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85" d="100"/>
          <a:sy n="85" d="100"/>
        </p:scale>
        <p:origin x="12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04/25/2023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2020. 7. 24.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banq.com/P010954308?utm_source=google&amp;utm_medium=cpc&amp;utm_campaign=%EC%87%BC%ED%95%91_PerformanceMax&amp;utm_id=%EC%87%BC%ED%95%91_PerformanceMax&amp;utm_term=notset&amp;utm_content=notset&amp;gclid=CjwKCAjw9J2iBhBPEiwAErwpeeSgvx7I_TwXrB8KECZhIt8SdrB_Am4512MdUjQTT5VT9mKvROIviRoCK2QQAvD_Bw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Mira Controller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/>
              <a:t>Verdi, Oscilloscope, Chiller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E9121-3013-E042-AF58-45A3EC52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System Diagram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F9C8E4-A9E1-AD45-A7D9-45AAD4A1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3B876-3811-3E49-BC99-1E78091A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2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352B76-C5F0-3EB4-AF6A-DB1A061D139C}"/>
              </a:ext>
            </a:extLst>
          </p:cNvPr>
          <p:cNvSpPr/>
          <p:nvPr/>
        </p:nvSpPr>
        <p:spPr>
          <a:xfrm>
            <a:off x="9458793" y="2345957"/>
            <a:ext cx="1963712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Verdi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8E5A74-EBE6-96C8-7AE2-9F96D96033F0}"/>
              </a:ext>
            </a:extLst>
          </p:cNvPr>
          <p:cNvSpPr/>
          <p:nvPr/>
        </p:nvSpPr>
        <p:spPr>
          <a:xfrm>
            <a:off x="9458793" y="3821675"/>
            <a:ext cx="1963712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Chiller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DF3922-B1BF-BFB0-7DC3-C399244C0AE8}"/>
              </a:ext>
            </a:extLst>
          </p:cNvPr>
          <p:cNvSpPr/>
          <p:nvPr/>
        </p:nvSpPr>
        <p:spPr>
          <a:xfrm>
            <a:off x="9458793" y="5297393"/>
            <a:ext cx="1963712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Oscilloscope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875F5-7C50-893E-5ACB-7FC930AC2770}"/>
              </a:ext>
            </a:extLst>
          </p:cNvPr>
          <p:cNvSpPr/>
          <p:nvPr/>
        </p:nvSpPr>
        <p:spPr>
          <a:xfrm>
            <a:off x="6700603" y="2345957"/>
            <a:ext cx="1469036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raspberry pi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6AA6EA-980C-471B-C5BA-E98F04C900A9}"/>
              </a:ext>
            </a:extLst>
          </p:cNvPr>
          <p:cNvSpPr/>
          <p:nvPr/>
        </p:nvSpPr>
        <p:spPr>
          <a:xfrm>
            <a:off x="6700603" y="3821675"/>
            <a:ext cx="1469036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raspberry pi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8D3E0C-41CB-8AEB-532E-452ABCBDBC29}"/>
              </a:ext>
            </a:extLst>
          </p:cNvPr>
          <p:cNvSpPr/>
          <p:nvPr/>
        </p:nvSpPr>
        <p:spPr>
          <a:xfrm>
            <a:off x="6700603" y="5297393"/>
            <a:ext cx="1469036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raspberry pi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ADBFF3-7964-4C51-77ED-3F4DADFB6E2D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8169639" y="2792728"/>
            <a:ext cx="1289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364F3E3-E242-A2B7-9C35-27D4AFB581C3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8169639" y="4268446"/>
            <a:ext cx="1289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0E519C-0FF4-6011-7D93-23FF2A6782B8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8169639" y="5744164"/>
            <a:ext cx="1289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4E0D62-FBA8-0AC3-D007-0A1B393E1E17}"/>
              </a:ext>
            </a:extLst>
          </p:cNvPr>
          <p:cNvSpPr txBox="1"/>
          <p:nvPr/>
        </p:nvSpPr>
        <p:spPr>
          <a:xfrm>
            <a:off x="5981075" y="1971816"/>
            <a:ext cx="290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VerdiTCPServer_v1_00.py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7E91B-EF67-6D1D-7812-A14D0A12D12F}"/>
              </a:ext>
            </a:extLst>
          </p:cNvPr>
          <p:cNvSpPr txBox="1"/>
          <p:nvPr/>
        </p:nvSpPr>
        <p:spPr>
          <a:xfrm>
            <a:off x="5681272" y="3452343"/>
            <a:ext cx="350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ThermoTekTCPServer_v1_00.py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CFEEC-E520-F1D1-970B-7AE27A531B54}"/>
              </a:ext>
            </a:extLst>
          </p:cNvPr>
          <p:cNvSpPr txBox="1"/>
          <p:nvPr/>
        </p:nvSpPr>
        <p:spPr>
          <a:xfrm>
            <a:off x="5396459" y="4920749"/>
            <a:ext cx="4077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DSO_X_3034A_TCPServer_v1_00.py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AB3400-9939-592C-6C0A-A153A3D8139B}"/>
              </a:ext>
            </a:extLst>
          </p:cNvPr>
          <p:cNvSpPr txBox="1"/>
          <p:nvPr/>
        </p:nvSpPr>
        <p:spPr>
          <a:xfrm>
            <a:off x="7360170" y="1354988"/>
            <a:ext cx="2908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/>
              <a:t>serial</a:t>
            </a:r>
            <a:endParaRPr lang="ko-KR" altLang="en-US" sz="24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45A762-06E9-1E72-1A0E-1C5B3008E15D}"/>
              </a:ext>
            </a:extLst>
          </p:cNvPr>
          <p:cNvSpPr/>
          <p:nvPr/>
        </p:nvSpPr>
        <p:spPr>
          <a:xfrm>
            <a:off x="3155429" y="3815804"/>
            <a:ext cx="1469036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router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A98095-3A01-79BB-B8E8-A3C97650EB52}"/>
              </a:ext>
            </a:extLst>
          </p:cNvPr>
          <p:cNvSpPr/>
          <p:nvPr/>
        </p:nvSpPr>
        <p:spPr>
          <a:xfrm>
            <a:off x="397239" y="3815804"/>
            <a:ext cx="1469036" cy="893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PC</a:t>
            </a:r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E9BD608-9D5C-4D51-A92A-36E73242D242}"/>
              </a:ext>
            </a:extLst>
          </p:cNvPr>
          <p:cNvCxnSpPr>
            <a:stCxn id="21" idx="3"/>
            <a:endCxn id="13" idx="1"/>
          </p:cNvCxnSpPr>
          <p:nvPr/>
        </p:nvCxnSpPr>
        <p:spPr>
          <a:xfrm>
            <a:off x="4624465" y="4262575"/>
            <a:ext cx="2076138" cy="14815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E88A528-5B4A-8B28-1167-5FC5666218D5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4624465" y="4262575"/>
            <a:ext cx="2076138" cy="587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6E9C2E2-7CFA-743A-8DA4-FCB92C237F4E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 flipV="1">
            <a:off x="4624465" y="2792728"/>
            <a:ext cx="2076138" cy="14698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70A03A8-4AF6-C80C-C5A2-9E3DA0EAFADA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1866275" y="4262575"/>
            <a:ext cx="1289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C0FB991-7F8B-AF33-F69A-BD69C2C8F2BD}"/>
              </a:ext>
            </a:extLst>
          </p:cNvPr>
          <p:cNvSpPr txBox="1"/>
          <p:nvPr/>
        </p:nvSpPr>
        <p:spPr>
          <a:xfrm>
            <a:off x="2435901" y="1354988"/>
            <a:ext cx="2908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/>
              <a:t>TCP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83783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B9104-5BE3-2F95-84C0-011DE5AA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4port RS232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866DC-65B5-CA26-9822-3E0AEA84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2020. 7. 24.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221353-7693-2A2F-7C71-6C0569C1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pPr/>
              <a:t>3</a:t>
            </a:fld>
            <a:endParaRPr kumimoji="1" lang="ko-Kore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6FD36E-992B-35FF-CACD-1B388285D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7621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C0C13-22D8-88E5-B55D-6C390C46253B}"/>
              </a:ext>
            </a:extLst>
          </p:cNvPr>
          <p:cNvSpPr txBox="1"/>
          <p:nvPr/>
        </p:nvSpPr>
        <p:spPr>
          <a:xfrm>
            <a:off x="76570" y="6036807"/>
            <a:ext cx="12030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hlinkClick r:id="rId3"/>
              </a:rPr>
              <a:t>https://www.icbanq.com/P010954308?utm_source=google&amp;utm_medium=cpc&amp;utm_campaign=%EC%87%BC%ED%95%91_PerformanceMax&amp;utm_id=%EC%87%BC%ED%95%91_PerformanceMax&amp;utm_term=notset&amp;utm_content=notset&amp;gclid=CjwKCAjw9J2iBhBPEiwAErwpeeSgvx7I_TwXrB8KECZhIt8SdrB_Am4512MdUjQTT5VT9mKvROIviRoCK2QQAvD_BwE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3325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140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Verdana</vt:lpstr>
      <vt:lpstr>Office 테마</vt:lpstr>
      <vt:lpstr>Mira Controller</vt:lpstr>
      <vt:lpstr>System Diagram</vt:lpstr>
      <vt:lpstr>4port RS232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Park Jeonghyun</cp:lastModifiedBy>
  <cp:revision>36</cp:revision>
  <dcterms:created xsi:type="dcterms:W3CDTF">2020-03-24T05:37:31Z</dcterms:created>
  <dcterms:modified xsi:type="dcterms:W3CDTF">2023-04-25T11:14:12Z</dcterms:modified>
</cp:coreProperties>
</file>