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85" d="100"/>
          <a:sy n="85" d="100"/>
        </p:scale>
        <p:origin x="1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anq.com/P010954308?utm_source=google&amp;utm_medium=cpc&amp;utm_campaign=%EC%87%BC%ED%95%91_PerformanceMax&amp;utm_id=%EC%87%BC%ED%95%91_PerformanceMax&amp;utm_term=notset&amp;utm_content=notset&amp;gclid=CjwKCAjw9J2iBhBPEiwAErwpeeSgvx7I_TwXrB8KECZhIt8SdrB_Am4512MdUjQTT5VT9mKvROIviRoCK2QQAvD_Bw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Mira Controller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Verdi, Oscilloscope, Chiller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System Diagram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3B876-3811-3E49-BC99-1E78091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52B76-C5F0-3EB4-AF6A-DB1A061D139C}"/>
              </a:ext>
            </a:extLst>
          </p:cNvPr>
          <p:cNvSpPr/>
          <p:nvPr/>
        </p:nvSpPr>
        <p:spPr>
          <a:xfrm>
            <a:off x="9458793" y="2345957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Verdi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E5A74-EBE6-96C8-7AE2-9F96D96033F0}"/>
              </a:ext>
            </a:extLst>
          </p:cNvPr>
          <p:cNvSpPr/>
          <p:nvPr/>
        </p:nvSpPr>
        <p:spPr>
          <a:xfrm>
            <a:off x="9458793" y="3821675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Chiller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F3922-B1BF-BFB0-7DC3-C399244C0AE8}"/>
              </a:ext>
            </a:extLst>
          </p:cNvPr>
          <p:cNvSpPr/>
          <p:nvPr/>
        </p:nvSpPr>
        <p:spPr>
          <a:xfrm>
            <a:off x="9458793" y="5297393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Oscilloscope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875F5-7C50-893E-5ACB-7FC930AC2770}"/>
              </a:ext>
            </a:extLst>
          </p:cNvPr>
          <p:cNvSpPr/>
          <p:nvPr/>
        </p:nvSpPr>
        <p:spPr>
          <a:xfrm>
            <a:off x="6700603" y="2345957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6AA6EA-980C-471B-C5BA-E98F04C900A9}"/>
              </a:ext>
            </a:extLst>
          </p:cNvPr>
          <p:cNvSpPr/>
          <p:nvPr/>
        </p:nvSpPr>
        <p:spPr>
          <a:xfrm>
            <a:off x="6700603" y="3821675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8D3E0C-41CB-8AEB-532E-452ABCBDBC29}"/>
              </a:ext>
            </a:extLst>
          </p:cNvPr>
          <p:cNvSpPr/>
          <p:nvPr/>
        </p:nvSpPr>
        <p:spPr>
          <a:xfrm>
            <a:off x="6700603" y="5297393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ADBFF3-7964-4C51-77ED-3F4DADFB6E2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8169639" y="2792728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64F3E3-E242-A2B7-9C35-27D4AFB581C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8169639" y="4268446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0E519C-0FF4-6011-7D93-23FF2A6782B8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8169639" y="5744164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4E0D62-FBA8-0AC3-D007-0A1B393E1E17}"/>
              </a:ext>
            </a:extLst>
          </p:cNvPr>
          <p:cNvSpPr txBox="1"/>
          <p:nvPr/>
        </p:nvSpPr>
        <p:spPr>
          <a:xfrm>
            <a:off x="5981075" y="1971816"/>
            <a:ext cx="290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VerdiTCPServer_v1_00.py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7E91B-EF67-6D1D-7812-A14D0A12D12F}"/>
              </a:ext>
            </a:extLst>
          </p:cNvPr>
          <p:cNvSpPr txBox="1"/>
          <p:nvPr/>
        </p:nvSpPr>
        <p:spPr>
          <a:xfrm>
            <a:off x="5681272" y="3452343"/>
            <a:ext cx="350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ThermoTekTCPServer_v1_00.py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CFEEC-E520-F1D1-970B-7AE27A531B54}"/>
              </a:ext>
            </a:extLst>
          </p:cNvPr>
          <p:cNvSpPr txBox="1"/>
          <p:nvPr/>
        </p:nvSpPr>
        <p:spPr>
          <a:xfrm>
            <a:off x="5396459" y="4920749"/>
            <a:ext cx="407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DSO_X_3034A_TCPServer_v1_00.py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B3400-9939-592C-6C0A-A153A3D8139B}"/>
              </a:ext>
            </a:extLst>
          </p:cNvPr>
          <p:cNvSpPr txBox="1"/>
          <p:nvPr/>
        </p:nvSpPr>
        <p:spPr>
          <a:xfrm>
            <a:off x="7360170" y="1354988"/>
            <a:ext cx="2908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serial</a:t>
            </a:r>
            <a:endParaRPr lang="ko-KR" altLang="en-US" sz="24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5A762-06E9-1E72-1A0E-1C5B3008E15D}"/>
              </a:ext>
            </a:extLst>
          </p:cNvPr>
          <p:cNvSpPr/>
          <p:nvPr/>
        </p:nvSpPr>
        <p:spPr>
          <a:xfrm>
            <a:off x="3155429" y="3815804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A98095-3A01-79BB-B8E8-A3C97650EB52}"/>
              </a:ext>
            </a:extLst>
          </p:cNvPr>
          <p:cNvSpPr/>
          <p:nvPr/>
        </p:nvSpPr>
        <p:spPr>
          <a:xfrm>
            <a:off x="397239" y="3815804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PC</a:t>
            </a:r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E9BD608-9D5C-4D51-A92A-36E73242D24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4624465" y="4262575"/>
            <a:ext cx="2076138" cy="14815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88A528-5B4A-8B28-1167-5FC5666218D5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624465" y="4262575"/>
            <a:ext cx="2076138" cy="58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6E9C2E2-7CFA-743A-8DA4-FCB92C237F4E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4624465" y="2792728"/>
            <a:ext cx="2076138" cy="14698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0A03A8-4AF6-C80C-C5A2-9E3DA0EAFAD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1866275" y="4262575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0FB991-7F8B-AF33-F69A-BD69C2C8F2BD}"/>
              </a:ext>
            </a:extLst>
          </p:cNvPr>
          <p:cNvSpPr txBox="1"/>
          <p:nvPr/>
        </p:nvSpPr>
        <p:spPr>
          <a:xfrm>
            <a:off x="2435901" y="1354988"/>
            <a:ext cx="2908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TCP</a:t>
            </a:r>
            <a:endParaRPr lang="ko-KR" altLang="en-US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E784C-159D-FAC4-D517-54C1CFC1165F}"/>
              </a:ext>
            </a:extLst>
          </p:cNvPr>
          <p:cNvSpPr txBox="1"/>
          <p:nvPr/>
        </p:nvSpPr>
        <p:spPr>
          <a:xfrm>
            <a:off x="4407108" y="1971816"/>
            <a:ext cx="110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PORT:A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52419-D98D-9D1A-B09A-E62C5C713381}"/>
              </a:ext>
            </a:extLst>
          </p:cNvPr>
          <p:cNvSpPr txBox="1"/>
          <p:nvPr/>
        </p:nvSpPr>
        <p:spPr>
          <a:xfrm>
            <a:off x="4407108" y="3439160"/>
            <a:ext cx="110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PORT:B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2CCC6-D965-098D-E610-A4133810A591}"/>
              </a:ext>
            </a:extLst>
          </p:cNvPr>
          <p:cNvSpPr txBox="1"/>
          <p:nvPr/>
        </p:nvSpPr>
        <p:spPr>
          <a:xfrm>
            <a:off x="4407108" y="5003795"/>
            <a:ext cx="110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PORT:C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9104-5BE3-2F95-84C0-011DE5AA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4port RS232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866DC-65B5-CA26-9822-3E0AEA8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21353-7693-2A2F-7C71-6C0569C1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6FD36E-992B-35FF-CACD-1B38828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C0C13-22D8-88E5-B55D-6C390C46253B}"/>
              </a:ext>
            </a:extLst>
          </p:cNvPr>
          <p:cNvSpPr txBox="1"/>
          <p:nvPr/>
        </p:nvSpPr>
        <p:spPr>
          <a:xfrm>
            <a:off x="76570" y="6036807"/>
            <a:ext cx="1203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3"/>
              </a:rPr>
              <a:t>https://www.icbanq.com/P010954308?utm_source=google&amp;utm_medium=cpc&amp;utm_campaign=%EC%87%BC%ED%95%91_PerformanceMax&amp;utm_id=%EC%87%BC%ED%95%91_PerformanceMax&amp;utm_term=notset&amp;utm_content=notset&amp;gclid=CjwKCAjw9J2iBhBPEiwAErwpeeSgvx7I_TwXrB8KECZhIt8SdrB_Am4512MdUjQTT5VT9mKvROIviRoCK2QQAvD_BwE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3325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Verdana</vt:lpstr>
      <vt:lpstr>Office 테마</vt:lpstr>
      <vt:lpstr>Mira Controller</vt:lpstr>
      <vt:lpstr>System Diagram</vt:lpstr>
      <vt:lpstr>4port RS232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37</cp:revision>
  <dcterms:created xsi:type="dcterms:W3CDTF">2020-03-24T05:37:31Z</dcterms:created>
  <dcterms:modified xsi:type="dcterms:W3CDTF">2023-04-28T08:40:15Z</dcterms:modified>
</cp:coreProperties>
</file>