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85" d="100"/>
          <a:sy n="85" d="100"/>
        </p:scale>
        <p:origin x="1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About</a:t>
            </a:r>
            <a:r>
              <a:rPr kumimoji="1" lang="ko-KR" altLang="en-US"/>
              <a:t> </a:t>
            </a:r>
            <a:r>
              <a:rPr kumimoji="1" lang="en-US" altLang="ko-KR"/>
              <a:t>DRAM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For RFSoC DRAM usement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DRAM?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3B876-3811-3E49-BC99-1E78091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D2830E-44BA-9CFC-C7B1-D080E72B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83" y="1274333"/>
            <a:ext cx="8504433" cy="48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EDA95-02DB-5E91-CCBA-4197B54C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Array vs Bank(1)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06CB-A447-8FDF-B871-9C9AF9AB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356DA-0699-90CE-C064-AE0128CB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B17114-0D51-551A-6481-188F40AF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4" y="1300564"/>
            <a:ext cx="11322632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EDA95-02DB-5E91-CCBA-4197B54C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Array vs Bank(2)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06CB-A447-8FDF-B871-9C9AF9AB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356DA-0699-90CE-C064-AE0128CB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CD0A3-D629-E315-4344-9EBED125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7" y="1782516"/>
            <a:ext cx="8554646" cy="47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5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8786-74B5-A1F6-6C10-156ADC0D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DRAM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5485-DC98-DA51-2DE9-06DBFB2C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12ED5-6CB2-8377-0295-8E84DC07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2CC07F-D9DA-5934-455B-29655C74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58" y="1427330"/>
            <a:ext cx="4616265" cy="496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5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B9A9-8466-9E4D-036B-12D3736E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DRAM</a:t>
            </a:r>
            <a:r>
              <a:rPr lang="ko-KR" altLang="en-US"/>
              <a:t> </a:t>
            </a:r>
            <a:r>
              <a:rPr lang="en-US" altLang="ko-KR"/>
              <a:t>timing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6D30-3F0E-3BF8-1A28-83C45AA1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C4880-01D5-CAE1-89B8-E589BBE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D416563-655A-6427-0336-880D39E0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43" y="0"/>
            <a:ext cx="5700499" cy="65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8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Verdana</vt:lpstr>
      <vt:lpstr>Office 테마</vt:lpstr>
      <vt:lpstr>About DRAM</vt:lpstr>
      <vt:lpstr>DRAM?</vt:lpstr>
      <vt:lpstr>Memory Array vs Bank(1)</vt:lpstr>
      <vt:lpstr>Memory Array vs Bank(2)</vt:lpstr>
      <vt:lpstr>DRAM Control</vt:lpstr>
      <vt:lpstr>DRAM 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30</cp:revision>
  <dcterms:created xsi:type="dcterms:W3CDTF">2020-03-24T05:37:31Z</dcterms:created>
  <dcterms:modified xsi:type="dcterms:W3CDTF">2023-04-03T02:29:27Z</dcterms:modified>
</cp:coreProperties>
</file>