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1" r:id="rId6"/>
    <p:sldId id="272" r:id="rId7"/>
    <p:sldId id="274" r:id="rId8"/>
    <p:sldId id="268" r:id="rId9"/>
    <p:sldId id="265" r:id="rId10"/>
    <p:sldId id="269" r:id="rId11"/>
    <p:sldId id="270" r:id="rId12"/>
    <p:sldId id="264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2" autoAdjust="0"/>
    <p:restoredTop sz="94660"/>
  </p:normalViewPr>
  <p:slideViewPr>
    <p:cSldViewPr snapToGrid="0">
      <p:cViewPr>
        <p:scale>
          <a:sx n="150" d="100"/>
          <a:sy n="150" d="100"/>
        </p:scale>
        <p:origin x="-6788" y="-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107759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13061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53950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76808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200139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22299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246329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69188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92047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31490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338237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61096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1361806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684123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2000962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2317801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635030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957026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3276990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602598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925745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4248892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4572039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88450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828654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2143876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2460146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3012131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3012132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3012131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3012131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3012132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4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2111911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19" y="2298505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1063822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222621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1931291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2" y="263658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4124287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7" y="2423367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2778840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1348732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19" y="1535325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43181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5" y="1463031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982821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306436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529407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5869137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5251547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6" y="5578591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5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6" y="590813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08" y="5996770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5" y="2227364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5123915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2407535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4723151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2552655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4868271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1322437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0" y="3978423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1465125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09854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615805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4541548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831689" y="69502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190500" y="101600"/>
            <a:ext cx="8769349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92444" y="284055"/>
            <a:ext cx="2900090" cy="4668727"/>
            <a:chOff x="9042400" y="33556"/>
            <a:chExt cx="3121637" cy="492092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042400" y="33556"/>
              <a:ext cx="3121637" cy="49209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>
                  <a:solidFill>
                    <a:schemeClr val="tx1"/>
                  </a:solidFill>
                </a:rPr>
                <a:t>(</a:t>
              </a:r>
              <a:r>
                <a:rPr lang="en-US" altLang="ko-KR" sz="90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>
                  <a:solidFill>
                    <a:schemeClr val="tx1"/>
                  </a:solidFill>
                </a:rPr>
                <a:t>)</a:t>
              </a:r>
              <a:endParaRPr lang="ko-KR" altLang="en-US" sz="9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042400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042400" y="99488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rto_out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wr_data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6539DE9-CEA8-F827-8DCD-7C0349708DBB}"/>
                </a:ext>
              </a:extLst>
            </p:cNvPr>
            <p:cNvSpPr/>
            <p:nvPr/>
          </p:nvSpPr>
          <p:spPr>
            <a:xfrm>
              <a:off x="10841887" y="37713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EC49090-5637-F04A-0878-F8CF99A74748}"/>
                </a:ext>
              </a:extLst>
            </p:cNvPr>
            <p:cNvSpPr/>
            <p:nvPr/>
          </p:nvSpPr>
          <p:spPr>
            <a:xfrm>
              <a:off x="10841887" y="42425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[15:0]</a:t>
              </a:r>
              <a:r>
                <a:rPr lang="en-US" altLang="ko-KR" sz="900" err="1">
                  <a:solidFill>
                    <a:schemeClr val="tx1"/>
                  </a:solidFill>
                </a:rPr>
                <a:t>dest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353675" y="4484696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353675" y="472396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3093250" y="323568"/>
            <a:ext cx="1817163" cy="3235136"/>
            <a:chOff x="7009338" y="653892"/>
            <a:chExt cx="1817163" cy="334668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33466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515226" y="2241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BEB2304-3D5E-7161-3FBB-2F2147258216}"/>
                </a:ext>
              </a:extLst>
            </p:cNvPr>
            <p:cNvSpPr/>
            <p:nvPr/>
          </p:nvSpPr>
          <p:spPr>
            <a:xfrm>
              <a:off x="7251700" y="248536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A100995-69B9-A7FD-62BC-86E5589E243B}"/>
                </a:ext>
              </a:extLst>
            </p:cNvPr>
            <p:cNvSpPr/>
            <p:nvPr/>
          </p:nvSpPr>
          <p:spPr>
            <a:xfrm>
              <a:off x="7251700" y="273454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override_en_input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8BBCAEF-B6A6-0AF3-F0C4-242054DF2CA8}"/>
              </a:ext>
            </a:extLst>
          </p:cNvPr>
          <p:cNvGrpSpPr/>
          <p:nvPr/>
        </p:nvGrpSpPr>
        <p:grpSpPr>
          <a:xfrm>
            <a:off x="3093250" y="3660012"/>
            <a:ext cx="1817163" cy="3089827"/>
            <a:chOff x="7009338" y="1178794"/>
            <a:chExt cx="1817163" cy="308982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07F399B-4B82-2D5E-FE27-8B69EB132A99}"/>
                </a:ext>
              </a:extLst>
            </p:cNvPr>
            <p:cNvSpPr/>
            <p:nvPr/>
          </p:nvSpPr>
          <p:spPr>
            <a:xfrm>
              <a:off x="7009339" y="1178794"/>
              <a:ext cx="1753664" cy="30898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gpi_core</a:t>
              </a:r>
              <a:endParaRPr lang="ko-KR" altLang="en-US" sz="90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48ECAA7-7CA2-968B-3D27-CC76F070591F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[31:0]din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2414F1C-4802-7786-F4C8-D80AB9D78121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data_ready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8A40F92-2667-65AC-DEF9-2E98EEEEF207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gpi_out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C8DA83A-A415-6C6F-0E25-25DB4AEC2288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936266C-78E8-C34A-3824-0DC1AC6984A9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F02F435-0861-8098-8977-B7F2CCC078E7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4C4BD27-C866-A6AC-BE76-6925FDCA0A2F}"/>
                </a:ext>
              </a:extLst>
            </p:cNvPr>
            <p:cNvSpPr/>
            <p:nvPr/>
          </p:nvSpPr>
          <p:spPr>
            <a:xfrm>
              <a:off x="7515226" y="13740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FBCB726-55E7-1CD2-113C-9352AB857096}"/>
                </a:ext>
              </a:extLst>
            </p:cNvPr>
            <p:cNvSpPr/>
            <p:nvPr/>
          </p:nvSpPr>
          <p:spPr>
            <a:xfrm>
              <a:off x="7009338" y="16239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48DB09D-EBD6-B6B1-3E43-153718DDF2C1}"/>
                </a:ext>
              </a:extLst>
            </p:cNvPr>
            <p:cNvSpPr/>
            <p:nvPr/>
          </p:nvSpPr>
          <p:spPr>
            <a:xfrm>
              <a:off x="7251700" y="2874527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88FDD2E-1131-C1A3-AB7D-17E42B745987}"/>
              </a:ext>
            </a:extLst>
          </p:cNvPr>
          <p:cNvGrpSpPr/>
          <p:nvPr/>
        </p:nvGrpSpPr>
        <p:grpSpPr>
          <a:xfrm>
            <a:off x="5092444" y="5130993"/>
            <a:ext cx="2900090" cy="1618846"/>
            <a:chOff x="9042400" y="5064953"/>
            <a:chExt cx="3121637" cy="1719056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4BD32D9-A89E-10E2-5995-E7BF1580B6F8}"/>
                </a:ext>
              </a:extLst>
            </p:cNvPr>
            <p:cNvSpPr/>
            <p:nvPr/>
          </p:nvSpPr>
          <p:spPr>
            <a:xfrm>
              <a:off x="9042400" y="5064953"/>
              <a:ext cx="3121637" cy="1719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rti_core</a:t>
              </a:r>
              <a:r>
                <a:rPr lang="en-US" altLang="ko-KR" sz="900">
                  <a:solidFill>
                    <a:schemeClr val="tx1"/>
                  </a:solidFill>
                </a:rPr>
                <a:t>()</a:t>
              </a:r>
              <a:endParaRPr lang="ko-KR" altLang="en-US" sz="90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08FB289-C9FB-D29C-6AC4-9334BBB1AC73}"/>
                </a:ext>
              </a:extLst>
            </p:cNvPr>
            <p:cNvSpPr/>
            <p:nvPr/>
          </p:nvSpPr>
          <p:spPr>
            <a:xfrm>
              <a:off x="9042400" y="52947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rti_in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D3273E9-421E-973B-DBC3-8C6748B1074E}"/>
                </a:ext>
              </a:extLst>
            </p:cNvPr>
            <p:cNvSpPr/>
            <p:nvPr/>
          </p:nvSpPr>
          <p:spPr>
            <a:xfrm>
              <a:off x="10353675" y="529476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E800BE0-979C-0611-379D-5BD870AEF16B}"/>
                </a:ext>
              </a:extLst>
            </p:cNvPr>
            <p:cNvSpPr/>
            <p:nvPr/>
          </p:nvSpPr>
          <p:spPr>
            <a:xfrm>
              <a:off x="9042400" y="554973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6930662-59A5-040A-9C83-A9EDF39C74A5}"/>
                </a:ext>
              </a:extLst>
            </p:cNvPr>
            <p:cNvSpPr/>
            <p:nvPr/>
          </p:nvSpPr>
          <p:spPr>
            <a:xfrm>
              <a:off x="10353675" y="5566074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90C0F61-980E-A8E5-F9E6-D7D14F0F5079}"/>
                </a:ext>
              </a:extLst>
            </p:cNvPr>
            <p:cNvSpPr/>
            <p:nvPr/>
          </p:nvSpPr>
          <p:spPr>
            <a:xfrm>
              <a:off x="10353675" y="581055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BB353A9-510A-05BB-9EF2-BA3F39E2EFC5}"/>
                </a:ext>
              </a:extLst>
            </p:cNvPr>
            <p:cNvSpPr/>
            <p:nvPr/>
          </p:nvSpPr>
          <p:spPr>
            <a:xfrm>
              <a:off x="10353675" y="6051616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7552C5C-4343-8A9C-2273-01919EB2E7F2}"/>
                </a:ext>
              </a:extLst>
            </p:cNvPr>
            <p:cNvSpPr/>
            <p:nvPr/>
          </p:nvSpPr>
          <p:spPr>
            <a:xfrm>
              <a:off x="10353675" y="6299048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270112" y="286982"/>
            <a:ext cx="1743119" cy="6462857"/>
            <a:chOff x="7009338" y="653891"/>
            <a:chExt cx="1817163" cy="6685701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009339" y="653891"/>
              <a:ext cx="1753664" cy="66857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009338" y="97815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DAC_out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009338" y="692853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BA2A18F-7521-7AD8-DBF5-AFCC0FCD11B1}"/>
              </a:ext>
            </a:extLst>
          </p:cNvPr>
          <p:cNvSpPr/>
          <p:nvPr/>
        </p:nvSpPr>
        <p:spPr>
          <a:xfrm>
            <a:off x="10831689" y="2461632"/>
            <a:ext cx="1303692" cy="615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Ethernet</a:t>
            </a:r>
            <a:endParaRPr lang="ko-KR" altLang="en-US" sz="900"/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A3DC2FF3-A82B-9864-6563-69604C8E871D}"/>
              </a:ext>
            </a:extLst>
          </p:cNvPr>
          <p:cNvCxnSpPr>
            <a:cxnSpLocks/>
            <a:stCxn id="188" idx="0"/>
            <a:endCxn id="84" idx="3"/>
          </p:cNvCxnSpPr>
          <p:nvPr/>
        </p:nvCxnSpPr>
        <p:spPr>
          <a:xfrm rot="16200000" flipH="1" flipV="1">
            <a:off x="5964573" y="-3256312"/>
            <a:ext cx="16826" cy="7919509"/>
          </a:xfrm>
          <a:prstGeom prst="bentConnector4">
            <a:avLst>
              <a:gd name="adj1" fmla="val -3035921"/>
              <a:gd name="adj2" fmla="val 98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2013232" y="956237"/>
            <a:ext cx="229815" cy="2518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2013232" y="1191437"/>
            <a:ext cx="229815" cy="2283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2243046" y="243761"/>
            <a:ext cx="679164" cy="6462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922210" y="1018661"/>
            <a:ext cx="171040" cy="2456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9280894" y="695030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A3F98D47-DEFF-120E-91E1-009C0902F42E}"/>
              </a:ext>
            </a:extLst>
          </p:cNvPr>
          <p:cNvCxnSpPr>
            <a:cxnSpLocks/>
            <a:stCxn id="207" idx="3"/>
            <a:endCxn id="241" idx="2"/>
          </p:cNvCxnSpPr>
          <p:nvPr/>
        </p:nvCxnSpPr>
        <p:spPr>
          <a:xfrm flipV="1">
            <a:off x="2013231" y="6271824"/>
            <a:ext cx="7895537" cy="197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5" idx="1"/>
          </p:cNvCxnSpPr>
          <p:nvPr/>
        </p:nvCxnSpPr>
        <p:spPr>
          <a:xfrm flipV="1">
            <a:off x="10584586" y="1502971"/>
            <a:ext cx="247103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stCxn id="17" idx="3"/>
            <a:endCxn id="188" idx="2"/>
          </p:cNvCxnSpPr>
          <p:nvPr/>
        </p:nvCxnSpPr>
        <p:spPr>
          <a:xfrm flipV="1">
            <a:off x="8959849" y="2310916"/>
            <a:ext cx="972891" cy="113713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9256922" y="465593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93D962E-EAD2-F02B-B56F-4B0FE4A204A9}"/>
              </a:ext>
            </a:extLst>
          </p:cNvPr>
          <p:cNvSpPr/>
          <p:nvPr/>
        </p:nvSpPr>
        <p:spPr>
          <a:xfrm>
            <a:off x="10545756" y="72359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>
                <a:solidFill>
                  <a:schemeClr val="tx1"/>
                </a:solidFill>
              </a:rPr>
              <a:t>seems to need improvement in </a:t>
            </a:r>
            <a:r>
              <a:rPr lang="en-US" altLang="ko-KR" sz="900" err="1">
                <a:solidFill>
                  <a:schemeClr val="tx1"/>
                </a:solidFill>
              </a:rPr>
              <a:t>fifo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10725340" y="465593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DMA 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2013231" y="3475189"/>
            <a:ext cx="229815" cy="29939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0D42E-9BFB-9F3F-CA73-87015C758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100MHz </a:t>
            </a:r>
            <a:r>
              <a:rPr lang="ko-KR" altLang="en-US"/>
              <a:t>* </a:t>
            </a:r>
            <a:r>
              <a:rPr lang="en-US" altLang="ko-KR"/>
              <a:t>256 bit = 100MHz </a:t>
            </a:r>
            <a:r>
              <a:rPr lang="ko-KR" altLang="en-US"/>
              <a:t>* </a:t>
            </a:r>
            <a:r>
              <a:rPr lang="en-US" altLang="ko-KR"/>
              <a:t>64 Byte/s = 6.4GB/s</a:t>
            </a:r>
          </a:p>
          <a:p>
            <a:pPr marL="0" indent="0">
              <a:buNone/>
            </a:pPr>
            <a:r>
              <a:rPr lang="en-US" altLang="ko-KR"/>
              <a:t>-&gt;for 1ms, 6.4mB</a:t>
            </a:r>
          </a:p>
          <a:p>
            <a:pPr marL="0" indent="0">
              <a:buNone/>
            </a:pPr>
            <a:r>
              <a:rPr lang="en-US" altLang="ko-KR"/>
              <a:t>-&gt;for 1us, 6.4kB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2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922000" y="2540000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78" y="2551289"/>
            <a:ext cx="2816578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592668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818443"/>
              <a:ext cx="522113" cy="508001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818443"/>
              <a:ext cx="522113" cy="508001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0C01B20-A356-2DB7-A988-3A4A759CC3FC}"/>
              </a:ext>
            </a:extLst>
          </p:cNvPr>
          <p:cNvGrpSpPr/>
          <p:nvPr/>
        </p:nvGrpSpPr>
        <p:grpSpPr>
          <a:xfrm>
            <a:off x="8252178" y="2551289"/>
            <a:ext cx="2525889" cy="877711"/>
            <a:chOff x="8252178" y="2551289"/>
            <a:chExt cx="2525889" cy="87771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46652F8-C72F-98D6-C573-146CF15B2978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GPO core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E712798-5DF8-B5EA-F76A-5F918010915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2530126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8252178" y="2094089"/>
            <a:ext cx="132080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  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592668"/>
            <a:ext cx="1320800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78" y="3541893"/>
            <a:ext cx="2816578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Core1</a:t>
              </a:r>
              <a:endParaRPr lang="ko-KR" altLang="en-US" sz="9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43D8832-EA62-D141-8093-76A5FB383214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2449690" y="2009422"/>
            <a:ext cx="0" cy="520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4185356" y="2551289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D8CDD22-6147-1E72-869E-5C97066B2AEC}"/>
              </a:ext>
            </a:extLst>
          </p:cNvPr>
          <p:cNvGrpSpPr/>
          <p:nvPr/>
        </p:nvGrpSpPr>
        <p:grpSpPr>
          <a:xfrm>
            <a:off x="5204178" y="4532497"/>
            <a:ext cx="2816578" cy="877711"/>
            <a:chOff x="4871156" y="2551289"/>
            <a:chExt cx="3149600" cy="87771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A82736B-BC6B-5151-F243-047F41B39DA5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Core2</a:t>
              </a:r>
              <a:endParaRPr lang="ko-KR" altLang="en-US" sz="90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6C8CD52-8479-683C-A7EA-ACFFF6A2DBC7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78" y="5523101"/>
            <a:ext cx="2816578" cy="877711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Core3</a:t>
              </a:r>
              <a:endParaRPr lang="ko-KR" altLang="en-US" sz="90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0" y="2540000"/>
            <a:ext cx="8342488" cy="763415"/>
          </a:xfrm>
          <a:prstGeom prst="bentConnector4">
            <a:avLst>
              <a:gd name="adj1" fmla="val 2918"/>
              <a:gd name="adj2" fmla="val 17486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774243" y="2665592"/>
            <a:ext cx="1086559" cy="1735666"/>
          </a:xfrm>
          <a:prstGeom prst="bentConnector4">
            <a:avLst>
              <a:gd name="adj1" fmla="val -21039"/>
              <a:gd name="adj2" fmla="val 69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4185356" y="3547539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4185356" y="4526850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4185356" y="5523100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3272368" y="3163717"/>
            <a:ext cx="90309" cy="1735666"/>
          </a:xfrm>
          <a:prstGeom prst="bentConnector4">
            <a:avLst>
              <a:gd name="adj1" fmla="val -253131"/>
              <a:gd name="adj2" fmla="val 69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873022" y="3653372"/>
            <a:ext cx="889002" cy="1735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374897" y="4151497"/>
            <a:ext cx="1885252" cy="1735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4D458797-0D23-DFC9-2FC3-0B3CE2985270}"/>
              </a:ext>
            </a:extLst>
          </p:cNvPr>
          <p:cNvGrpSpPr/>
          <p:nvPr/>
        </p:nvGrpSpPr>
        <p:grpSpPr>
          <a:xfrm>
            <a:off x="8252178" y="3547539"/>
            <a:ext cx="2525889" cy="877711"/>
            <a:chOff x="8252178" y="2551289"/>
            <a:chExt cx="2525889" cy="877711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E8229D0-2371-2C2A-B273-606D75AC732F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GPO core</a:t>
              </a:r>
              <a:endParaRPr lang="ko-KR" altLang="en-US" sz="90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3D8D32E-D261-1891-8063-9051842D29CF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73F3A4-1244-B9EC-1383-210628C46260}"/>
              </a:ext>
            </a:extLst>
          </p:cNvPr>
          <p:cNvGrpSpPr/>
          <p:nvPr/>
        </p:nvGrpSpPr>
        <p:grpSpPr>
          <a:xfrm>
            <a:off x="8252178" y="4521205"/>
            <a:ext cx="2525889" cy="877711"/>
            <a:chOff x="8252178" y="2551289"/>
            <a:chExt cx="2525889" cy="8777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61B65D-C120-9F06-2FF2-3C48CC5B0CB6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GPO core</a:t>
              </a:r>
              <a:endParaRPr lang="ko-KR" altLang="en-US" sz="90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6E56B5F-6A0D-FA42-6557-F744C84E6CA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B22054-C0A8-760C-52E6-4BC793753DFC}"/>
              </a:ext>
            </a:extLst>
          </p:cNvPr>
          <p:cNvGrpSpPr/>
          <p:nvPr/>
        </p:nvGrpSpPr>
        <p:grpSpPr>
          <a:xfrm>
            <a:off x="8252178" y="5523099"/>
            <a:ext cx="2525889" cy="877711"/>
            <a:chOff x="8252178" y="2551289"/>
            <a:chExt cx="2525889" cy="87771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755113-DADF-952D-8A6D-673ACD07603C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GPO core</a:t>
              </a:r>
              <a:endParaRPr lang="ko-KR" altLang="en-US" sz="90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D9435D-E0D1-8BD2-BC2B-F9A8442B801E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0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6009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83427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106285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129616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15247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175806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198665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221523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244382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44443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46776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490622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51395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53681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56014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58300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60586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267241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2460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4072704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6" y="872855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6" y="1983065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19830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6" y="2302711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230271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1523372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6" y="4267023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426702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6" y="4586669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4586669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3807330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89" y="1542234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29103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314544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337874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22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5" y="1752662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2012868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2556487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72993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425401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5434</TotalTime>
  <Words>1666</Words>
  <Application>Microsoft Office PowerPoint</Application>
  <PresentationFormat>와이드스크린</PresentationFormat>
  <Paragraphs>394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RFSoC Design Simplified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박정현</cp:lastModifiedBy>
  <cp:revision>723</cp:revision>
  <dcterms:created xsi:type="dcterms:W3CDTF">2023-01-18T05:21:04Z</dcterms:created>
  <dcterms:modified xsi:type="dcterms:W3CDTF">2023-02-23T08:17:48Z</dcterms:modified>
</cp:coreProperties>
</file>