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78"/>
  </p:normalViewPr>
  <p:slideViewPr>
    <p:cSldViewPr snapToGrid="0" snapToObjects="1">
      <p:cViewPr>
        <p:scale>
          <a:sx n="75" d="100"/>
          <a:sy n="75" d="100"/>
        </p:scale>
        <p:origin x="132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07/14/2023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DFBE24-706B-3849-8E2C-E747F7284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6693" y="6272344"/>
            <a:ext cx="1575307" cy="5856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/>
              <a:t>RFSoC</a:t>
            </a:r>
            <a:r>
              <a:rPr kumimoji="1" lang="ko-KR" altLang="en-US"/>
              <a:t> </a:t>
            </a:r>
            <a:r>
              <a:rPr kumimoji="1" lang="en-US" altLang="ko-KR"/>
              <a:t>Meeting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RFSoC Procedure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E9121-3013-E042-AF58-45A3EC52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Programming Progress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0D2A2-02E2-374D-AFCA-CDEA70E5F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en-US"/>
              <a:t>-Signal Output Check Done</a:t>
            </a:r>
          </a:p>
          <a:p>
            <a:pPr marL="0" indent="0">
              <a:buNone/>
            </a:pPr>
            <a:r>
              <a:rPr kumimoji="1" lang="en-US" altLang="en-US"/>
              <a:t>-TCP/IP is being studied(Using lwip)</a:t>
            </a:r>
            <a:endParaRPr kumimoji="1" lang="en-US" altLang="en-US" dirty="0"/>
          </a:p>
          <a:p>
            <a:pPr marL="0" indent="0">
              <a:buNone/>
            </a:pPr>
            <a:r>
              <a:rPr kumimoji="1" lang="en-US" altLang="en-US"/>
              <a:t>-Spline Engine &amp; LUT is considered -&gt; After Paper Study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F9C8E4-A9E1-AD45-A7D9-45AAD4A1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2023. 2. 1.</a:t>
            </a:r>
            <a:endParaRPr kumimoji="1" lang="ko-Kore-KR" altLang="en-US" dirty="0"/>
          </a:p>
        </p:txBody>
      </p:sp>
      <p:pic>
        <p:nvPicPr>
          <p:cNvPr id="4" name="그림 6">
            <a:extLst>
              <a:ext uri="{FF2B5EF4-FFF2-40B4-BE49-F238E27FC236}">
                <a16:creationId xmlns:a16="http://schemas.microsoft.com/office/drawing/2014/main" id="{01B1B08C-07D1-428E-D0A6-B9FDB30C6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257" y="3637844"/>
            <a:ext cx="5931513" cy="2424289"/>
          </a:xfrm>
          <a:prstGeom prst="rect">
            <a:avLst/>
          </a:prstGeom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81A9F791-8341-B2AC-98D8-C48464D8C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69" y="3429000"/>
            <a:ext cx="5376966" cy="268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3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56FEE-3484-E2FC-0133-CCD37BEC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Consideration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45C2C-493A-D61B-3F10-617AB78E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-Using FreeRTOS?</a:t>
            </a:r>
          </a:p>
          <a:p>
            <a:pPr marL="0" indent="0">
              <a:buNone/>
            </a:pPr>
            <a:r>
              <a:rPr lang="en-US" altLang="ko-KR"/>
              <a:t>-Is 128bit AXI interface natural for  64bit CPU?</a:t>
            </a:r>
          </a:p>
          <a:p>
            <a:pPr marL="0" indent="0">
              <a:buNone/>
            </a:pPr>
            <a:r>
              <a:rPr lang="en-US" altLang="ko-KR"/>
              <a:t>-Spline Engine?</a:t>
            </a:r>
          </a:p>
          <a:p>
            <a:pPr marL="0" indent="0">
              <a:buNone/>
            </a:pPr>
            <a:r>
              <a:rPr lang="en-US" altLang="ko-KR"/>
              <a:t>-FMC to BNC PCB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F30AF-D6FA-6882-BEC9-6A83B6CE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2023. 2. 1.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652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BDDA5-9DFE-443A-9462-03276EE4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Concepts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39944-FEC4-4D86-9D95-C5C55671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B7FE7B-1718-4BDD-8891-F08D5BF66391}"/>
              </a:ext>
            </a:extLst>
          </p:cNvPr>
          <p:cNvSpPr/>
          <p:nvPr/>
        </p:nvSpPr>
        <p:spPr>
          <a:xfrm>
            <a:off x="8434022" y="3078409"/>
            <a:ext cx="1801505" cy="1262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RFSoC</a:t>
            </a:r>
            <a:endParaRPr lang="en-US" altLang="ko-KR" dirty="0"/>
          </a:p>
          <a:p>
            <a:r>
              <a:rPr lang="en-US" altLang="ko-KR" dirty="0"/>
              <a:t>While(True):</a:t>
            </a:r>
          </a:p>
          <a:p>
            <a:r>
              <a:rPr lang="en-US" altLang="ko-KR" dirty="0"/>
              <a:t>  Get elf file</a:t>
            </a:r>
          </a:p>
          <a:p>
            <a:r>
              <a:rPr lang="en-US" altLang="ko-KR" dirty="0"/>
              <a:t>  Do elf file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FA8DC8-78BF-4E27-8F4E-834C89537032}"/>
              </a:ext>
            </a:extLst>
          </p:cNvPr>
          <p:cNvSpPr/>
          <p:nvPr/>
        </p:nvSpPr>
        <p:spPr>
          <a:xfrm>
            <a:off x="3920409" y="3068174"/>
            <a:ext cx="913126" cy="128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Exp.c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595B21-E5D1-4BA8-A8A2-9FE7DF78F342}"/>
              </a:ext>
            </a:extLst>
          </p:cNvPr>
          <p:cNvSpPr/>
          <p:nvPr/>
        </p:nvSpPr>
        <p:spPr>
          <a:xfrm>
            <a:off x="5534804" y="3068173"/>
            <a:ext cx="913126" cy="128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Exp.elf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C5C919A-C5F5-4DB1-B450-50920AD070FF}"/>
              </a:ext>
            </a:extLst>
          </p:cNvPr>
          <p:cNvSpPr/>
          <p:nvPr/>
        </p:nvSpPr>
        <p:spPr>
          <a:xfrm>
            <a:off x="4904378" y="3527055"/>
            <a:ext cx="57598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9F253E-BB9D-483E-8C47-A0C474F46E45}"/>
              </a:ext>
            </a:extLst>
          </p:cNvPr>
          <p:cNvSpPr/>
          <p:nvPr/>
        </p:nvSpPr>
        <p:spPr>
          <a:xfrm>
            <a:off x="3757979" y="2713331"/>
            <a:ext cx="2833890" cy="19516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CE82419-ADED-4734-B71C-805CFCB83522}"/>
              </a:ext>
            </a:extLst>
          </p:cNvPr>
          <p:cNvSpPr/>
          <p:nvPr/>
        </p:nvSpPr>
        <p:spPr>
          <a:xfrm>
            <a:off x="6700758" y="3527054"/>
            <a:ext cx="1636458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D87E15-57FF-424B-AC68-9DEDCEBDFB90}"/>
              </a:ext>
            </a:extLst>
          </p:cNvPr>
          <p:cNvSpPr/>
          <p:nvPr/>
        </p:nvSpPr>
        <p:spPr>
          <a:xfrm>
            <a:off x="7251926" y="3157722"/>
            <a:ext cx="534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TCP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C028CC-22B9-412A-936D-C0C96A3C7F7A}"/>
              </a:ext>
            </a:extLst>
          </p:cNvPr>
          <p:cNvSpPr/>
          <p:nvPr/>
        </p:nvSpPr>
        <p:spPr>
          <a:xfrm>
            <a:off x="219638" y="3068174"/>
            <a:ext cx="913126" cy="128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Exp.py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669519-C91C-4C89-AB35-C5B679493D79}"/>
              </a:ext>
            </a:extLst>
          </p:cNvPr>
          <p:cNvSpPr/>
          <p:nvPr/>
        </p:nvSpPr>
        <p:spPr>
          <a:xfrm>
            <a:off x="1937088" y="3068174"/>
            <a:ext cx="913126" cy="128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AST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BBE5823-D958-4C4E-838F-4356C6E73114}"/>
              </a:ext>
            </a:extLst>
          </p:cNvPr>
          <p:cNvSpPr/>
          <p:nvPr/>
        </p:nvSpPr>
        <p:spPr>
          <a:xfrm>
            <a:off x="2917248" y="3527055"/>
            <a:ext cx="57598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58F8B3D-CBFF-4232-A8B2-44B7A0BD5982}"/>
              </a:ext>
            </a:extLst>
          </p:cNvPr>
          <p:cNvSpPr/>
          <p:nvPr/>
        </p:nvSpPr>
        <p:spPr>
          <a:xfrm>
            <a:off x="1288534" y="3527055"/>
            <a:ext cx="57598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115DC1-D0DB-49D9-AA77-F10870CD91DA}"/>
              </a:ext>
            </a:extLst>
          </p:cNvPr>
          <p:cNvSpPr/>
          <p:nvPr/>
        </p:nvSpPr>
        <p:spPr>
          <a:xfrm>
            <a:off x="3654538" y="2120900"/>
            <a:ext cx="6746762" cy="31364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AE1788-7720-4B40-B5B2-5EBC34BB6551}"/>
              </a:ext>
            </a:extLst>
          </p:cNvPr>
          <p:cNvSpPr/>
          <p:nvPr/>
        </p:nvSpPr>
        <p:spPr>
          <a:xfrm>
            <a:off x="4925275" y="2232079"/>
            <a:ext cx="534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PC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15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B4795-B975-9A22-41C4-5F42ABBA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High Data Rate Isolator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E12D0-2C57-4F0C-03B7-781E91D7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-All requires LVDS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579F6-AFDD-A71A-75ED-58D13D99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2023. 2. 1.</a:t>
            </a:r>
            <a:endParaRPr kumimoji="1" lang="ko-Kore-KR" altLang="en-US" dirty="0"/>
          </a:p>
        </p:txBody>
      </p:sp>
      <p:pic>
        <p:nvPicPr>
          <p:cNvPr id="1026" name="Picture 2" descr="LVDS란?0 : 네이버 블로그">
            <a:extLst>
              <a:ext uri="{FF2B5EF4-FFF2-40B4-BE49-F238E27FC236}">
                <a16:creationId xmlns:a16="http://schemas.microsoft.com/office/drawing/2014/main" id="{857025AC-103C-445C-A3BF-757CECA11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2775"/>
            <a:ext cx="70485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99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71057-1475-24B2-80F6-1F324860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Simplified PMOD2BNC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AC580-5768-9DE1-CBC9-2BECA6D70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-Withtout External Power</a:t>
            </a:r>
          </a:p>
          <a:p>
            <a:pPr marL="0" indent="0">
              <a:buNone/>
            </a:pPr>
            <a:r>
              <a:rPr lang="en-US" altLang="ko-KR"/>
              <a:t>-3.3V to 5V</a:t>
            </a:r>
          </a:p>
          <a:p>
            <a:pPr marL="0" indent="0">
              <a:buNone/>
            </a:pPr>
            <a:r>
              <a:rPr lang="en-US" altLang="ko-KR"/>
              <a:t>-Impedance Select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BD38B-A7CA-96FA-40AC-D00B7F45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2023. 2. 1.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6614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141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AppleMyungjo</vt:lpstr>
      <vt:lpstr>맑은 고딕</vt:lpstr>
      <vt:lpstr>Arial</vt:lpstr>
      <vt:lpstr>Calibri</vt:lpstr>
      <vt:lpstr>Calibri Light</vt:lpstr>
      <vt:lpstr>Tahoma</vt:lpstr>
      <vt:lpstr>Verdana</vt:lpstr>
      <vt:lpstr>Office 테마</vt:lpstr>
      <vt:lpstr>RFSoC Meeting</vt:lpstr>
      <vt:lpstr>Programming Progress</vt:lpstr>
      <vt:lpstr>Consideration</vt:lpstr>
      <vt:lpstr>Device Concepts</vt:lpstr>
      <vt:lpstr>High Data Rate Isolator</vt:lpstr>
      <vt:lpstr>Simplified PMOD2BNC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180</cp:revision>
  <dcterms:created xsi:type="dcterms:W3CDTF">2020-03-24T05:37:31Z</dcterms:created>
  <dcterms:modified xsi:type="dcterms:W3CDTF">2023-07-14T02:48:59Z</dcterms:modified>
</cp:coreProperties>
</file>