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80" r:id="rId4"/>
    <p:sldId id="266" r:id="rId5"/>
    <p:sldId id="270" r:id="rId6"/>
    <p:sldId id="267" r:id="rId7"/>
    <p:sldId id="268" r:id="rId8"/>
    <p:sldId id="269" r:id="rId9"/>
    <p:sldId id="281" r:id="rId10"/>
    <p:sldId id="271" r:id="rId11"/>
    <p:sldId id="272" r:id="rId12"/>
    <p:sldId id="265" r:id="rId13"/>
    <p:sldId id="275" r:id="rId14"/>
    <p:sldId id="277" r:id="rId15"/>
    <p:sldId id="262" r:id="rId16"/>
    <p:sldId id="263" r:id="rId17"/>
    <p:sldId id="274" r:id="rId18"/>
    <p:sldId id="278" r:id="rId19"/>
    <p:sldId id="276" r:id="rId20"/>
    <p:sldId id="273" r:id="rId21"/>
    <p:sldId id="279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12/15/2023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Compiler &amp; PCB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AFE32-800F-3C71-9A82-73C1BED1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PyObject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1B928-8EA8-383E-0820-EB904F0A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154CA-AE88-A73F-9163-2112E652817D}"/>
              </a:ext>
            </a:extLst>
          </p:cNvPr>
          <p:cNvSpPr txBox="1"/>
          <p:nvPr/>
        </p:nvSpPr>
        <p:spPr>
          <a:xfrm>
            <a:off x="85343" y="1243168"/>
            <a:ext cx="68827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chemeClr val="accent6"/>
                </a:solidFill>
                <a:latin typeface="Lucida Console" panose="020B0609040504020204" pitchFamily="49" charset="0"/>
              </a:rPr>
              <a:t>typedef struct 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Py_ssize_t ob_refcnt;   /* object reference count */  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 PyTypeObject* ob_type;  /* object type */ 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298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830C-3971-14C9-5F86-99987D8E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 PyObject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A67EF-5D55-7619-3C04-8C3D57D2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8573B-C4AC-CE5A-FAE1-443576CB807B}"/>
              </a:ext>
            </a:extLst>
          </p:cNvPr>
          <p:cNvSpPr txBox="1"/>
          <p:nvPr/>
        </p:nvSpPr>
        <p:spPr>
          <a:xfrm>
            <a:off x="5813282" y="1221618"/>
            <a:ext cx="65567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define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@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"class.PyObject.__init__"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"value_addr"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"size"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"value_type"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1,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"size"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"value_type"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".13"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".14"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call i8* (i64, ...) @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"malloc"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(i64 %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".13"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br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"loop"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prepare: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alloca i64, i32 0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"condition"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icmp slt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"size"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br i1 %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"condition"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"loop"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"end"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loop: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"victim.value"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alloca i8*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i8,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"value_addr"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".19"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".21"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".22"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i8,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".14"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".21"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".23"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i8,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".20"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i8 %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".23"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".22"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br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"after_loop"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after_loop: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add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1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".16"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".30"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icmp slt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"size"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br i1 %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".30"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"loop"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"end"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end: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ret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D55ED-4499-313B-7D2A-670145885BBB}"/>
              </a:ext>
            </a:extLst>
          </p:cNvPr>
          <p:cNvSpPr txBox="1"/>
          <p:nvPr/>
        </p:nvSpPr>
        <p:spPr>
          <a:xfrm>
            <a:off x="-81433" y="1243184"/>
            <a:ext cx="5797871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alloca i64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3,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store i64 3,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i64, i64* null, i64 1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ptrtoint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to i64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null, i64 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ptrtoint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to i64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call i8* (i64, ...) @"malloc"(i64 %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bitcast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to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".11"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bitcast i64*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to i8*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endParaRPr lang="en-US" altLang="ko-KR" sz="9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call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@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"class.PyObject.__init__"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"class.PyObject"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".10"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i8*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".11"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, i64 1, i64 %</a:t>
            </a:r>
            <a:r>
              <a:rPr lang="ko-KR" altLang="en-US" sz="9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EEEF67-1A71-522A-FF41-CB53CC1B764F}"/>
              </a:ext>
            </a:extLst>
          </p:cNvPr>
          <p:cNvGrpSpPr/>
          <p:nvPr/>
        </p:nvGrpSpPr>
        <p:grpSpPr>
          <a:xfrm>
            <a:off x="2097815" y="3761975"/>
            <a:ext cx="3055031" cy="2688078"/>
            <a:chOff x="1114404" y="3761975"/>
            <a:chExt cx="3055031" cy="268807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067595F-E5E5-A899-759D-2055725051B0}"/>
                </a:ext>
              </a:extLst>
            </p:cNvPr>
            <p:cNvGrpSpPr/>
            <p:nvPr/>
          </p:nvGrpSpPr>
          <p:grpSpPr>
            <a:xfrm>
              <a:off x="1114404" y="4803645"/>
              <a:ext cx="3055031" cy="576378"/>
              <a:chOff x="447294" y="3611217"/>
              <a:chExt cx="5385442" cy="5763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A7ECE00-03AC-A63B-F473-272689335F56}"/>
                  </a:ext>
                </a:extLst>
              </p:cNvPr>
              <p:cNvSpPr/>
              <p:nvPr/>
            </p:nvSpPr>
            <p:spPr>
              <a:xfrm>
                <a:off x="447294" y="3611217"/>
                <a:ext cx="5385442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PyObject</a:t>
                </a:r>
                <a:endParaRPr lang="ko-KR" altLang="en-US" sz="12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E479204-BE75-6D18-4B2E-12CC3D1C0300}"/>
                  </a:ext>
                </a:extLst>
              </p:cNvPr>
              <p:cNvSpPr/>
              <p:nvPr/>
            </p:nvSpPr>
            <p:spPr>
              <a:xfrm>
                <a:off x="447294" y="3900575"/>
                <a:ext cx="13470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val_addr</a:t>
                </a:r>
                <a:endParaRPr lang="ko-KR" altLang="en-US" sz="12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3D4678A-288B-C31A-D7DE-26562421B50A}"/>
                  </a:ext>
                </a:extLst>
              </p:cNvPr>
              <p:cNvSpPr/>
              <p:nvPr/>
            </p:nvSpPr>
            <p:spPr>
              <a:xfrm>
                <a:off x="1794294" y="3900575"/>
                <a:ext cx="13470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ref_num</a:t>
                </a:r>
                <a:endParaRPr lang="ko-KR" altLang="en-US" sz="1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163F050-060E-42DF-0DB2-EF22F6368E70}"/>
                  </a:ext>
                </a:extLst>
              </p:cNvPr>
              <p:cNvSpPr/>
              <p:nvPr/>
            </p:nvSpPr>
            <p:spPr>
              <a:xfrm>
                <a:off x="3141294" y="3900575"/>
                <a:ext cx="13470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size</a:t>
                </a:r>
                <a:endParaRPr lang="ko-KR" altLang="en-US" sz="12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3490473-EC42-9812-14A2-E22237257DF5}"/>
                  </a:ext>
                </a:extLst>
              </p:cNvPr>
              <p:cNvSpPr/>
              <p:nvPr/>
            </p:nvSpPr>
            <p:spPr>
              <a:xfrm>
                <a:off x="4485736" y="3900575"/>
                <a:ext cx="13470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type</a:t>
                </a:r>
                <a:endParaRPr lang="ko-KR" altLang="en-US" sz="120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0D396D7-68D5-9DEA-791C-7FC41446C469}"/>
                </a:ext>
              </a:extLst>
            </p:cNvPr>
            <p:cNvGrpSpPr/>
            <p:nvPr/>
          </p:nvGrpSpPr>
          <p:grpSpPr>
            <a:xfrm>
              <a:off x="1114404" y="5883491"/>
              <a:ext cx="764121" cy="566562"/>
              <a:chOff x="855611" y="4860367"/>
              <a:chExt cx="764121" cy="56656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5540B9-EC75-6B2F-5255-EA6C4ABCE49B}"/>
                  </a:ext>
                </a:extLst>
              </p:cNvPr>
              <p:cNvSpPr/>
              <p:nvPr/>
            </p:nvSpPr>
            <p:spPr>
              <a:xfrm>
                <a:off x="855611" y="5139909"/>
                <a:ext cx="764121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3</a:t>
                </a:r>
                <a:endParaRPr lang="ko-KR" altLang="en-US" sz="12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4A15CF9-4F31-2FEC-E9BF-3C6027B74C14}"/>
                  </a:ext>
                </a:extLst>
              </p:cNvPr>
              <p:cNvSpPr/>
              <p:nvPr/>
            </p:nvSpPr>
            <p:spPr>
              <a:xfrm>
                <a:off x="855611" y="4860367"/>
                <a:ext cx="764121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val_addr</a:t>
                </a:r>
                <a:endParaRPr lang="ko-KR" altLang="en-US" sz="120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03125C3-C682-EDA7-660B-1EB2AB98EA03}"/>
                </a:ext>
              </a:extLst>
            </p:cNvPr>
            <p:cNvGrpSpPr/>
            <p:nvPr/>
          </p:nvGrpSpPr>
          <p:grpSpPr>
            <a:xfrm>
              <a:off x="1114404" y="3761975"/>
              <a:ext cx="764121" cy="566562"/>
              <a:chOff x="855611" y="4860367"/>
              <a:chExt cx="764121" cy="56656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8C67C5D-AEBC-ACC7-93B1-0C197D82330E}"/>
                  </a:ext>
                </a:extLst>
              </p:cNvPr>
              <p:cNvSpPr/>
              <p:nvPr/>
            </p:nvSpPr>
            <p:spPr>
              <a:xfrm>
                <a:off x="855611" y="5139909"/>
                <a:ext cx="764121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a</a:t>
                </a:r>
                <a:endParaRPr lang="ko-KR" altLang="en-US" sz="12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80ECC46-B7E5-09F6-9C39-3880ED4FBADA}"/>
                  </a:ext>
                </a:extLst>
              </p:cNvPr>
              <p:cNvSpPr/>
              <p:nvPr/>
            </p:nvSpPr>
            <p:spPr>
              <a:xfrm>
                <a:off x="855611" y="4860367"/>
                <a:ext cx="764121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variable</a:t>
                </a:r>
                <a:endParaRPr lang="ko-KR" altLang="en-US" sz="120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2655A0-536B-05A3-7FB9-65A89F91EA64}"/>
                </a:ext>
              </a:extLst>
            </p:cNvPr>
            <p:cNvCxnSpPr>
              <a:stCxn id="20" idx="2"/>
              <a:endCxn id="8" idx="0"/>
            </p:cNvCxnSpPr>
            <p:nvPr/>
          </p:nvCxnSpPr>
          <p:spPr>
            <a:xfrm>
              <a:off x="1496465" y="4328537"/>
              <a:ext cx="1145455" cy="4751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5F48627-23BC-6165-87FC-4777C2B5B34D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1496465" y="5380023"/>
              <a:ext cx="0" cy="5034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9EE552D-B8E9-683C-9F1F-D9F847009965}"/>
              </a:ext>
            </a:extLst>
          </p:cNvPr>
          <p:cNvSpPr txBox="1"/>
          <p:nvPr/>
        </p:nvSpPr>
        <p:spPr>
          <a:xfrm>
            <a:off x="86550" y="3771237"/>
            <a:ext cx="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c = 3</a:t>
            </a:r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14C8557-EC90-6A0A-B169-44DE2A8E09C7}"/>
              </a:ext>
            </a:extLst>
          </p:cNvPr>
          <p:cNvSpPr/>
          <p:nvPr/>
        </p:nvSpPr>
        <p:spPr>
          <a:xfrm>
            <a:off x="1241718" y="3702308"/>
            <a:ext cx="459924" cy="50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15F1D2F-E1A9-EC0D-6711-07C2D7DAE5A4}"/>
              </a:ext>
            </a:extLst>
          </p:cNvPr>
          <p:cNvSpPr/>
          <p:nvPr/>
        </p:nvSpPr>
        <p:spPr>
          <a:xfrm rot="16200000">
            <a:off x="2249913" y="3101848"/>
            <a:ext cx="459924" cy="50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584257-4B06-4A7C-5697-B8273CC6658D}"/>
              </a:ext>
            </a:extLst>
          </p:cNvPr>
          <p:cNvSpPr/>
          <p:nvPr/>
        </p:nvSpPr>
        <p:spPr>
          <a:xfrm>
            <a:off x="4871768" y="1169899"/>
            <a:ext cx="459924" cy="5071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8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49F8F-25C9-E9E2-3CE5-30364374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Circuit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E559E-2CBE-D872-766B-010D4196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삼각형 10">
            <a:extLst>
              <a:ext uri="{FF2B5EF4-FFF2-40B4-BE49-F238E27FC236}">
                <a16:creationId xmlns:a16="http://schemas.microsoft.com/office/drawing/2014/main" id="{EEBBF6F2-9CC0-518A-1708-0D2475582896}"/>
              </a:ext>
            </a:extLst>
          </p:cNvPr>
          <p:cNvSpPr/>
          <p:nvPr/>
        </p:nvSpPr>
        <p:spPr>
          <a:xfrm rot="5400000">
            <a:off x="8858849" y="3952632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76AC15-AAAC-F739-4556-E9B9B64563E3}"/>
              </a:ext>
            </a:extLst>
          </p:cNvPr>
          <p:cNvGrpSpPr/>
          <p:nvPr/>
        </p:nvGrpSpPr>
        <p:grpSpPr>
          <a:xfrm>
            <a:off x="7724478" y="3861016"/>
            <a:ext cx="621093" cy="621093"/>
            <a:chOff x="4583493" y="4396491"/>
            <a:chExt cx="621093" cy="6210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A1F7D5-ECEC-AD91-8445-6C1C5EA2827C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" name="직선 연결선[R] 16">
              <a:extLst>
                <a:ext uri="{FF2B5EF4-FFF2-40B4-BE49-F238E27FC236}">
                  <a16:creationId xmlns:a16="http://schemas.microsoft.com/office/drawing/2014/main" id="{D3224E69-6A5B-9FF1-5D2B-790EBEA2490A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[R] 17">
              <a:extLst>
                <a:ext uri="{FF2B5EF4-FFF2-40B4-BE49-F238E27FC236}">
                  <a16:creationId xmlns:a16="http://schemas.microsoft.com/office/drawing/2014/main" id="{2344F069-68DE-0073-B78F-1EB8F901F8B2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6A8E59-73FB-C8FF-A390-3090244E8AAC}"/>
              </a:ext>
            </a:extLst>
          </p:cNvPr>
          <p:cNvGrpSpPr/>
          <p:nvPr/>
        </p:nvGrpSpPr>
        <p:grpSpPr>
          <a:xfrm>
            <a:off x="5156162" y="4130984"/>
            <a:ext cx="621093" cy="621093"/>
            <a:chOff x="6181344" y="4375997"/>
            <a:chExt cx="621093" cy="6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25E749-C350-30CC-F0CD-10C5506282B4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자유형 83">
              <a:extLst>
                <a:ext uri="{FF2B5EF4-FFF2-40B4-BE49-F238E27FC236}">
                  <a16:creationId xmlns:a16="http://schemas.microsoft.com/office/drawing/2014/main" id="{E5CE8FB8-D2FE-ECA9-9AF8-F6891B49E32B}"/>
                </a:ext>
              </a:extLst>
            </p:cNvPr>
            <p:cNvSpPr/>
            <p:nvPr/>
          </p:nvSpPr>
          <p:spPr>
            <a:xfrm>
              <a:off x="628998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자유형 83">
              <a:extLst>
                <a:ext uri="{FF2B5EF4-FFF2-40B4-BE49-F238E27FC236}">
                  <a16:creationId xmlns:a16="http://schemas.microsoft.com/office/drawing/2014/main" id="{868E8406-6E50-17F1-D029-2B6A56C2F45B}"/>
                </a:ext>
              </a:extLst>
            </p:cNvPr>
            <p:cNvSpPr/>
            <p:nvPr/>
          </p:nvSpPr>
          <p:spPr>
            <a:xfrm>
              <a:off x="661717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자유형 83">
              <a:extLst>
                <a:ext uri="{FF2B5EF4-FFF2-40B4-BE49-F238E27FC236}">
                  <a16:creationId xmlns:a16="http://schemas.microsoft.com/office/drawing/2014/main" id="{8E789EEE-DABF-8F54-446F-E16F10AE622E}"/>
                </a:ext>
              </a:extLst>
            </p:cNvPr>
            <p:cNvSpPr/>
            <p:nvPr/>
          </p:nvSpPr>
          <p:spPr>
            <a:xfrm rot="16200000">
              <a:off x="6453885" y="4284774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자유형 83">
              <a:extLst>
                <a:ext uri="{FF2B5EF4-FFF2-40B4-BE49-F238E27FC236}">
                  <a16:creationId xmlns:a16="http://schemas.microsoft.com/office/drawing/2014/main" id="{D62BBA39-F49B-2242-B985-81A48EF20C98}"/>
                </a:ext>
              </a:extLst>
            </p:cNvPr>
            <p:cNvSpPr/>
            <p:nvPr/>
          </p:nvSpPr>
          <p:spPr>
            <a:xfrm rot="16200000">
              <a:off x="6453886" y="4696938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6BA1DC-170B-3A55-91AA-AA9E4880449E}"/>
              </a:ext>
            </a:extLst>
          </p:cNvPr>
          <p:cNvGrpSpPr/>
          <p:nvPr/>
        </p:nvGrpSpPr>
        <p:grpSpPr>
          <a:xfrm>
            <a:off x="6321422" y="4130330"/>
            <a:ext cx="621093" cy="621093"/>
            <a:chOff x="3310368" y="4369910"/>
            <a:chExt cx="621093" cy="6210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E65894-5FF7-4C59-251F-844667479CAB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3" name="직선 연결선[R] 62">
                <a:extLst>
                  <a:ext uri="{FF2B5EF4-FFF2-40B4-BE49-F238E27FC236}">
                    <a16:creationId xmlns:a16="http://schemas.microsoft.com/office/drawing/2014/main" id="{EAB7E935-D772-27D6-C9D3-B7B850206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262CBC6-E220-2E27-85BE-CC7685FB41F1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E3042DB-E94A-A07A-4D68-204E8C4B09F5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A3B3B4C-9A31-811C-A3D5-ADC363AEF8BB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1FDEAAC-2592-A358-A9CB-03027713352F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9" name="직선 연결선[R] 69">
                <a:extLst>
                  <a:ext uri="{FF2B5EF4-FFF2-40B4-BE49-F238E27FC236}">
                    <a16:creationId xmlns:a16="http://schemas.microsoft.com/office/drawing/2014/main" id="{3B8AEC0C-2C51-5546-6E04-A3977958F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1DA431E-D237-4F3D-3652-D70384F34E28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8A86099-A592-D637-592A-EA25F445D380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329A11A-483C-F3DF-5B99-7EEF7D6FCC06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7CB31EA-456E-4968-D996-28587C4EA0B3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2A9A39-96FA-9400-32AF-355F28B41813}"/>
              </a:ext>
            </a:extLst>
          </p:cNvPr>
          <p:cNvSpPr txBox="1"/>
          <p:nvPr/>
        </p:nvSpPr>
        <p:spPr>
          <a:xfrm>
            <a:off x="6290154" y="4764408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-10dB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05F9E3-4EC8-CD55-DD68-28AAE33AF83F}"/>
              </a:ext>
            </a:extLst>
          </p:cNvPr>
          <p:cNvSpPr txBox="1"/>
          <p:nvPr/>
        </p:nvSpPr>
        <p:spPr>
          <a:xfrm>
            <a:off x="7693210" y="4495094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EB12AE-2E07-100E-5AE3-3B58AEB12A85}"/>
              </a:ext>
            </a:extLst>
          </p:cNvPr>
          <p:cNvSpPr txBox="1"/>
          <p:nvPr/>
        </p:nvSpPr>
        <p:spPr>
          <a:xfrm>
            <a:off x="4824367" y="4735056"/>
            <a:ext cx="12786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Balanced Pi-pad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-3dB</a:t>
            </a:r>
            <a:endParaRPr kumimoji="1" lang="ko-Kore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4D53BA-D90A-463C-5E7B-707460F3DA0B}"/>
              </a:ext>
            </a:extLst>
          </p:cNvPr>
          <p:cNvSpPr txBox="1"/>
          <p:nvPr/>
        </p:nvSpPr>
        <p:spPr>
          <a:xfrm>
            <a:off x="8336579" y="4495094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PA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cxnSp>
        <p:nvCxnSpPr>
          <p:cNvPr id="31" name="직선 연결선[R] 124">
            <a:extLst>
              <a:ext uri="{FF2B5EF4-FFF2-40B4-BE49-F238E27FC236}">
                <a16:creationId xmlns:a16="http://schemas.microsoft.com/office/drawing/2014/main" id="{14534DDB-B4F3-BD66-D4D1-808876EA2E5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6942515" y="4440877"/>
            <a:ext cx="309790" cy="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5D668A-D694-5DC1-1FFC-292D6899B541}"/>
              </a:ext>
            </a:extLst>
          </p:cNvPr>
          <p:cNvSpPr/>
          <p:nvPr/>
        </p:nvSpPr>
        <p:spPr>
          <a:xfrm>
            <a:off x="3496791" y="3097264"/>
            <a:ext cx="986884" cy="2687224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RFMC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E50582-ABE2-1143-A9C1-8415D48298E0}"/>
              </a:ext>
            </a:extLst>
          </p:cNvPr>
          <p:cNvSpPr/>
          <p:nvPr/>
        </p:nvSpPr>
        <p:spPr>
          <a:xfrm>
            <a:off x="9615719" y="3786474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[R] 135">
            <a:extLst>
              <a:ext uri="{FF2B5EF4-FFF2-40B4-BE49-F238E27FC236}">
                <a16:creationId xmlns:a16="http://schemas.microsoft.com/office/drawing/2014/main" id="{45DEB313-944E-4836-C62D-F733076D40ED}"/>
              </a:ext>
            </a:extLst>
          </p:cNvPr>
          <p:cNvCxnSpPr>
            <a:cxnSpLocks/>
            <a:stCxn id="7" idx="1"/>
            <a:endCxn id="36" idx="6"/>
          </p:cNvCxnSpPr>
          <p:nvPr/>
        </p:nvCxnSpPr>
        <p:spPr>
          <a:xfrm flipH="1">
            <a:off x="7512436" y="4171563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5878CF4-11B7-F41B-CE0F-66F0C47505DB}"/>
              </a:ext>
            </a:extLst>
          </p:cNvPr>
          <p:cNvSpPr/>
          <p:nvPr/>
        </p:nvSpPr>
        <p:spPr>
          <a:xfrm>
            <a:off x="7254467" y="4409245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E7B6B3-F109-A985-7E0D-EE9B8A3FE3F3}"/>
              </a:ext>
            </a:extLst>
          </p:cNvPr>
          <p:cNvSpPr/>
          <p:nvPr/>
        </p:nvSpPr>
        <p:spPr>
          <a:xfrm>
            <a:off x="7451693" y="4142194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6AFA66-5426-0721-1B6C-493218D4E3B1}"/>
              </a:ext>
            </a:extLst>
          </p:cNvPr>
          <p:cNvSpPr/>
          <p:nvPr/>
        </p:nvSpPr>
        <p:spPr>
          <a:xfrm>
            <a:off x="7451693" y="4674786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직선 연결선[R] 144">
            <a:extLst>
              <a:ext uri="{FF2B5EF4-FFF2-40B4-BE49-F238E27FC236}">
                <a16:creationId xmlns:a16="http://schemas.microsoft.com/office/drawing/2014/main" id="{C2F1C0C3-59EC-3C17-D1B1-9C774152A7A5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7306314" y="4194041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A841395-DED4-99B8-9AE5-F10D7368F5AB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7512436" y="4705158"/>
            <a:ext cx="2020010" cy="1253560"/>
          </a:xfrm>
          <a:prstGeom prst="bentConnector3">
            <a:avLst>
              <a:gd name="adj1" fmla="val 19235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C836A12-2A10-521D-E88A-7715DAC861F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483675" y="3725333"/>
            <a:ext cx="2998390" cy="416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193511-8231-5F3F-6FEE-A032C777B9A2}"/>
              </a:ext>
            </a:extLst>
          </p:cNvPr>
          <p:cNvSpPr txBox="1"/>
          <p:nvPr/>
        </p:nvSpPr>
        <p:spPr>
          <a:xfrm>
            <a:off x="6928453" y="4799952"/>
            <a:ext cx="875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RF SPDT</a:t>
            </a:r>
            <a:endParaRPr kumimoji="1" lang="ko-Kore-KR" altLang="en-US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F10EE9-23CC-0A1A-7BFC-14231C4797D8}"/>
              </a:ext>
            </a:extLst>
          </p:cNvPr>
          <p:cNvSpPr txBox="1"/>
          <p:nvPr/>
        </p:nvSpPr>
        <p:spPr>
          <a:xfrm>
            <a:off x="8435878" y="2990124"/>
            <a:ext cx="190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 b="1"/>
              <a:t>ERA-3SM+ </a:t>
            </a:r>
            <a:endParaRPr lang="ko-KR" altLang="en-US" b="1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DB6BAF-68EE-472B-8521-49E039AAEC8E}"/>
              </a:ext>
            </a:extLst>
          </p:cNvPr>
          <p:cNvCxnSpPr>
            <a:cxnSpLocks/>
            <a:stCxn id="11" idx="0"/>
            <a:endCxn id="64" idx="2"/>
          </p:cNvCxnSpPr>
          <p:nvPr/>
        </p:nvCxnSpPr>
        <p:spPr>
          <a:xfrm flipV="1">
            <a:off x="5466709" y="3324650"/>
            <a:ext cx="4856" cy="80633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31E281-74BC-09D5-4A9F-7DA9AA415D95}"/>
              </a:ext>
            </a:extLst>
          </p:cNvPr>
          <p:cNvSpPr txBox="1"/>
          <p:nvPr/>
        </p:nvSpPr>
        <p:spPr>
          <a:xfrm>
            <a:off x="7219813" y="2995522"/>
            <a:ext cx="1748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LFCG-1000+</a:t>
            </a:r>
            <a:endParaRPr lang="ko-KR" altLang="en-US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F9346C-64D4-30E5-848F-369AE3543745}"/>
              </a:ext>
            </a:extLst>
          </p:cNvPr>
          <p:cNvSpPr txBox="1"/>
          <p:nvPr/>
        </p:nvSpPr>
        <p:spPr>
          <a:xfrm>
            <a:off x="5960481" y="3015482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TCM2-33X+</a:t>
            </a:r>
            <a:endParaRPr lang="ko-KR" altLang="en-US" b="1"/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3CD763F6-5C2E-34C1-8359-3E15529DE7EF}"/>
              </a:ext>
            </a:extLst>
          </p:cNvPr>
          <p:cNvSpPr txBox="1"/>
          <p:nvPr/>
        </p:nvSpPr>
        <p:spPr>
          <a:xfrm>
            <a:off x="6721106" y="5081400"/>
            <a:ext cx="13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/>
              <a:t>HMC545A</a:t>
            </a:r>
            <a:endParaRPr lang="ko-KR" altLang="en-US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D217E7-13C9-FA35-F1CC-8214DE98DD3E}"/>
              </a:ext>
            </a:extLst>
          </p:cNvPr>
          <p:cNvSpPr/>
          <p:nvPr/>
        </p:nvSpPr>
        <p:spPr>
          <a:xfrm>
            <a:off x="10548775" y="2033913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regulator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B3C468C-EE59-794E-D01D-9645998361AD}"/>
              </a:ext>
            </a:extLst>
          </p:cNvPr>
          <p:cNvCxnSpPr>
            <a:cxnSpLocks/>
            <a:stCxn id="51" idx="2"/>
            <a:endCxn id="5" idx="1"/>
          </p:cNvCxnSpPr>
          <p:nvPr/>
        </p:nvCxnSpPr>
        <p:spPr>
          <a:xfrm rot="5400000">
            <a:off x="9553642" y="2358541"/>
            <a:ext cx="1265223" cy="2078319"/>
          </a:xfrm>
          <a:prstGeom prst="bentConnector3">
            <a:avLst>
              <a:gd name="adj1" fmla="val 65614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E08AB7-A2B4-5C8C-2EB7-50538620B83F}"/>
              </a:ext>
            </a:extLst>
          </p:cNvPr>
          <p:cNvSpPr txBox="1"/>
          <p:nvPr/>
        </p:nvSpPr>
        <p:spPr>
          <a:xfrm>
            <a:off x="11368894" y="2955318"/>
            <a:ext cx="62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7V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0C1412-C0BA-4DF3-642A-06D87B0CE683}"/>
              </a:ext>
            </a:extLst>
          </p:cNvPr>
          <p:cNvSpPr txBox="1"/>
          <p:nvPr/>
        </p:nvSpPr>
        <p:spPr>
          <a:xfrm>
            <a:off x="10263158" y="1266406"/>
            <a:ext cx="199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12V from RFMC</a:t>
            </a:r>
            <a:endParaRPr lang="ko-KR" altLang="en-US"/>
          </a:p>
        </p:txBody>
      </p:sp>
      <p:sp>
        <p:nvSpPr>
          <p:cNvPr id="55" name="아래쪽 화살표[D] 127">
            <a:extLst>
              <a:ext uri="{FF2B5EF4-FFF2-40B4-BE49-F238E27FC236}">
                <a16:creationId xmlns:a16="http://schemas.microsoft.com/office/drawing/2014/main" id="{7520E6DD-7076-32FE-0BF9-C32181D174FC}"/>
              </a:ext>
            </a:extLst>
          </p:cNvPr>
          <p:cNvSpPr/>
          <p:nvPr/>
        </p:nvSpPr>
        <p:spPr>
          <a:xfrm>
            <a:off x="11189791" y="1661941"/>
            <a:ext cx="71241" cy="297296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6" name="직선 연결선[R] 117">
            <a:extLst>
              <a:ext uri="{FF2B5EF4-FFF2-40B4-BE49-F238E27FC236}">
                <a16:creationId xmlns:a16="http://schemas.microsoft.com/office/drawing/2014/main" id="{5ECF8409-8CF0-3E09-CA2E-B03ADADE64D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345571" y="4171563"/>
            <a:ext cx="2583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117">
            <a:extLst>
              <a:ext uri="{FF2B5EF4-FFF2-40B4-BE49-F238E27FC236}">
                <a16:creationId xmlns:a16="http://schemas.microsoft.com/office/drawing/2014/main" id="{8AB48CC2-2B6F-5120-F81E-AC1D1AFD8F5A}"/>
              </a:ext>
            </a:extLst>
          </p:cNvPr>
          <p:cNvCxnSpPr>
            <a:cxnSpLocks/>
          </p:cNvCxnSpPr>
          <p:nvPr/>
        </p:nvCxnSpPr>
        <p:spPr>
          <a:xfrm flipH="1">
            <a:off x="8676918" y="4172175"/>
            <a:ext cx="2467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524675-9105-BDF8-21B1-CE35B5D552DB}"/>
              </a:ext>
            </a:extLst>
          </p:cNvPr>
          <p:cNvCxnSpPr/>
          <p:nvPr/>
        </p:nvCxnSpPr>
        <p:spPr>
          <a:xfrm>
            <a:off x="8603893" y="4030312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BA9D855-41DC-6793-0CE4-06CCEC525094}"/>
              </a:ext>
            </a:extLst>
          </p:cNvPr>
          <p:cNvCxnSpPr/>
          <p:nvPr/>
        </p:nvCxnSpPr>
        <p:spPr>
          <a:xfrm>
            <a:off x="8676918" y="4030312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[R] 117">
            <a:extLst>
              <a:ext uri="{FF2B5EF4-FFF2-40B4-BE49-F238E27FC236}">
                <a16:creationId xmlns:a16="http://schemas.microsoft.com/office/drawing/2014/main" id="{DD883630-CCEB-FE37-75BA-44916EE30328}"/>
              </a:ext>
            </a:extLst>
          </p:cNvPr>
          <p:cNvCxnSpPr>
            <a:cxnSpLocks/>
          </p:cNvCxnSpPr>
          <p:nvPr/>
        </p:nvCxnSpPr>
        <p:spPr>
          <a:xfrm flipH="1">
            <a:off x="9381966" y="4171563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117">
            <a:extLst>
              <a:ext uri="{FF2B5EF4-FFF2-40B4-BE49-F238E27FC236}">
                <a16:creationId xmlns:a16="http://schemas.microsoft.com/office/drawing/2014/main" id="{4A2D7739-6EB1-93D7-C068-098A12E05FDD}"/>
              </a:ext>
            </a:extLst>
          </p:cNvPr>
          <p:cNvCxnSpPr>
            <a:cxnSpLocks/>
          </p:cNvCxnSpPr>
          <p:nvPr/>
        </p:nvCxnSpPr>
        <p:spPr>
          <a:xfrm flipH="1">
            <a:off x="9520923" y="4172175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CC294C6-0774-EA8F-E5C1-006C8051FEB4}"/>
              </a:ext>
            </a:extLst>
          </p:cNvPr>
          <p:cNvCxnSpPr/>
          <p:nvPr/>
        </p:nvCxnSpPr>
        <p:spPr>
          <a:xfrm>
            <a:off x="9447898" y="4030312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C2AEAD1-066C-FDE5-4635-56DFBC00837B}"/>
              </a:ext>
            </a:extLst>
          </p:cNvPr>
          <p:cNvCxnSpPr/>
          <p:nvPr/>
        </p:nvCxnSpPr>
        <p:spPr>
          <a:xfrm>
            <a:off x="9520923" y="4030312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A169D4-B935-62ED-8334-B4860C328FDC}"/>
              </a:ext>
            </a:extLst>
          </p:cNvPr>
          <p:cNvSpPr txBox="1"/>
          <p:nvPr/>
        </p:nvSpPr>
        <p:spPr>
          <a:xfrm>
            <a:off x="4672987" y="2678319"/>
            <a:ext cx="1597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Discrete Component</a:t>
            </a:r>
            <a:endParaRPr lang="ko-KR" altLang="en-US"/>
          </a:p>
        </p:txBody>
      </p:sp>
      <p:cxnSp>
        <p:nvCxnSpPr>
          <p:cNvPr id="65" name="직선 연결선[R] 120">
            <a:extLst>
              <a:ext uri="{FF2B5EF4-FFF2-40B4-BE49-F238E27FC236}">
                <a16:creationId xmlns:a16="http://schemas.microsoft.com/office/drawing/2014/main" id="{2E287028-0E16-6C3F-5F69-CE8E052FFBE0}"/>
              </a:ext>
            </a:extLst>
          </p:cNvPr>
          <p:cNvCxnSpPr>
            <a:cxnSpLocks/>
          </p:cNvCxnSpPr>
          <p:nvPr/>
        </p:nvCxnSpPr>
        <p:spPr>
          <a:xfrm flipH="1" flipV="1">
            <a:off x="4512215" y="4329475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120">
            <a:extLst>
              <a:ext uri="{FF2B5EF4-FFF2-40B4-BE49-F238E27FC236}">
                <a16:creationId xmlns:a16="http://schemas.microsoft.com/office/drawing/2014/main" id="{C9A6D102-EBC2-879C-B5BB-02EE22BDF98F}"/>
              </a:ext>
            </a:extLst>
          </p:cNvPr>
          <p:cNvCxnSpPr>
            <a:cxnSpLocks/>
          </p:cNvCxnSpPr>
          <p:nvPr/>
        </p:nvCxnSpPr>
        <p:spPr>
          <a:xfrm flipH="1" flipV="1">
            <a:off x="4512215" y="4532265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89">
            <a:extLst>
              <a:ext uri="{FF2B5EF4-FFF2-40B4-BE49-F238E27FC236}">
                <a16:creationId xmlns:a16="http://schemas.microsoft.com/office/drawing/2014/main" id="{A680DD6C-594E-1BFE-75C7-CE06FE0DB009}"/>
              </a:ext>
            </a:extLst>
          </p:cNvPr>
          <p:cNvCxnSpPr>
            <a:cxnSpLocks/>
          </p:cNvCxnSpPr>
          <p:nvPr/>
        </p:nvCxnSpPr>
        <p:spPr>
          <a:xfrm flipH="1">
            <a:off x="5790110" y="4344188"/>
            <a:ext cx="216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89">
            <a:extLst>
              <a:ext uri="{FF2B5EF4-FFF2-40B4-BE49-F238E27FC236}">
                <a16:creationId xmlns:a16="http://schemas.microsoft.com/office/drawing/2014/main" id="{50932C77-E424-9FF0-18D1-17DFF9D0C8CB}"/>
              </a:ext>
            </a:extLst>
          </p:cNvPr>
          <p:cNvCxnSpPr>
            <a:cxnSpLocks/>
          </p:cNvCxnSpPr>
          <p:nvPr/>
        </p:nvCxnSpPr>
        <p:spPr>
          <a:xfrm flipH="1">
            <a:off x="6079345" y="4344188"/>
            <a:ext cx="2366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[R] 89">
            <a:extLst>
              <a:ext uri="{FF2B5EF4-FFF2-40B4-BE49-F238E27FC236}">
                <a16:creationId xmlns:a16="http://schemas.microsoft.com/office/drawing/2014/main" id="{F19B1A40-F3AC-FC9C-80BA-48B6C5DFD6A5}"/>
              </a:ext>
            </a:extLst>
          </p:cNvPr>
          <p:cNvCxnSpPr>
            <a:cxnSpLocks/>
          </p:cNvCxnSpPr>
          <p:nvPr/>
        </p:nvCxnSpPr>
        <p:spPr>
          <a:xfrm flipH="1">
            <a:off x="5790110" y="4522930"/>
            <a:ext cx="216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[R] 89">
            <a:extLst>
              <a:ext uri="{FF2B5EF4-FFF2-40B4-BE49-F238E27FC236}">
                <a16:creationId xmlns:a16="http://schemas.microsoft.com/office/drawing/2014/main" id="{A2FD2B04-644C-59DB-752B-D8E3233DD526}"/>
              </a:ext>
            </a:extLst>
          </p:cNvPr>
          <p:cNvCxnSpPr>
            <a:cxnSpLocks/>
          </p:cNvCxnSpPr>
          <p:nvPr/>
        </p:nvCxnSpPr>
        <p:spPr>
          <a:xfrm flipH="1">
            <a:off x="6079345" y="4522930"/>
            <a:ext cx="2366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252356F-07A5-EFD7-5A0F-850CC16785D7}"/>
              </a:ext>
            </a:extLst>
          </p:cNvPr>
          <p:cNvCxnSpPr>
            <a:cxnSpLocks/>
          </p:cNvCxnSpPr>
          <p:nvPr/>
        </p:nvCxnSpPr>
        <p:spPr>
          <a:xfrm>
            <a:off x="6079345" y="4460657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9C66FE7-78B2-5350-6A15-7C94F71A4ED3}"/>
              </a:ext>
            </a:extLst>
          </p:cNvPr>
          <p:cNvCxnSpPr>
            <a:cxnSpLocks/>
          </p:cNvCxnSpPr>
          <p:nvPr/>
        </p:nvCxnSpPr>
        <p:spPr>
          <a:xfrm>
            <a:off x="6006320" y="4460657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026B06B-946C-A519-4F94-CC74629E1C66}"/>
              </a:ext>
            </a:extLst>
          </p:cNvPr>
          <p:cNvCxnSpPr>
            <a:cxnSpLocks/>
          </p:cNvCxnSpPr>
          <p:nvPr/>
        </p:nvCxnSpPr>
        <p:spPr>
          <a:xfrm>
            <a:off x="6079345" y="4291026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AC7DBEE-94FE-7179-7017-70AF1CB629B2}"/>
              </a:ext>
            </a:extLst>
          </p:cNvPr>
          <p:cNvCxnSpPr>
            <a:cxnSpLocks/>
          </p:cNvCxnSpPr>
          <p:nvPr/>
        </p:nvCxnSpPr>
        <p:spPr>
          <a:xfrm>
            <a:off x="6006320" y="4291026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U자형 74">
            <a:extLst>
              <a:ext uri="{FF2B5EF4-FFF2-40B4-BE49-F238E27FC236}">
                <a16:creationId xmlns:a16="http://schemas.microsoft.com/office/drawing/2014/main" id="{E05104C1-C775-CB83-FCCE-95BDF0E6990A}"/>
              </a:ext>
            </a:extLst>
          </p:cNvPr>
          <p:cNvSpPr/>
          <p:nvPr/>
        </p:nvSpPr>
        <p:spPr>
          <a:xfrm rot="5400000">
            <a:off x="6707579" y="222873"/>
            <a:ext cx="708299" cy="379375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851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175D04-7FF9-0E73-0698-DE07F47E1EA0}"/>
              </a:ext>
            </a:extLst>
          </p:cNvPr>
          <p:cNvSpPr txBox="1"/>
          <p:nvPr/>
        </p:nvSpPr>
        <p:spPr>
          <a:xfrm>
            <a:off x="5104069" y="1319026"/>
            <a:ext cx="361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S11 ~ -</a:t>
            </a:r>
            <a:r>
              <a:rPr lang="en-US" altLang="ko-KR"/>
              <a:t>(6+6)</a:t>
            </a:r>
            <a:r>
              <a:rPr lang="en-US" altLang="ko-KR" sz="1800" i="0">
                <a:effectLst/>
              </a:rPr>
              <a:t>dB</a:t>
            </a:r>
            <a:endParaRPr lang="ko-KR" altLang="en-US"/>
          </a:p>
        </p:txBody>
      </p:sp>
      <p:sp>
        <p:nvSpPr>
          <p:cNvPr id="77" name="자유형 83">
            <a:extLst>
              <a:ext uri="{FF2B5EF4-FFF2-40B4-BE49-F238E27FC236}">
                <a16:creationId xmlns:a16="http://schemas.microsoft.com/office/drawing/2014/main" id="{5C11B62A-9F86-F6E8-35E2-331982F372B9}"/>
              </a:ext>
            </a:extLst>
          </p:cNvPr>
          <p:cNvSpPr/>
          <p:nvPr/>
        </p:nvSpPr>
        <p:spPr>
          <a:xfrm>
            <a:off x="9489583" y="5944741"/>
            <a:ext cx="85725" cy="412314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30A594-D9A9-51ED-BE2A-7F3054A5C1AE}"/>
              </a:ext>
            </a:extLst>
          </p:cNvPr>
          <p:cNvCxnSpPr/>
          <p:nvPr/>
        </p:nvCxnSpPr>
        <p:spPr>
          <a:xfrm>
            <a:off x="9353431" y="6357055"/>
            <a:ext cx="3572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0F4BC34-89EF-577B-8ED5-7E32B5DE51EC}"/>
              </a:ext>
            </a:extLst>
          </p:cNvPr>
          <p:cNvCxnSpPr>
            <a:cxnSpLocks/>
          </p:cNvCxnSpPr>
          <p:nvPr/>
        </p:nvCxnSpPr>
        <p:spPr>
          <a:xfrm flipV="1">
            <a:off x="9354118" y="6357055"/>
            <a:ext cx="93780" cy="10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E44B62A-ECBB-B780-9A55-3F8E7924F0A0}"/>
              </a:ext>
            </a:extLst>
          </p:cNvPr>
          <p:cNvCxnSpPr>
            <a:cxnSpLocks/>
          </p:cNvCxnSpPr>
          <p:nvPr/>
        </p:nvCxnSpPr>
        <p:spPr>
          <a:xfrm flipV="1">
            <a:off x="9438288" y="6357055"/>
            <a:ext cx="93780" cy="10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2F00FF-B541-D96A-7C03-48ACF41082C7}"/>
              </a:ext>
            </a:extLst>
          </p:cNvPr>
          <p:cNvCxnSpPr>
            <a:cxnSpLocks/>
          </p:cNvCxnSpPr>
          <p:nvPr/>
        </p:nvCxnSpPr>
        <p:spPr>
          <a:xfrm flipV="1">
            <a:off x="9536473" y="6357055"/>
            <a:ext cx="93780" cy="10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4CF419F-24C2-E221-14BC-83FFFBD7E898}"/>
              </a:ext>
            </a:extLst>
          </p:cNvPr>
          <p:cNvCxnSpPr>
            <a:cxnSpLocks/>
          </p:cNvCxnSpPr>
          <p:nvPr/>
        </p:nvCxnSpPr>
        <p:spPr>
          <a:xfrm flipV="1">
            <a:off x="9623589" y="6357055"/>
            <a:ext cx="93780" cy="106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CFE030AE-8822-83D6-8BE2-744D4EB1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13546"/>
              </p:ext>
            </p:extLst>
          </p:nvPr>
        </p:nvGraphicFramePr>
        <p:xfrm>
          <a:off x="98392" y="1239204"/>
          <a:ext cx="43852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243">
                  <a:extLst>
                    <a:ext uri="{9D8B030D-6E8A-4147-A177-3AD203B41FA5}">
                      <a16:colId xmlns:a16="http://schemas.microsoft.com/office/drawing/2014/main" val="142563382"/>
                    </a:ext>
                  </a:extLst>
                </a:gridCol>
                <a:gridCol w="1232041">
                  <a:extLst>
                    <a:ext uri="{9D8B030D-6E8A-4147-A177-3AD203B41FA5}">
                      <a16:colId xmlns:a16="http://schemas.microsoft.com/office/drawing/2014/main" val="2320462035"/>
                    </a:ext>
                  </a:extLst>
                </a:gridCol>
              </a:tblGrid>
              <a:tr h="287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Cost[Won]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29444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i="0">
                          <a:effectLst/>
                        </a:rPr>
                        <a:t>TCM2-33X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5167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70762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HMC545A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8485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989845"/>
                  </a:ext>
                </a:extLst>
              </a:tr>
              <a:tr h="287263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en-US" sz="1300" b="1"/>
                        <a:t>ERA-3SM+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3346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612491"/>
                  </a:ext>
                </a:extLst>
              </a:tr>
              <a:tr h="247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/>
                        <a:t>LFCG-1000+</a:t>
                      </a:r>
                      <a:endParaRPr lang="ko-KR" altLang="en-US" sz="13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7986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227142"/>
                  </a:ext>
                </a:extLst>
              </a:tr>
              <a:tr h="247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LPAM-40-01.0-S-08-2-K-TR</a:t>
                      </a:r>
                      <a:endParaRPr lang="ko-KR" altLang="en-US" sz="13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40888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3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D851-56BB-A8CE-2894-3EBC565A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PCB design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24070-C80C-167B-E0AA-3746A031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4604B0-57DA-5955-F36F-457D65DE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07" y="1387055"/>
            <a:ext cx="8442585" cy="48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C861-751A-6213-F6B9-61156B6E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Simulation Circuit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4A0FE-A8BD-3C2B-62F6-2E30A551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삼각형 10">
            <a:extLst>
              <a:ext uri="{FF2B5EF4-FFF2-40B4-BE49-F238E27FC236}">
                <a16:creationId xmlns:a16="http://schemas.microsoft.com/office/drawing/2014/main" id="{699E70BD-F52F-8385-5564-F10681B4EDFB}"/>
              </a:ext>
            </a:extLst>
          </p:cNvPr>
          <p:cNvSpPr/>
          <p:nvPr/>
        </p:nvSpPr>
        <p:spPr>
          <a:xfrm rot="5400000">
            <a:off x="7616444" y="3444075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B39E1FB-7999-25BC-A3D5-1747E25E60D1}"/>
              </a:ext>
            </a:extLst>
          </p:cNvPr>
          <p:cNvGrpSpPr/>
          <p:nvPr/>
        </p:nvGrpSpPr>
        <p:grpSpPr>
          <a:xfrm>
            <a:off x="6482073" y="3352459"/>
            <a:ext cx="621093" cy="621093"/>
            <a:chOff x="4583493" y="4396491"/>
            <a:chExt cx="621093" cy="6210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5C6ABF-7CE0-7ABF-AA42-21B08DB0C3D8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" name="직선 연결선[R] 16">
              <a:extLst>
                <a:ext uri="{FF2B5EF4-FFF2-40B4-BE49-F238E27FC236}">
                  <a16:creationId xmlns:a16="http://schemas.microsoft.com/office/drawing/2014/main" id="{CFFDFC85-E004-9373-7C4A-8E93E7DCC752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[R] 17">
              <a:extLst>
                <a:ext uri="{FF2B5EF4-FFF2-40B4-BE49-F238E27FC236}">
                  <a16:creationId xmlns:a16="http://schemas.microsoft.com/office/drawing/2014/main" id="{0561B59D-8CBE-39ED-1EA1-9AD3D22B16DE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412306-5100-7B66-BC82-92DB927C0068}"/>
              </a:ext>
            </a:extLst>
          </p:cNvPr>
          <p:cNvGrpSpPr/>
          <p:nvPr/>
        </p:nvGrpSpPr>
        <p:grpSpPr>
          <a:xfrm>
            <a:off x="3913757" y="3622427"/>
            <a:ext cx="621093" cy="621093"/>
            <a:chOff x="6181344" y="4375997"/>
            <a:chExt cx="621093" cy="6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94243-8F15-7B10-31C4-6068E0B7C87D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자유형 83">
              <a:extLst>
                <a:ext uri="{FF2B5EF4-FFF2-40B4-BE49-F238E27FC236}">
                  <a16:creationId xmlns:a16="http://schemas.microsoft.com/office/drawing/2014/main" id="{316350AD-B8AB-2AA5-B141-C00E587DBC40}"/>
                </a:ext>
              </a:extLst>
            </p:cNvPr>
            <p:cNvSpPr/>
            <p:nvPr/>
          </p:nvSpPr>
          <p:spPr>
            <a:xfrm>
              <a:off x="628998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자유형 83">
              <a:extLst>
                <a:ext uri="{FF2B5EF4-FFF2-40B4-BE49-F238E27FC236}">
                  <a16:creationId xmlns:a16="http://schemas.microsoft.com/office/drawing/2014/main" id="{764DD010-258B-4557-E582-F56D0FD42FE2}"/>
                </a:ext>
              </a:extLst>
            </p:cNvPr>
            <p:cNvSpPr/>
            <p:nvPr/>
          </p:nvSpPr>
          <p:spPr>
            <a:xfrm>
              <a:off x="661717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자유형 83">
              <a:extLst>
                <a:ext uri="{FF2B5EF4-FFF2-40B4-BE49-F238E27FC236}">
                  <a16:creationId xmlns:a16="http://schemas.microsoft.com/office/drawing/2014/main" id="{7225122F-A25E-5068-F010-5257BCF094BB}"/>
                </a:ext>
              </a:extLst>
            </p:cNvPr>
            <p:cNvSpPr/>
            <p:nvPr/>
          </p:nvSpPr>
          <p:spPr>
            <a:xfrm rot="16200000">
              <a:off x="6453885" y="4284774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F8E087-58B8-FFAE-D990-A182A2A35FA9}"/>
              </a:ext>
            </a:extLst>
          </p:cNvPr>
          <p:cNvGrpSpPr/>
          <p:nvPr/>
        </p:nvGrpSpPr>
        <p:grpSpPr>
          <a:xfrm>
            <a:off x="5193419" y="3621773"/>
            <a:ext cx="621093" cy="621093"/>
            <a:chOff x="3310368" y="4369910"/>
            <a:chExt cx="621093" cy="6210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D745DE-D440-5B05-3C4C-FF50F9927A7C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3" name="직선 연결선[R] 62">
                <a:extLst>
                  <a:ext uri="{FF2B5EF4-FFF2-40B4-BE49-F238E27FC236}">
                    <a16:creationId xmlns:a16="http://schemas.microsoft.com/office/drawing/2014/main" id="{2D5B4527-CE56-FF05-F2FD-ED08F1749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9DA5E25-B3D5-1F22-5098-2B8DBBD682AC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D87FC1B-7F5E-74F2-F962-186D98B1A6A4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5A27DB9-E192-D791-055C-E3A03671A281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ABBC60B-50C2-861B-0F6D-1ECEA629C8A2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9" name="직선 연결선[R] 69">
                <a:extLst>
                  <a:ext uri="{FF2B5EF4-FFF2-40B4-BE49-F238E27FC236}">
                    <a16:creationId xmlns:a16="http://schemas.microsoft.com/office/drawing/2014/main" id="{0091D528-AC82-9E6D-CD9D-6270F4DC7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E06F363-8A52-95FE-723C-855408A565A0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C4103C1-06AA-59DD-629F-C5AA20739811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61CD610-287C-9DB7-46AE-83BB43A1DAEC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AB745C-68E9-08E6-72FC-AA2BBEBBE544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7854B1-077C-EBAE-15A6-A024D9487A91}"/>
              </a:ext>
            </a:extLst>
          </p:cNvPr>
          <p:cNvSpPr txBox="1"/>
          <p:nvPr/>
        </p:nvSpPr>
        <p:spPr>
          <a:xfrm>
            <a:off x="5162151" y="4255851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-10dB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CDCCB-E9DB-0D6C-36FC-B6BFE56D434A}"/>
              </a:ext>
            </a:extLst>
          </p:cNvPr>
          <p:cNvSpPr txBox="1"/>
          <p:nvPr/>
        </p:nvSpPr>
        <p:spPr>
          <a:xfrm>
            <a:off x="6450805" y="3986537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984D1-9DCC-98D3-F48A-56F1BA10FEA4}"/>
              </a:ext>
            </a:extLst>
          </p:cNvPr>
          <p:cNvSpPr txBox="1"/>
          <p:nvPr/>
        </p:nvSpPr>
        <p:spPr>
          <a:xfrm>
            <a:off x="3879465" y="4226499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PI-pad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-3dB</a:t>
            </a:r>
            <a:endParaRPr kumimoji="1" lang="ko-Kore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960141-1D6B-3E46-35C2-1449DD976B1D}"/>
              </a:ext>
            </a:extLst>
          </p:cNvPr>
          <p:cNvSpPr txBox="1"/>
          <p:nvPr/>
        </p:nvSpPr>
        <p:spPr>
          <a:xfrm>
            <a:off x="7094174" y="3986537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PA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cxnSp>
        <p:nvCxnSpPr>
          <p:cNvPr id="31" name="직선 연결선[R] 124">
            <a:extLst>
              <a:ext uri="{FF2B5EF4-FFF2-40B4-BE49-F238E27FC236}">
                <a16:creationId xmlns:a16="http://schemas.microsoft.com/office/drawing/2014/main" id="{CAB0C175-48C2-78DA-42A3-351890E8B1E6}"/>
              </a:ext>
            </a:extLst>
          </p:cNvPr>
          <p:cNvCxnSpPr>
            <a:cxnSpLocks/>
          </p:cNvCxnSpPr>
          <p:nvPr/>
        </p:nvCxnSpPr>
        <p:spPr>
          <a:xfrm flipH="1">
            <a:off x="5829867" y="3932930"/>
            <a:ext cx="180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135">
            <a:extLst>
              <a:ext uri="{FF2B5EF4-FFF2-40B4-BE49-F238E27FC236}">
                <a16:creationId xmlns:a16="http://schemas.microsoft.com/office/drawing/2014/main" id="{052771AA-6AD1-AEA1-9577-18A475B0E4F2}"/>
              </a:ext>
            </a:extLst>
          </p:cNvPr>
          <p:cNvCxnSpPr>
            <a:cxnSpLocks/>
            <a:stCxn id="7" idx="1"/>
            <a:endCxn id="34" idx="6"/>
          </p:cNvCxnSpPr>
          <p:nvPr/>
        </p:nvCxnSpPr>
        <p:spPr>
          <a:xfrm flipH="1">
            <a:off x="6270031" y="3663006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A3E4598-0EE3-D912-8624-7909B94F65FD}"/>
              </a:ext>
            </a:extLst>
          </p:cNvPr>
          <p:cNvSpPr/>
          <p:nvPr/>
        </p:nvSpPr>
        <p:spPr>
          <a:xfrm>
            <a:off x="6012062" y="3900688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FEE3707-89E3-C01D-B7EA-BCA676B9B735}"/>
              </a:ext>
            </a:extLst>
          </p:cNvPr>
          <p:cNvSpPr/>
          <p:nvPr/>
        </p:nvSpPr>
        <p:spPr>
          <a:xfrm>
            <a:off x="6209288" y="3633637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직선 연결선[R] 144">
            <a:extLst>
              <a:ext uri="{FF2B5EF4-FFF2-40B4-BE49-F238E27FC236}">
                <a16:creationId xmlns:a16="http://schemas.microsoft.com/office/drawing/2014/main" id="{9A2AC7BA-C40F-F421-C9E0-A49CAD985881}"/>
              </a:ext>
            </a:extLst>
          </p:cNvPr>
          <p:cNvCxnSpPr>
            <a:cxnSpLocks/>
            <a:stCxn id="34" idx="3"/>
            <a:endCxn id="33" idx="7"/>
          </p:cNvCxnSpPr>
          <p:nvPr/>
        </p:nvCxnSpPr>
        <p:spPr>
          <a:xfrm flipH="1">
            <a:off x="6063909" y="3685484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117">
            <a:extLst>
              <a:ext uri="{FF2B5EF4-FFF2-40B4-BE49-F238E27FC236}">
                <a16:creationId xmlns:a16="http://schemas.microsoft.com/office/drawing/2014/main" id="{E8D6C2A2-7674-6FDC-AC56-5EFF843F5B62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flipH="1" flipV="1">
            <a:off x="7103166" y="3663006"/>
            <a:ext cx="579721" cy="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117">
            <a:extLst>
              <a:ext uri="{FF2B5EF4-FFF2-40B4-BE49-F238E27FC236}">
                <a16:creationId xmlns:a16="http://schemas.microsoft.com/office/drawing/2014/main" id="{EF47A5C7-C4C7-440D-3479-A30D3D8D61A3}"/>
              </a:ext>
            </a:extLst>
          </p:cNvPr>
          <p:cNvCxnSpPr>
            <a:cxnSpLocks/>
            <a:stCxn id="54" idx="0"/>
            <a:endCxn id="5" idx="0"/>
          </p:cNvCxnSpPr>
          <p:nvPr/>
        </p:nvCxnSpPr>
        <p:spPr>
          <a:xfrm flipH="1">
            <a:off x="8126490" y="3663005"/>
            <a:ext cx="381029" cy="2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120">
            <a:extLst>
              <a:ext uri="{FF2B5EF4-FFF2-40B4-BE49-F238E27FC236}">
                <a16:creationId xmlns:a16="http://schemas.microsoft.com/office/drawing/2014/main" id="{3068E346-6FE8-F96A-6F04-794470CD9736}"/>
              </a:ext>
            </a:extLst>
          </p:cNvPr>
          <p:cNvCxnSpPr>
            <a:cxnSpLocks/>
          </p:cNvCxnSpPr>
          <p:nvPr/>
        </p:nvCxnSpPr>
        <p:spPr>
          <a:xfrm flipH="1" flipV="1">
            <a:off x="3269810" y="3820918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120">
            <a:extLst>
              <a:ext uri="{FF2B5EF4-FFF2-40B4-BE49-F238E27FC236}">
                <a16:creationId xmlns:a16="http://schemas.microsoft.com/office/drawing/2014/main" id="{AD7EA277-319D-DE70-AB38-E5B1E1FE9F14}"/>
              </a:ext>
            </a:extLst>
          </p:cNvPr>
          <p:cNvCxnSpPr>
            <a:cxnSpLocks/>
          </p:cNvCxnSpPr>
          <p:nvPr/>
        </p:nvCxnSpPr>
        <p:spPr>
          <a:xfrm flipH="1">
            <a:off x="5820896" y="4100444"/>
            <a:ext cx="3588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89">
            <a:extLst>
              <a:ext uri="{FF2B5EF4-FFF2-40B4-BE49-F238E27FC236}">
                <a16:creationId xmlns:a16="http://schemas.microsoft.com/office/drawing/2014/main" id="{DE340B4E-0551-3784-581A-D4495062F59A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>
            <a:off x="4534850" y="3932320"/>
            <a:ext cx="658569" cy="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자유형 83">
            <a:extLst>
              <a:ext uri="{FF2B5EF4-FFF2-40B4-BE49-F238E27FC236}">
                <a16:creationId xmlns:a16="http://schemas.microsoft.com/office/drawing/2014/main" id="{A4D10A16-ACE0-1D60-FB08-DA77A6E7D786}"/>
              </a:ext>
            </a:extLst>
          </p:cNvPr>
          <p:cNvSpPr/>
          <p:nvPr/>
        </p:nvSpPr>
        <p:spPr>
          <a:xfrm>
            <a:off x="8461085" y="3663005"/>
            <a:ext cx="85725" cy="412314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자유형 83">
            <a:extLst>
              <a:ext uri="{FF2B5EF4-FFF2-40B4-BE49-F238E27FC236}">
                <a16:creationId xmlns:a16="http://schemas.microsoft.com/office/drawing/2014/main" id="{BD256001-81EF-32AC-9005-83F54D2CCAED}"/>
              </a:ext>
            </a:extLst>
          </p:cNvPr>
          <p:cNvSpPr/>
          <p:nvPr/>
        </p:nvSpPr>
        <p:spPr>
          <a:xfrm>
            <a:off x="6123404" y="4512785"/>
            <a:ext cx="85725" cy="412314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41056A-899F-6429-1303-FDE914F9304B}"/>
              </a:ext>
            </a:extLst>
          </p:cNvPr>
          <p:cNvGrpSpPr/>
          <p:nvPr/>
        </p:nvGrpSpPr>
        <p:grpSpPr>
          <a:xfrm>
            <a:off x="6008712" y="4929301"/>
            <a:ext cx="286087" cy="83589"/>
            <a:chOff x="2911786" y="5051364"/>
            <a:chExt cx="286087" cy="83589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0E64167-3606-B175-86B9-46FAE9D49BCD}"/>
                </a:ext>
              </a:extLst>
            </p:cNvPr>
            <p:cNvCxnSpPr>
              <a:cxnSpLocks/>
            </p:cNvCxnSpPr>
            <p:nvPr/>
          </p:nvCxnSpPr>
          <p:spPr>
            <a:xfrm>
              <a:off x="2954648" y="5052464"/>
              <a:ext cx="2432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035B4B6-8036-E5CD-6A36-86AB3D606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786" y="505136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7BB0757-FDD9-D033-18D7-7D6A379EF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060" y="505136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C810226-47E7-8DEC-C22F-C8882440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9613" y="505136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BC5966B-A170-68F6-8EFD-61B4F0D89D4E}"/>
              </a:ext>
            </a:extLst>
          </p:cNvPr>
          <p:cNvGrpSpPr/>
          <p:nvPr/>
        </p:nvGrpSpPr>
        <p:grpSpPr>
          <a:xfrm>
            <a:off x="8338678" y="4075544"/>
            <a:ext cx="286087" cy="83589"/>
            <a:chOff x="3734111" y="5819714"/>
            <a:chExt cx="286087" cy="83589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B0E2772-158A-2AA4-D742-138960C01B25}"/>
                </a:ext>
              </a:extLst>
            </p:cNvPr>
            <p:cNvCxnSpPr>
              <a:cxnSpLocks/>
            </p:cNvCxnSpPr>
            <p:nvPr/>
          </p:nvCxnSpPr>
          <p:spPr>
            <a:xfrm>
              <a:off x="3776973" y="5820814"/>
              <a:ext cx="2432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952028B-ECFE-F899-8138-DF044EF99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4111" y="581971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D36A8E1-6861-37AD-8ADF-2201D0637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2385" y="581971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F895690-FB8F-0836-EFD7-CCA5C86F5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938" y="5819714"/>
              <a:ext cx="90825" cy="8358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직선 연결선[R] 120">
            <a:extLst>
              <a:ext uri="{FF2B5EF4-FFF2-40B4-BE49-F238E27FC236}">
                <a16:creationId xmlns:a16="http://schemas.microsoft.com/office/drawing/2014/main" id="{98869A84-0A6E-F653-0193-5975A9231FBA}"/>
              </a:ext>
            </a:extLst>
          </p:cNvPr>
          <p:cNvCxnSpPr>
            <a:cxnSpLocks/>
          </p:cNvCxnSpPr>
          <p:nvPr/>
        </p:nvCxnSpPr>
        <p:spPr>
          <a:xfrm>
            <a:off x="6166267" y="4098856"/>
            <a:ext cx="0" cy="4337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422D4932-3F97-D1D1-EFFB-0EB478B1B29F}"/>
              </a:ext>
            </a:extLst>
          </p:cNvPr>
          <p:cNvSpPr/>
          <p:nvPr/>
        </p:nvSpPr>
        <p:spPr>
          <a:xfrm>
            <a:off x="2778588" y="3715855"/>
            <a:ext cx="368715" cy="21520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F81CAAA4-1DCD-E089-C641-FB26D2A2EE39}"/>
              </a:ext>
            </a:extLst>
          </p:cNvPr>
          <p:cNvSpPr/>
          <p:nvPr/>
        </p:nvSpPr>
        <p:spPr>
          <a:xfrm>
            <a:off x="8626508" y="3715855"/>
            <a:ext cx="368715" cy="21520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175DD0-5027-EBF8-7359-082F9E8981B5}"/>
              </a:ext>
            </a:extLst>
          </p:cNvPr>
          <p:cNvSpPr txBox="1"/>
          <p:nvPr/>
        </p:nvSpPr>
        <p:spPr>
          <a:xfrm>
            <a:off x="2619868" y="3357652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Port1</a:t>
            </a:r>
            <a:endParaRPr kumimoji="1" lang="ko-Kore-KR" altLang="en-US" sz="13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35A455-CB6D-7E83-12CE-1BB31E8B56CC}"/>
              </a:ext>
            </a:extLst>
          </p:cNvPr>
          <p:cNvSpPr txBox="1"/>
          <p:nvPr/>
        </p:nvSpPr>
        <p:spPr>
          <a:xfrm>
            <a:off x="8498392" y="3297825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Port2</a:t>
            </a:r>
            <a:endParaRPr kumimoji="1" lang="ko-Kore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7979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5F1C-A3D9-4F36-AA6C-B6FC9005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</a:t>
            </a:r>
            <a:r>
              <a:rPr lang="ko-KR" altLang="en-US"/>
              <a:t> </a:t>
            </a:r>
            <a:r>
              <a:rPr lang="en-US" altLang="ko-KR"/>
              <a:t>parameter</a:t>
            </a:r>
            <a:r>
              <a:rPr lang="ko-KR" altLang="en-US"/>
              <a:t> </a:t>
            </a:r>
            <a:r>
              <a:rPr lang="en-US" altLang="ko-KR"/>
              <a:t>simulation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70E84-D3DF-45EA-931F-3FEA9D97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3" name="그림 2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A8445F5B-2EE4-F67A-E197-95603D9C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4" y="2222957"/>
            <a:ext cx="5969434" cy="3336820"/>
          </a:xfrm>
          <a:prstGeom prst="rect">
            <a:avLst/>
          </a:prstGeom>
        </p:spPr>
      </p:pic>
      <p:pic>
        <p:nvPicPr>
          <p:cNvPr id="7" name="그림 6" descr="텍스트, 도표, 라인, 지도이(가) 표시된 사진&#10;&#10;자동 생성된 설명">
            <a:extLst>
              <a:ext uri="{FF2B5EF4-FFF2-40B4-BE49-F238E27FC236}">
                <a16:creationId xmlns:a16="http://schemas.microsoft.com/office/drawing/2014/main" id="{AEB23AF6-58C2-71A7-7C53-15C16837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2957"/>
            <a:ext cx="5969436" cy="3336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9BBD36-3BF0-A251-0BF6-EED36FF17FFB}"/>
              </a:ext>
            </a:extLst>
          </p:cNvPr>
          <p:cNvSpPr txBox="1"/>
          <p:nvPr/>
        </p:nvSpPr>
        <p:spPr>
          <a:xfrm>
            <a:off x="2448717" y="5655733"/>
            <a:ext cx="14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RF Switch On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92BB3-B5E7-716C-40F7-2E80D5F6EA43}"/>
              </a:ext>
            </a:extLst>
          </p:cNvPr>
          <p:cNvSpPr txBox="1"/>
          <p:nvPr/>
        </p:nvSpPr>
        <p:spPr>
          <a:xfrm>
            <a:off x="8375204" y="5655733"/>
            <a:ext cx="14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RF Switch Off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8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B5649-A88A-2C92-8AF9-9F9816B5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Effect from Baloon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5121E-61F9-EEF4-145F-2769B801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714340F6-2E32-EB42-C606-7ED05F17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928" y="1562558"/>
            <a:ext cx="5969434" cy="3336820"/>
          </a:xfrm>
          <a:prstGeom prst="rect">
            <a:avLst/>
          </a:prstGeom>
        </p:spPr>
      </p:pic>
      <p:pic>
        <p:nvPicPr>
          <p:cNvPr id="7" name="그림 6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95B1CAC3-E595-7C3D-D475-5BE263622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6" y="1562557"/>
            <a:ext cx="5969434" cy="3336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E7157-CCD0-BF7A-B265-0A9348BD9518}"/>
              </a:ext>
            </a:extLst>
          </p:cNvPr>
          <p:cNvSpPr txBox="1"/>
          <p:nvPr/>
        </p:nvSpPr>
        <p:spPr>
          <a:xfrm>
            <a:off x="2458700" y="480342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with baloon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9DE4E-EA5C-15BB-9015-0A1D5542A497}"/>
              </a:ext>
            </a:extLst>
          </p:cNvPr>
          <p:cNvSpPr txBox="1"/>
          <p:nvPr/>
        </p:nvSpPr>
        <p:spPr>
          <a:xfrm>
            <a:off x="8174762" y="480342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without baloon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8F864-ED3A-5E16-DDD1-FC191145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Effect of Attenuator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42AE3-FABE-6802-C5EB-B0ED58B0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F9ACE-8931-D550-DED7-A9C039E62372}"/>
              </a:ext>
            </a:extLst>
          </p:cNvPr>
          <p:cNvSpPr txBox="1"/>
          <p:nvPr/>
        </p:nvSpPr>
        <p:spPr>
          <a:xfrm>
            <a:off x="2283686" y="4803422"/>
            <a:ext cx="16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with attenuator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BAA15-CA41-E37E-FA2E-1CD8271C9787}"/>
              </a:ext>
            </a:extLst>
          </p:cNvPr>
          <p:cNvSpPr txBox="1"/>
          <p:nvPr/>
        </p:nvSpPr>
        <p:spPr>
          <a:xfrm>
            <a:off x="7999748" y="4803422"/>
            <a:ext cx="19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without attenuator</a:t>
            </a:r>
            <a:endParaRPr lang="ko-KR" altLang="en-US"/>
          </a:p>
        </p:txBody>
      </p:sp>
      <p:pic>
        <p:nvPicPr>
          <p:cNvPr id="7" name="그림 6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13ACB09D-2724-9C99-EB13-A321A645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6" y="1562557"/>
            <a:ext cx="5969434" cy="3336820"/>
          </a:xfrm>
          <a:prstGeom prst="rect">
            <a:avLst/>
          </a:prstGeom>
        </p:spPr>
      </p:pic>
      <p:pic>
        <p:nvPicPr>
          <p:cNvPr id="9" name="그림 8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A548F824-7CDE-2219-93BA-D2035DAB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22" y="1562557"/>
            <a:ext cx="5969434" cy="33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9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F19F-5262-DE66-7EE8-44CFE0B2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Before Amplifier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3B181-955B-FE25-63CE-11C2C0CB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7" name="그림 66" descr="텍스트, 도표, 라인이(가) 표시된 사진&#10;&#10;자동 생성된 설명">
            <a:extLst>
              <a:ext uri="{FF2B5EF4-FFF2-40B4-BE49-F238E27FC236}">
                <a16:creationId xmlns:a16="http://schemas.microsoft.com/office/drawing/2014/main" id="{156C5B56-7487-6893-08B2-D59AE12F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207085"/>
            <a:ext cx="8712200" cy="486998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994CB6E-E3FF-8264-C79A-CF9F9235997F}"/>
              </a:ext>
            </a:extLst>
          </p:cNvPr>
          <p:cNvSpPr txBox="1"/>
          <p:nvPr/>
        </p:nvSpPr>
        <p:spPr>
          <a:xfrm>
            <a:off x="438150" y="620228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P1dB = 13dBm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1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58918-E28D-E8B3-E6C5-C6D02CF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Near 200MHz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FDE42-890A-24C9-BEB3-EAC84E24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4A7A68-4C3F-49DA-D13F-CFC49AD5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5" y="1971575"/>
            <a:ext cx="3606985" cy="3867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3DB38F-F4C3-B36F-6B6F-40A0BC8F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49" y="1971575"/>
            <a:ext cx="3949903" cy="38673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9345DD-A46B-4A0D-9C19-A45C27EC4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633" y="1971575"/>
            <a:ext cx="3587934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4489-DE83-AA80-F5E5-A4DD46A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Procedure Summary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B17E6-EF10-950B-3313-1732736E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-LLVM IR generator is on the work</a:t>
            </a:r>
          </a:p>
          <a:p>
            <a:pPr marL="0" indent="0">
              <a:buNone/>
            </a:pPr>
            <a:r>
              <a:rPr lang="en-US" altLang="ko-KR"/>
              <a:t>-Circuit S parameter simulation done(wo capacitor)</a:t>
            </a:r>
          </a:p>
          <a:p>
            <a:pPr marL="0" indent="0">
              <a:buNone/>
            </a:pPr>
            <a:r>
              <a:rPr lang="en-US" altLang="ko-KR"/>
              <a:t>-&gt; why attenuator is necessary?</a:t>
            </a:r>
          </a:p>
          <a:p>
            <a:pPr marL="0" indent="0">
              <a:buNone/>
            </a:pPr>
            <a:r>
              <a:rPr lang="en-US" altLang="ko-KR"/>
              <a:t>-Xilinx Chip Programming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D61AD-A659-B8B0-103C-0444DDC2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1799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A6CD9-8604-FA9F-BA8F-6DA3F1EA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Xilinx Board Programming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5A070-2259-02AB-52EB-C74AEE98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8AEFD3-3915-DB01-D677-BF575DAD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40" y="1600976"/>
            <a:ext cx="6918016" cy="41076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4E9901-D042-7B97-1AD3-3B52EDE80445}"/>
              </a:ext>
            </a:extLst>
          </p:cNvPr>
          <p:cNvSpPr/>
          <p:nvPr/>
        </p:nvSpPr>
        <p:spPr>
          <a:xfrm>
            <a:off x="1981200" y="1634067"/>
            <a:ext cx="1196622" cy="11309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FT4232H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457DFB-CC6C-1714-8AEB-E0D67ED823A0}"/>
              </a:ext>
            </a:extLst>
          </p:cNvPr>
          <p:cNvSpPr/>
          <p:nvPr/>
        </p:nvSpPr>
        <p:spPr>
          <a:xfrm>
            <a:off x="1981200" y="3429000"/>
            <a:ext cx="1196622" cy="11309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EEPROM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63E831-BFAB-B7D1-5A40-3272ABDC6345}"/>
              </a:ext>
            </a:extLst>
          </p:cNvPr>
          <p:cNvSpPr/>
          <p:nvPr/>
        </p:nvSpPr>
        <p:spPr>
          <a:xfrm>
            <a:off x="3810000" y="1634067"/>
            <a:ext cx="1196622" cy="11309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FPGA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B8A4EC1-8D7D-EBA5-1C3B-6AB2E5803AFE}"/>
              </a:ext>
            </a:extLst>
          </p:cNvPr>
          <p:cNvSpPr/>
          <p:nvPr/>
        </p:nvSpPr>
        <p:spPr>
          <a:xfrm>
            <a:off x="333023" y="2002946"/>
            <a:ext cx="1580444" cy="3931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D18097-D05A-3A5D-47D6-A32DF498F389}"/>
              </a:ext>
            </a:extLst>
          </p:cNvPr>
          <p:cNvSpPr/>
          <p:nvPr/>
        </p:nvSpPr>
        <p:spPr>
          <a:xfrm>
            <a:off x="3245555" y="2002946"/>
            <a:ext cx="502356" cy="3931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2A64AB6E-4DD6-ADBF-2287-6EEE66296A3E}"/>
              </a:ext>
            </a:extLst>
          </p:cNvPr>
          <p:cNvSpPr/>
          <p:nvPr/>
        </p:nvSpPr>
        <p:spPr>
          <a:xfrm>
            <a:off x="2452511" y="2911237"/>
            <a:ext cx="254000" cy="418985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6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4E4FD-D927-2486-B773-2BAEA211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DE590B-071E-0553-6C81-6008F434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00" y="1768389"/>
            <a:ext cx="680120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5893-7AEA-8A17-6C35-DEB3A0A8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LLVM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9A95-8B9F-7FFB-B5C6-B8CF2792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1574C-84E3-5854-EE96-F1F15838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5" y="1391734"/>
            <a:ext cx="7755466" cy="13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7A68D-75E3-8E76-FD17-8A90D534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LLVM IR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9AB6-479F-0454-173D-E1D9CBE3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9E4E9-AAF4-DFB4-E0D6-848CB11BBD7D}"/>
              </a:ext>
            </a:extLst>
          </p:cNvPr>
          <p:cNvSpPr txBox="1"/>
          <p:nvPr/>
        </p:nvSpPr>
        <p:spPr>
          <a:xfrm>
            <a:off x="219638" y="1216072"/>
            <a:ext cx="2567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int a = 12;</a:t>
            </a:r>
          </a:p>
          <a:p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int main(int b){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  return a +b;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69E47-B7C6-6E53-21C7-864BB96040E3}"/>
              </a:ext>
            </a:extLst>
          </p:cNvPr>
          <p:cNvSpPr txBox="1"/>
          <p:nvPr/>
        </p:nvSpPr>
        <p:spPr>
          <a:xfrm>
            <a:off x="6068273" y="1216072"/>
            <a:ext cx="59040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; ModuleID = "module"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target triple = "aarch64-none-unknown-elf"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target datalayout = "e-m:e-i8:8:32-i16:16:32-i64:64-i128:128-n32:64-S128"</a:t>
            </a:r>
          </a:p>
          <a:p>
            <a:endParaRPr lang="en-US" altLang="ko-KR" sz="1500"/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define i64 @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"main"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%1 = alloca i64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store i64 %b, i64 * %1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%2 = load i64, i64 * @a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%3 = load i64, i64 * %1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%4 = add nsw i64 %2, %3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ret i64 %4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ko-KR" altLang="en-US" sz="15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5DC6C54-4E5D-E111-1D21-6A8F233924C6}"/>
              </a:ext>
            </a:extLst>
          </p:cNvPr>
          <p:cNvSpPr/>
          <p:nvPr/>
        </p:nvSpPr>
        <p:spPr>
          <a:xfrm>
            <a:off x="3617495" y="1298607"/>
            <a:ext cx="936978" cy="70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7A68D-3115-207F-2D53-A12003E129CB}"/>
              </a:ext>
            </a:extLst>
          </p:cNvPr>
          <p:cNvSpPr txBox="1"/>
          <p:nvPr/>
        </p:nvSpPr>
        <p:spPr>
          <a:xfrm>
            <a:off x="924105" y="26285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 Code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F13EC-2989-C924-8E99-966586FB8B1C}"/>
              </a:ext>
            </a:extLst>
          </p:cNvPr>
          <p:cNvSpPr txBox="1"/>
          <p:nvPr/>
        </p:nvSpPr>
        <p:spPr>
          <a:xfrm>
            <a:off x="8556344" y="4672986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LLVM IR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48EC2-E430-87A4-52EF-07AEED28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AST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A7B6-ABF3-469E-6F69-80E709B9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BC24F9F-DD58-F804-DF1B-6CE557D13C7C}"/>
              </a:ext>
            </a:extLst>
          </p:cNvPr>
          <p:cNvGrpSpPr/>
          <p:nvPr/>
        </p:nvGrpSpPr>
        <p:grpSpPr>
          <a:xfrm>
            <a:off x="2716883" y="1213004"/>
            <a:ext cx="9415849" cy="5335003"/>
            <a:chOff x="1698255" y="1272273"/>
            <a:chExt cx="9415849" cy="533500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47C6EB-D66C-3765-E576-9CDD45D43C5F}"/>
                </a:ext>
              </a:extLst>
            </p:cNvPr>
            <p:cNvGrpSpPr/>
            <p:nvPr/>
          </p:nvGrpSpPr>
          <p:grpSpPr>
            <a:xfrm>
              <a:off x="5129123" y="1272273"/>
              <a:ext cx="1485900" cy="574040"/>
              <a:chOff x="4902200" y="1358900"/>
              <a:chExt cx="1485900" cy="57404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1E53B6-E0DC-053F-63AE-0B58206BAAEC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foo</a:t>
                </a:r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5DDD4DC-99C2-401F-AC96-22DE242AEBCA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FunctionDef</a:t>
                </a:r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A94308E-499D-F3F5-D340-376D5FC127C0}"/>
                </a:ext>
              </a:extLst>
            </p:cNvPr>
            <p:cNvGrpSpPr/>
            <p:nvPr/>
          </p:nvGrpSpPr>
          <p:grpSpPr>
            <a:xfrm>
              <a:off x="5129123" y="2525027"/>
              <a:ext cx="1485900" cy="574040"/>
              <a:chOff x="4902200" y="1358900"/>
              <a:chExt cx="1485900" cy="57404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C32C01F-170A-EC68-5618-88FD9619669D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body</a:t>
                </a:r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ECCAE49-2B21-A70F-8F63-E14831B63332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D89ABD-B953-18FD-A4F5-B488B2599FC3}"/>
                </a:ext>
              </a:extLst>
            </p:cNvPr>
            <p:cNvGrpSpPr/>
            <p:nvPr/>
          </p:nvGrpSpPr>
          <p:grpSpPr>
            <a:xfrm>
              <a:off x="9628204" y="2525027"/>
              <a:ext cx="1485900" cy="574040"/>
              <a:chOff x="4902200" y="1358900"/>
              <a:chExt cx="1485900" cy="574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7E76FD-59BE-029D-460C-39D244608151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decorator</a:t>
                </a:r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0BB08A-F5BF-D577-E81E-CE1330E4C590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F6085F-60EA-E9B4-249C-DB3278B9FC57}"/>
                </a:ext>
              </a:extLst>
            </p:cNvPr>
            <p:cNvGrpSpPr/>
            <p:nvPr/>
          </p:nvGrpSpPr>
          <p:grpSpPr>
            <a:xfrm>
              <a:off x="1698255" y="2525027"/>
              <a:ext cx="1485900" cy="1148080"/>
              <a:chOff x="1698255" y="2525027"/>
              <a:chExt cx="1485900" cy="114808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D9C05AE-E7EB-2792-48AE-585613DA9828}"/>
                  </a:ext>
                </a:extLst>
              </p:cNvPr>
              <p:cNvGrpSpPr/>
              <p:nvPr/>
            </p:nvGrpSpPr>
            <p:grpSpPr>
              <a:xfrm>
                <a:off x="1698255" y="2525027"/>
                <a:ext cx="1485900" cy="574040"/>
                <a:chOff x="4902200" y="1358900"/>
                <a:chExt cx="1485900" cy="574040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70877DA-5B09-48A1-0E1C-B97DB0D8EDEE}"/>
                    </a:ext>
                  </a:extLst>
                </p:cNvPr>
                <p:cNvSpPr/>
                <p:nvPr/>
              </p:nvSpPr>
              <p:spPr>
                <a:xfrm>
                  <a:off x="4902200" y="135890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args</a:t>
                  </a:r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31C37E1-4B5B-8E15-394E-82494CD0E70B}"/>
                    </a:ext>
                  </a:extLst>
                </p:cNvPr>
                <p:cNvSpPr/>
                <p:nvPr/>
              </p:nvSpPr>
              <p:spPr>
                <a:xfrm>
                  <a:off x="4902200" y="164592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EE794D2F-AD8B-DD93-F5C0-0EBE8071EED2}"/>
                  </a:ext>
                </a:extLst>
              </p:cNvPr>
              <p:cNvGrpSpPr/>
              <p:nvPr/>
            </p:nvGrpSpPr>
            <p:grpSpPr>
              <a:xfrm>
                <a:off x="1698255" y="3099067"/>
                <a:ext cx="1485900" cy="574040"/>
                <a:chOff x="1318660" y="3141980"/>
                <a:chExt cx="1872610" cy="574040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E3893A91-D8CB-2E74-AE30-8CFB742EA58C}"/>
                    </a:ext>
                  </a:extLst>
                </p:cNvPr>
                <p:cNvGrpSpPr/>
                <p:nvPr/>
              </p:nvGrpSpPr>
              <p:grpSpPr>
                <a:xfrm>
                  <a:off x="1318660" y="3141980"/>
                  <a:ext cx="625703" cy="574040"/>
                  <a:chOff x="4902200" y="1358900"/>
                  <a:chExt cx="1485900" cy="574040"/>
                </a:xfrm>
              </p:grpSpPr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3E05A3C0-81AF-803B-5E6D-559F586308B3}"/>
                      </a:ext>
                    </a:extLst>
                  </p:cNvPr>
                  <p:cNvSpPr/>
                  <p:nvPr/>
                </p:nvSpPr>
                <p:spPr>
                  <a:xfrm>
                    <a:off x="4902200" y="135890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arg</a:t>
                    </a:r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E4D54D19-52BF-E898-EECD-FB098A0EA163}"/>
                      </a:ext>
                    </a:extLst>
                  </p:cNvPr>
                  <p:cNvSpPr/>
                  <p:nvPr/>
                </p:nvSpPr>
                <p:spPr>
                  <a:xfrm>
                    <a:off x="4902200" y="164592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</a:t>
                    </a:r>
                    <a:endParaRPr lang="ko-KR" altLang="en-US"/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603DC8C4-EB92-581A-66E4-A3E806B923D7}"/>
                    </a:ext>
                  </a:extLst>
                </p:cNvPr>
                <p:cNvGrpSpPr/>
                <p:nvPr/>
              </p:nvGrpSpPr>
              <p:grpSpPr>
                <a:xfrm>
                  <a:off x="1942339" y="3141980"/>
                  <a:ext cx="625703" cy="574040"/>
                  <a:chOff x="4902200" y="1358900"/>
                  <a:chExt cx="1485900" cy="574040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CA1C76D3-223E-E5F2-331E-7785FDEFB13C}"/>
                      </a:ext>
                    </a:extLst>
                  </p:cNvPr>
                  <p:cNvSpPr/>
                  <p:nvPr/>
                </p:nvSpPr>
                <p:spPr>
                  <a:xfrm>
                    <a:off x="4902200" y="135890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arg</a:t>
                    </a:r>
                    <a:endParaRPr lang="ko-KR" altLang="en-US"/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CD2DDD95-806F-DBAD-96C0-66BF6064DACF}"/>
                      </a:ext>
                    </a:extLst>
                  </p:cNvPr>
                  <p:cNvSpPr/>
                  <p:nvPr/>
                </p:nvSpPr>
                <p:spPr>
                  <a:xfrm>
                    <a:off x="4902200" y="164592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b</a:t>
                    </a:r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A912E2B9-E084-B992-97AD-D958942B4D55}"/>
                    </a:ext>
                  </a:extLst>
                </p:cNvPr>
                <p:cNvGrpSpPr/>
                <p:nvPr/>
              </p:nvGrpSpPr>
              <p:grpSpPr>
                <a:xfrm>
                  <a:off x="2565567" y="3141980"/>
                  <a:ext cx="625703" cy="574040"/>
                  <a:chOff x="4902200" y="1358900"/>
                  <a:chExt cx="1485900" cy="574040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864D1BBE-31B6-DBB3-722F-53BFFAE36C49}"/>
                      </a:ext>
                    </a:extLst>
                  </p:cNvPr>
                  <p:cNvSpPr/>
                  <p:nvPr/>
                </p:nvSpPr>
                <p:spPr>
                  <a:xfrm>
                    <a:off x="4902200" y="135890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arg</a:t>
                    </a:r>
                    <a:endParaRPr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7569EF7F-3E09-94B1-7973-9968191B1951}"/>
                      </a:ext>
                    </a:extLst>
                  </p:cNvPr>
                  <p:cNvSpPr/>
                  <p:nvPr/>
                </p:nvSpPr>
                <p:spPr>
                  <a:xfrm>
                    <a:off x="4902200" y="1645920"/>
                    <a:ext cx="1485900" cy="28702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c</a:t>
                    </a:r>
                    <a:endParaRPr lang="ko-KR" altLang="en-US"/>
                  </a:p>
                </p:txBody>
              </p:sp>
            </p:grp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715D1-9361-E941-2943-349ABE3A0C67}"/>
                </a:ext>
              </a:extLst>
            </p:cNvPr>
            <p:cNvGrpSpPr/>
            <p:nvPr/>
          </p:nvGrpSpPr>
          <p:grpSpPr>
            <a:xfrm>
              <a:off x="6745320" y="3576587"/>
              <a:ext cx="1485900" cy="574040"/>
              <a:chOff x="4902200" y="1358900"/>
              <a:chExt cx="1485900" cy="57404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199AE31-0A42-8F85-297A-E4549ECD3B05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Assign</a:t>
                </a:r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0D5A8D-D90C-A35E-8598-A0AF42EE26FA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D1C60D3-4A08-4C4F-8363-D2B844EB0FB0}"/>
                </a:ext>
              </a:extLst>
            </p:cNvPr>
            <p:cNvGrpSpPr/>
            <p:nvPr/>
          </p:nvGrpSpPr>
          <p:grpSpPr>
            <a:xfrm>
              <a:off x="9388084" y="3576587"/>
              <a:ext cx="1485900" cy="574040"/>
              <a:chOff x="4902200" y="1358900"/>
              <a:chExt cx="1485900" cy="57404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0820E10-1729-E585-5890-5D44234F293D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Return</a:t>
                </a:r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71AC5E8-7528-2D34-389C-69BE58406215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4DB0F7C-9D6B-AB2A-05D9-B6540CEF851D}"/>
                </a:ext>
              </a:extLst>
            </p:cNvPr>
            <p:cNvGrpSpPr/>
            <p:nvPr/>
          </p:nvGrpSpPr>
          <p:grpSpPr>
            <a:xfrm>
              <a:off x="3643223" y="3576587"/>
              <a:ext cx="1485900" cy="1722120"/>
              <a:chOff x="3846493" y="3141980"/>
              <a:chExt cx="1485900" cy="172212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AF2A450-D183-E30B-1A27-A8DA77E20ED3}"/>
                  </a:ext>
                </a:extLst>
              </p:cNvPr>
              <p:cNvGrpSpPr/>
              <p:nvPr/>
            </p:nvGrpSpPr>
            <p:grpSpPr>
              <a:xfrm>
                <a:off x="3846493" y="3141980"/>
                <a:ext cx="1485900" cy="574040"/>
                <a:chOff x="4902200" y="1358900"/>
                <a:chExt cx="1485900" cy="574040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E4EA02C-165E-C1A6-2EAF-047BB2CC93FA}"/>
                    </a:ext>
                  </a:extLst>
                </p:cNvPr>
                <p:cNvSpPr/>
                <p:nvPr/>
              </p:nvSpPr>
              <p:spPr>
                <a:xfrm>
                  <a:off x="4902200" y="135890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AnnAssign</a:t>
                  </a:r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DE1C299-D815-40BD-FFEE-01761A942FCC}"/>
                    </a:ext>
                  </a:extLst>
                </p:cNvPr>
                <p:cNvSpPr/>
                <p:nvPr/>
              </p:nvSpPr>
              <p:spPr>
                <a:xfrm>
                  <a:off x="4902200" y="164592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5239406-1D9D-37C2-F0BA-FF3F0EC94C8A}"/>
                  </a:ext>
                </a:extLst>
              </p:cNvPr>
              <p:cNvGrpSpPr/>
              <p:nvPr/>
            </p:nvGrpSpPr>
            <p:grpSpPr>
              <a:xfrm>
                <a:off x="3846493" y="3716020"/>
                <a:ext cx="1485900" cy="574040"/>
                <a:chOff x="4902200" y="1358900"/>
                <a:chExt cx="1485900" cy="574040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C508407-8882-E3C5-2E41-B40AF9D2A804}"/>
                    </a:ext>
                  </a:extLst>
                </p:cNvPr>
                <p:cNvSpPr/>
                <p:nvPr/>
              </p:nvSpPr>
              <p:spPr>
                <a:xfrm>
                  <a:off x="4902200" y="135890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target</a:t>
                  </a:r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AA17F6E-998F-2490-856A-66650AF1D0D9}"/>
                    </a:ext>
                  </a:extLst>
                </p:cNvPr>
                <p:cNvSpPr/>
                <p:nvPr/>
              </p:nvSpPr>
              <p:spPr>
                <a:xfrm>
                  <a:off x="4902200" y="164592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c</a:t>
                  </a:r>
                  <a:endParaRPr lang="ko-KR" altLang="en-US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079531B-B773-9F4A-5FF9-931FD1E6DB6D}"/>
                  </a:ext>
                </a:extLst>
              </p:cNvPr>
              <p:cNvGrpSpPr/>
              <p:nvPr/>
            </p:nvGrpSpPr>
            <p:grpSpPr>
              <a:xfrm>
                <a:off x="3846493" y="4290060"/>
                <a:ext cx="1485900" cy="574040"/>
                <a:chOff x="4902200" y="1358900"/>
                <a:chExt cx="1485900" cy="574040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F15839E-C41C-DCDC-DD90-0A4FDC819EFC}"/>
                    </a:ext>
                  </a:extLst>
                </p:cNvPr>
                <p:cNvSpPr/>
                <p:nvPr/>
              </p:nvSpPr>
              <p:spPr>
                <a:xfrm>
                  <a:off x="4902200" y="135890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annotation</a:t>
                  </a:r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5EAA5944-D6CF-6BC7-9030-43FF0C4D190A}"/>
                    </a:ext>
                  </a:extLst>
                </p:cNvPr>
                <p:cNvSpPr/>
                <p:nvPr/>
              </p:nvSpPr>
              <p:spPr>
                <a:xfrm>
                  <a:off x="4902200" y="1645920"/>
                  <a:ext cx="1485900" cy="2870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int</a:t>
                  </a:r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CC59BF-F0A5-B25C-F45E-FF8D48CEAF2C}"/>
                </a:ext>
              </a:extLst>
            </p:cNvPr>
            <p:cNvGrpSpPr/>
            <p:nvPr/>
          </p:nvGrpSpPr>
          <p:grpSpPr>
            <a:xfrm>
              <a:off x="5707555" y="4723820"/>
              <a:ext cx="1485900" cy="574040"/>
              <a:chOff x="4902200" y="1358900"/>
              <a:chExt cx="1485900" cy="57404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1B75441-28A8-9908-54C2-CED767E34FA7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Name</a:t>
                </a:r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6D725D4-61B7-D73E-505E-3522A3838DA0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goo_in</a:t>
                </a:r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AE312CF-AEDB-A0A2-9B1A-2C966B2BD259}"/>
                </a:ext>
              </a:extLst>
            </p:cNvPr>
            <p:cNvGrpSpPr/>
            <p:nvPr/>
          </p:nvGrpSpPr>
          <p:grpSpPr>
            <a:xfrm>
              <a:off x="7703064" y="4723820"/>
              <a:ext cx="1485900" cy="574040"/>
              <a:chOff x="4902200" y="1358900"/>
              <a:chExt cx="1485900" cy="57404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8994872-D16A-7E61-794E-500F4CD7AA11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Call</a:t>
                </a:r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E76176-335F-9478-3E54-B47FB4BCF478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goo</a:t>
                </a:r>
                <a:endParaRPr lang="ko-KR" altLang="en-US"/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411732-BB21-94C0-7072-EC7FEDC6CE9A}"/>
                </a:ext>
              </a:extLst>
            </p:cNvPr>
            <p:cNvCxnSpPr>
              <a:stCxn id="11" idx="0"/>
              <a:endCxn id="8" idx="2"/>
            </p:cNvCxnSpPr>
            <p:nvPr/>
          </p:nvCxnSpPr>
          <p:spPr>
            <a:xfrm flipV="1">
              <a:off x="2441205" y="1846313"/>
              <a:ext cx="3430868" cy="6787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D7F40B4-5B7B-4BEA-803D-9192BC61EB43}"/>
                </a:ext>
              </a:extLst>
            </p:cNvPr>
            <p:cNvCxnSpPr>
              <a:cxnSpLocks/>
              <a:stCxn id="14" idx="0"/>
              <a:endCxn id="8" idx="2"/>
            </p:cNvCxnSpPr>
            <p:nvPr/>
          </p:nvCxnSpPr>
          <p:spPr>
            <a:xfrm flipV="1">
              <a:off x="5872073" y="1846313"/>
              <a:ext cx="0" cy="6787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8FC48F7-B0AE-A0A8-0008-58988B185BEC}"/>
                </a:ext>
              </a:extLst>
            </p:cNvPr>
            <p:cNvCxnSpPr>
              <a:cxnSpLocks/>
              <a:stCxn id="17" idx="0"/>
              <a:endCxn id="8" idx="2"/>
            </p:cNvCxnSpPr>
            <p:nvPr/>
          </p:nvCxnSpPr>
          <p:spPr>
            <a:xfrm flipH="1" flipV="1">
              <a:off x="5872073" y="1846313"/>
              <a:ext cx="4499081" cy="6787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01CB3A5-5123-BFCF-E7B2-A2A5BAA64DA8}"/>
                </a:ext>
              </a:extLst>
            </p:cNvPr>
            <p:cNvCxnSpPr>
              <a:cxnSpLocks/>
              <a:stCxn id="29" idx="0"/>
              <a:endCxn id="15" idx="2"/>
            </p:cNvCxnSpPr>
            <p:nvPr/>
          </p:nvCxnSpPr>
          <p:spPr>
            <a:xfrm flipV="1">
              <a:off x="4386173" y="3099067"/>
              <a:ext cx="1485900" cy="4775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9C6152D-863B-B009-5E52-653321DC89A8}"/>
                </a:ext>
              </a:extLst>
            </p:cNvPr>
            <p:cNvCxnSpPr>
              <a:cxnSpLocks/>
              <a:stCxn id="32" idx="0"/>
              <a:endCxn id="15" idx="2"/>
            </p:cNvCxnSpPr>
            <p:nvPr/>
          </p:nvCxnSpPr>
          <p:spPr>
            <a:xfrm flipH="1" flipV="1">
              <a:off x="5872073" y="3099067"/>
              <a:ext cx="1616197" cy="4775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699F6D4-E098-D7D0-AADC-258401DF3582}"/>
                </a:ext>
              </a:extLst>
            </p:cNvPr>
            <p:cNvCxnSpPr>
              <a:cxnSpLocks/>
              <a:stCxn id="33" idx="2"/>
              <a:endCxn id="49" idx="0"/>
            </p:cNvCxnSpPr>
            <p:nvPr/>
          </p:nvCxnSpPr>
          <p:spPr>
            <a:xfrm flipH="1">
              <a:off x="6450505" y="4150627"/>
              <a:ext cx="1037765" cy="573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396484D-9E9E-0D69-58DC-C331FAE53FA2}"/>
                </a:ext>
              </a:extLst>
            </p:cNvPr>
            <p:cNvCxnSpPr>
              <a:cxnSpLocks/>
              <a:stCxn id="33" idx="2"/>
              <a:endCxn id="52" idx="0"/>
            </p:cNvCxnSpPr>
            <p:nvPr/>
          </p:nvCxnSpPr>
          <p:spPr>
            <a:xfrm>
              <a:off x="7488270" y="4150627"/>
              <a:ext cx="957744" cy="573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2929E0C-E410-4088-2CAA-642451AC4B5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5872073" y="3099067"/>
              <a:ext cx="4258961" cy="4775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4AA3686-BDA0-484E-DC31-6D0136224508}"/>
                </a:ext>
              </a:extLst>
            </p:cNvPr>
            <p:cNvGrpSpPr/>
            <p:nvPr/>
          </p:nvGrpSpPr>
          <p:grpSpPr>
            <a:xfrm>
              <a:off x="7797673" y="5378528"/>
              <a:ext cx="1485900" cy="574040"/>
              <a:chOff x="4902200" y="1358900"/>
              <a:chExt cx="1485900" cy="57404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C68925B-DA93-9CB3-FD8F-E44F3876F23D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args</a:t>
                </a:r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552E604-AB06-F346-FB4D-859A72C3E4FA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F248738-DA6E-2741-C3B6-42C59695B656}"/>
                </a:ext>
              </a:extLst>
            </p:cNvPr>
            <p:cNvGrpSpPr/>
            <p:nvPr/>
          </p:nvGrpSpPr>
          <p:grpSpPr>
            <a:xfrm>
              <a:off x="6358467" y="6033236"/>
              <a:ext cx="1204851" cy="574040"/>
              <a:chOff x="4902200" y="1358900"/>
              <a:chExt cx="1485900" cy="57404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5BB9644-1FB1-CE77-651E-CE72AF1654F6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Constant</a:t>
                </a:r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DCBBB95-92C6-F575-99F6-345E2AEE7302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75E6178-6159-6C8D-2C13-F89D3C8FFC1F}"/>
                </a:ext>
              </a:extLst>
            </p:cNvPr>
            <p:cNvGrpSpPr/>
            <p:nvPr/>
          </p:nvGrpSpPr>
          <p:grpSpPr>
            <a:xfrm>
              <a:off x="8002522" y="6033236"/>
              <a:ext cx="1204851" cy="574040"/>
              <a:chOff x="4902200" y="1358900"/>
              <a:chExt cx="1485900" cy="57404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1DCE9B8-BF48-4CDE-D763-BEDDCAA3277F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Constant</a:t>
                </a:r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8C65498-D4A1-D23D-A4B0-884DB1A2965E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028A293-80F7-CD02-A1C0-32BA07CC666D}"/>
                </a:ext>
              </a:extLst>
            </p:cNvPr>
            <p:cNvGrpSpPr/>
            <p:nvPr/>
          </p:nvGrpSpPr>
          <p:grpSpPr>
            <a:xfrm>
              <a:off x="9754096" y="6033236"/>
              <a:ext cx="1204851" cy="574040"/>
              <a:chOff x="4902200" y="1358900"/>
              <a:chExt cx="1485900" cy="574040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8EF22A3-52D4-F108-19AE-1DF6823D4BB2}"/>
                  </a:ext>
                </a:extLst>
              </p:cNvPr>
              <p:cNvSpPr/>
              <p:nvPr/>
            </p:nvSpPr>
            <p:spPr>
              <a:xfrm>
                <a:off x="4902200" y="135890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Constant</a:t>
                </a:r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EED49ED-172B-7436-8D75-85EBCD3A8534}"/>
                  </a:ext>
                </a:extLst>
              </p:cNvPr>
              <p:cNvSpPr/>
              <p:nvPr/>
            </p:nvSpPr>
            <p:spPr>
              <a:xfrm>
                <a:off x="4902200" y="1645920"/>
                <a:ext cx="1485900" cy="2870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FFDD16D-D90F-B1BD-ABAF-1C40A3514202}"/>
                </a:ext>
              </a:extLst>
            </p:cNvPr>
            <p:cNvCxnSpPr>
              <a:cxnSpLocks/>
              <a:stCxn id="53" idx="2"/>
              <a:endCxn id="90" idx="0"/>
            </p:cNvCxnSpPr>
            <p:nvPr/>
          </p:nvCxnSpPr>
          <p:spPr>
            <a:xfrm>
              <a:off x="8446014" y="5297860"/>
              <a:ext cx="94609" cy="80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231FC4F-25C0-8BF3-B0A6-72F2CE48A01C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8540623" y="5952568"/>
              <a:ext cx="1687110" cy="80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9A88329-81D2-868F-042B-DFCD1C0AA63C}"/>
                </a:ext>
              </a:extLst>
            </p:cNvPr>
            <p:cNvCxnSpPr>
              <a:cxnSpLocks/>
              <a:stCxn id="91" idx="2"/>
              <a:endCxn id="86" idx="0"/>
            </p:cNvCxnSpPr>
            <p:nvPr/>
          </p:nvCxnSpPr>
          <p:spPr>
            <a:xfrm>
              <a:off x="8540623" y="5952568"/>
              <a:ext cx="64325" cy="80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F956CEB-F971-E8B8-E1CE-716B6C19B0BF}"/>
                </a:ext>
              </a:extLst>
            </p:cNvPr>
            <p:cNvCxnSpPr>
              <a:cxnSpLocks/>
              <a:stCxn id="91" idx="2"/>
              <a:endCxn id="88" idx="0"/>
            </p:cNvCxnSpPr>
            <p:nvPr/>
          </p:nvCxnSpPr>
          <p:spPr>
            <a:xfrm flipH="1">
              <a:off x="6960893" y="5952568"/>
              <a:ext cx="1579730" cy="80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EDF8696-331A-1580-9727-573DEFED1B54}"/>
              </a:ext>
            </a:extLst>
          </p:cNvPr>
          <p:cNvSpPr txBox="1"/>
          <p:nvPr/>
        </p:nvSpPr>
        <p:spPr>
          <a:xfrm>
            <a:off x="59268" y="1213004"/>
            <a:ext cx="6176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def foo(a : int, b:int , f:int) -&gt; int: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   c:int    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goo_in = goo(1,2,3)</a:t>
            </a:r>
            <a:endParaRPr lang="en-US" altLang="ko-KR" sz="15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c = goo_in.mu() + 50</a:t>
            </a:r>
          </a:p>
        </p:txBody>
      </p:sp>
    </p:spTree>
    <p:extLst>
      <p:ext uri="{BB962C8B-B14F-4D97-AF65-F5344CB8AC3E}">
        <p14:creationId xmlns:p14="http://schemas.microsoft.com/office/powerpoint/2010/main" val="8622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1DD0-A35D-2020-58DE-4378D566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Status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9CB95-E4D2-2D56-86F8-FB98124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CD5F0-B5E8-EC28-5A6C-1053CE1CDF4E}"/>
              </a:ext>
            </a:extLst>
          </p:cNvPr>
          <p:cNvSpPr txBox="1"/>
          <p:nvPr/>
        </p:nvSpPr>
        <p:spPr>
          <a:xfrm>
            <a:off x="85344" y="1090634"/>
            <a:ext cx="40421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class goo: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def __init__(self, d:int, e:int, f:int)-&gt;int: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self.q:int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self.d:int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self.e:int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self.e = e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return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def mu(self):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self.m:int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self.m = 30 + (50+90)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return self.m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@kernel        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def foo(a : int, b:int , f:int) -&gt; 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c:int    </a:t>
            </a:r>
            <a:endParaRPr lang="en-US" altLang="ko-KR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goo_in = goo(1,2,3)</a:t>
            </a:r>
            <a:endParaRPr lang="en-US" altLang="ko-KR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c = goo_in.mu() + 50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return a + c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def main() -&gt; 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c:int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xil_printf('hello')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if c == 30 or c &gt; 20: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c = 40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else: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c = 60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return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928E-74A8-F9A9-A3BF-1EAB163F9E0F}"/>
              </a:ext>
            </a:extLst>
          </p:cNvPr>
          <p:cNvSpPr txBox="1"/>
          <p:nvPr/>
        </p:nvSpPr>
        <p:spPr>
          <a:xfrm>
            <a:off x="4127500" y="1129091"/>
            <a:ext cx="78448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Lucida Console" panose="020B0609040504020204" pitchFamily="49" charset="0"/>
              </a:rPr>
              <a:t>  1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; ModuleID =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"module"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2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target triple =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"aarch64-none-unknown-elf"</a:t>
            </a:r>
          </a:p>
          <a:p>
            <a:r>
              <a:rPr lang="pt-BR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pt-BR" altLang="ko-KR" sz="1000">
                <a:latin typeface="Lucida Console" panose="020B0609040504020204" pitchFamily="49" charset="0"/>
              </a:rPr>
              <a:t>3 </a:t>
            </a:r>
            <a:r>
              <a:rPr lang="pt-BR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target datalayout = </a:t>
            </a:r>
            <a:r>
              <a:rPr lang="pt-BR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"e-m:e-i8:8:32-i16:16:32-i64:64-i128:128-n32:64-S128"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4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nn-NO" altLang="ko-KR" sz="1000">
                <a:latin typeface="Lucida Console" panose="020B0609040504020204" pitchFamily="49" charset="0"/>
              </a:rPr>
              <a:t>5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type {i64, i64, i64, i64}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declare void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"xil_printf"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(i8*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".1"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...)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7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".str0"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internal constant [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x i8] c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"hello\00"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latin typeface="Lucida Console" panose="020B0609040504020204" pitchFamily="49" charset="0"/>
              </a:rPr>
              <a:t>9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define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"class.goo.__init__"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"d"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"e"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10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13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14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"e"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ret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18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19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define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"class.goo.mu"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20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getelementptr inbounds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"self"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i32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23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".4"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nn-NO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add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50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90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24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nn-NO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add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30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".4"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26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ret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28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9471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1DD0-A35D-2020-58DE-4378D566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Status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9CB95-E4D2-2D56-86F8-FB98124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CD5F0-B5E8-EC28-5A6C-1053CE1CDF4E}"/>
              </a:ext>
            </a:extLst>
          </p:cNvPr>
          <p:cNvSpPr txBox="1"/>
          <p:nvPr/>
        </p:nvSpPr>
        <p:spPr>
          <a:xfrm>
            <a:off x="85344" y="1090634"/>
            <a:ext cx="40421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class goo: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def __init__(self, d:int, e:int, f:int)-&gt;int: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self.q:int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self.d:int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self.e:int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self.e = e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return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def mu(self):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self.m:int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self.m = 30 + (50+90)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return self.m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@kernel        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def foo(a : int, b:int , f:int) -&gt; int: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c:int    </a:t>
            </a:r>
            <a:endParaRPr lang="en-US" altLang="ko-KR" sz="1000" b="1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goo_in = goo(1,2,3)</a:t>
            </a:r>
            <a:endParaRPr lang="en-US" altLang="ko-KR" sz="1000" b="1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c = goo_in.mu() + 50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return a + c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def main() -&gt; 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c:int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xil_printf('hello')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if c == 30 or c &gt; 20: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c = 40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else: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c = 60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return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928E-74A8-F9A9-A3BF-1EAB163F9E0F}"/>
              </a:ext>
            </a:extLst>
          </p:cNvPr>
          <p:cNvSpPr txBox="1"/>
          <p:nvPr/>
        </p:nvSpPr>
        <p:spPr>
          <a:xfrm>
            <a:off x="4127500" y="1129091"/>
            <a:ext cx="78448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30 define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"foo"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"a"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"b"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33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alloca i64</a:t>
            </a:r>
          </a:p>
          <a:p>
            <a:r>
              <a:rPr lang="it-IT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34</a:t>
            </a:r>
            <a:r>
              <a:rPr lang="it-IT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"goo_in"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alloca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call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"class.goo.__init__"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"goo_in"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call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"class.goo.mu"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"class.goo"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"goo_in"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37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nn-NO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add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".6"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50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39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"c.1"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it-IT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40</a:t>
            </a:r>
            <a:r>
              <a:rPr lang="it-IT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".9" 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it-IT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add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"a"</a:t>
            </a:r>
            <a:r>
              <a:rPr lang="it-IT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it-IT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"c.1"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41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ret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42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86226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1DD0-A35D-2020-58DE-4378D566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Status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9CB95-E4D2-2D56-86F8-FB98124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CD5F0-B5E8-EC28-5A6C-1053CE1CDF4E}"/>
              </a:ext>
            </a:extLst>
          </p:cNvPr>
          <p:cNvSpPr txBox="1"/>
          <p:nvPr/>
        </p:nvSpPr>
        <p:spPr>
          <a:xfrm>
            <a:off x="85344" y="1090634"/>
            <a:ext cx="40421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class goo: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def __init__(self, d:int, e:int, f:int)-&gt;int: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self.q:int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self.d:int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self.e:int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self.e = e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return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def mu(self):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self.m:int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self.m = 30 + (50+90)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return self.m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@kernel        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def foo(a : int, b:int , f:int) -&gt; int: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c:int    </a:t>
            </a:r>
            <a:endParaRPr lang="en-US" altLang="ko-KR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goo_in = goo(1,2,3)</a:t>
            </a:r>
            <a:endParaRPr lang="en-US" altLang="ko-KR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c = goo_in.mu() + 50</a:t>
            </a:r>
          </a:p>
          <a:p>
            <a:r>
              <a:rPr lang="ko-KR" altLang="en-US" sz="1000">
                <a:solidFill>
                  <a:prstClr val="black"/>
                </a:solidFill>
                <a:latin typeface="Lucida Console" panose="020B0609040504020204" pitchFamily="49" charset="0"/>
              </a:rPr>
              <a:t>    return a + c</a:t>
            </a:r>
          </a:p>
          <a:p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def main() -&gt; int: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c:int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xil_printf('hello')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if c == 30 or c &gt; 20: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c = 40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else: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    c = 60</a:t>
            </a:r>
          </a:p>
          <a:p>
            <a:r>
              <a:rPr lang="ko-KR" altLang="en-US" sz="1000" b="1">
                <a:solidFill>
                  <a:prstClr val="black"/>
                </a:solidFill>
                <a:latin typeface="Lucida Console" panose="020B0609040504020204" pitchFamily="49" charset="0"/>
              </a:rPr>
              <a:t>    return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928E-74A8-F9A9-A3BF-1EAB163F9E0F}"/>
              </a:ext>
            </a:extLst>
          </p:cNvPr>
          <p:cNvSpPr txBox="1"/>
          <p:nvPr/>
        </p:nvSpPr>
        <p:spPr>
          <a:xfrm>
            <a:off x="4127500" y="1129091"/>
            <a:ext cx="78448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44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define i64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"main"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entry: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alloca i64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48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alloca i8*</a:t>
            </a:r>
          </a:p>
          <a:p>
            <a:r>
              <a:rPr lang="pl-PL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pl-PL" altLang="ko-KR" sz="1000">
                <a:latin typeface="Lucida Console" panose="020B0609040504020204" pitchFamily="49" charset="0"/>
              </a:rPr>
              <a:t>49</a:t>
            </a:r>
            <a:r>
              <a:rPr lang="pl-PL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pl-PL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pl-PL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  <a:r>
              <a:rPr lang="pl-PL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bitcast [</a:t>
            </a:r>
            <a:r>
              <a:rPr lang="pl-PL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pl-PL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x i8]* @</a:t>
            </a:r>
            <a:r>
              <a:rPr lang="pl-PL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".str0"</a:t>
            </a:r>
            <a:r>
              <a:rPr lang="pl-PL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to i8*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50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i8*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".3"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i8**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51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i8*, i8**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".2"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call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void (i8*, ...) @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"xil_printf"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(i8*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".5"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53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"c.1"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54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icmp </a:t>
            </a:r>
            <a:r>
              <a:rPr lang="en-US" altLang="ko-KR" sz="1000">
                <a:latin typeface="Lucida Console" panose="020B0609040504020204" pitchFamily="49" charset="0"/>
              </a:rPr>
              <a:t>eq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i64 %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"c.1"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30</a:t>
            </a:r>
          </a:p>
          <a:p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latin typeface="Lucida Console" panose="020B0609040504020204" pitchFamily="49" charset="0"/>
              </a:rPr>
              <a:t>55</a:t>
            </a:r>
            <a:r>
              <a:rPr lang="nn-NO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"c.2"</a:t>
            </a:r>
            <a:r>
              <a:rPr lang="nn-NO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load i64, i64* %</a:t>
            </a:r>
            <a:r>
              <a:rPr lang="nn-NO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sv-SE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sv-SE" altLang="ko-KR" sz="1000">
                <a:latin typeface="Lucida Console" panose="020B0609040504020204" pitchFamily="49" charset="0"/>
              </a:rPr>
              <a:t>56</a:t>
            </a:r>
            <a:r>
              <a:rPr lang="sv-SE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sv-SE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sv-SE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  <a:r>
              <a:rPr lang="sv-SE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icmp sgt i64 %</a:t>
            </a:r>
            <a:r>
              <a:rPr lang="sv-SE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"c.2"</a:t>
            </a:r>
            <a:r>
              <a:rPr lang="sv-SE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sv-SE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20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ko-KR" sz="1000">
                <a:solidFill>
                  <a:schemeClr val="accent6"/>
                </a:solidFill>
                <a:latin typeface="Lucida Console" panose="020B0609040504020204" pitchFamily="49" charset="0"/>
              </a:rPr>
              <a:t>or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i1 %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".7"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".8"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58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br i1 %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".9"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"then"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label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"else"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59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then: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60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40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61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br label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"ifcont"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62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else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63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store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60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, i64*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"c"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64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br label %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"ifcont"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65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ifcont:</a:t>
            </a:r>
          </a:p>
          <a:p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66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  ret i64 </a:t>
            </a:r>
            <a:r>
              <a:rPr lang="en-US" altLang="ko-KR" sz="10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ko-KR" altLang="en-US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latin typeface="Lucida Console" panose="020B0609040504020204" pitchFamily="49" charset="0"/>
              </a:rPr>
              <a:t>67</a:t>
            </a:r>
            <a:r>
              <a:rPr lang="en-US" altLang="ko-KR" sz="10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1965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7445-86DD-AFC0-D773-713E1DA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Run on RFSoC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48FC-1213-5093-4880-4C8C9371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6463-BFED-75FF-34A3-37EC0C8DBADD}"/>
              </a:ext>
            </a:extLst>
          </p:cNvPr>
          <p:cNvSpPr txBox="1"/>
          <p:nvPr/>
        </p:nvSpPr>
        <p:spPr>
          <a:xfrm>
            <a:off x="85344" y="1212124"/>
            <a:ext cx="116551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&gt;&gt;  C:\Program Files\LLVM\bin\clang.exe --target=aarch64-none-unknown-elf -mcpu=cortex-a53 -c -Wall -O2 output.ll -o "../C_Code/output/output.o"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&gt;&gt;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&gt;&gt; aarch64-none-elf-g++ -Wl,-T -Wl,../C_Code/linker/linker.ld -L../Xilinx_Include/bsplib/lib -o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"../C_Code/output/output.elf"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../C_Code/output/output.o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C:\Jeonghyun\GIT\Vivado_prj_manager\Compiler\C_Code\RFSoC_Driver/RFSoC_lib.a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../C_Code/init/startup.o 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-Wl,--start-group,-lxil,-lgcc,-lc,-lstdc++,--end-group -Wl,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--start-group,-lxil,-lmetal,-lgcc,-lc,--end-group -Wl,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--start-group,-lxil,-llwip4,-lgcc,-lc,--end-group -Wl,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--start-group,-lxilpm,-lxil,-lgcc,-lc,--end-group -Wl,</a:t>
            </a:r>
          </a:p>
          <a:p>
            <a:r>
              <a:rPr lang="en-US" altLang="ko-KR" sz="1000">
                <a:solidFill>
                  <a:prstClr val="black"/>
                </a:solidFill>
                <a:latin typeface="Lucida Console" panose="020B0609040504020204" pitchFamily="49" charset="0"/>
              </a:rPr>
              <a:t>--start-group,-lxil,-lgcc,-lc,-lmetal,--end-group </a:t>
            </a:r>
            <a:endParaRPr lang="ko-KR" altLang="en-US" sz="10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C47052-4377-9A8A-2EC6-D2DB7CCC3704}"/>
              </a:ext>
            </a:extLst>
          </p:cNvPr>
          <p:cNvSpPr/>
          <p:nvPr/>
        </p:nvSpPr>
        <p:spPr>
          <a:xfrm>
            <a:off x="4450300" y="4664980"/>
            <a:ext cx="1422400" cy="1049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Clang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713482-784F-8A79-C935-7146BC501705}"/>
              </a:ext>
            </a:extLst>
          </p:cNvPr>
          <p:cNvSpPr/>
          <p:nvPr/>
        </p:nvSpPr>
        <p:spPr>
          <a:xfrm>
            <a:off x="7480699" y="4664980"/>
            <a:ext cx="1422400" cy="1049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g++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ABB165-6D7F-D851-9FF8-E406CD0956F8}"/>
              </a:ext>
            </a:extLst>
          </p:cNvPr>
          <p:cNvSpPr/>
          <p:nvPr/>
        </p:nvSpPr>
        <p:spPr>
          <a:xfrm>
            <a:off x="1173014" y="4664980"/>
            <a:ext cx="1658971" cy="1049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python2llvm.py</a:t>
            </a: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0AFE6C-8A94-3C8D-504F-5B537DFFAAA8}"/>
              </a:ext>
            </a:extLst>
          </p:cNvPr>
          <p:cNvGrpSpPr/>
          <p:nvPr/>
        </p:nvGrpSpPr>
        <p:grpSpPr>
          <a:xfrm>
            <a:off x="3220791" y="4756713"/>
            <a:ext cx="759724" cy="866400"/>
            <a:chOff x="3690280" y="4756713"/>
            <a:chExt cx="759724" cy="8664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7972FD0-FB65-9882-5952-9BFC7D44B521}"/>
                </a:ext>
              </a:extLst>
            </p:cNvPr>
            <p:cNvGrpSpPr/>
            <p:nvPr/>
          </p:nvGrpSpPr>
          <p:grpSpPr>
            <a:xfrm>
              <a:off x="3690280" y="4756713"/>
              <a:ext cx="759724" cy="866400"/>
              <a:chOff x="1803216" y="4681679"/>
              <a:chExt cx="759724" cy="866400"/>
            </a:xfrm>
          </p:grpSpPr>
          <p:sp>
            <p:nvSpPr>
              <p:cNvPr id="10" name="사각형: 잘린 한쪽 모서리 9">
                <a:extLst>
                  <a:ext uri="{FF2B5EF4-FFF2-40B4-BE49-F238E27FC236}">
                    <a16:creationId xmlns:a16="http://schemas.microsoft.com/office/drawing/2014/main" id="{1AD3670E-5575-4D40-8576-51B3A9E28F04}"/>
                  </a:ext>
                </a:extLst>
              </p:cNvPr>
              <p:cNvSpPr/>
              <p:nvPr/>
            </p:nvSpPr>
            <p:spPr>
              <a:xfrm>
                <a:off x="1803216" y="4681679"/>
                <a:ext cx="759724" cy="866400"/>
              </a:xfrm>
              <a:prstGeom prst="snip1Rect">
                <a:avLst>
                  <a:gd name="adj" fmla="val 247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exp.ll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AE81D33-1848-AB20-8099-1E5EA2BACDE1}"/>
                  </a:ext>
                </a:extLst>
              </p:cNvPr>
              <p:cNvCxnSpPr/>
              <p:nvPr/>
            </p:nvCxnSpPr>
            <p:spPr>
              <a:xfrm>
                <a:off x="1853619" y="481646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18E5EEC-3415-51FC-4056-4C9E91A4203A}"/>
                  </a:ext>
                </a:extLst>
              </p:cNvPr>
              <p:cNvCxnSpPr/>
              <p:nvPr/>
            </p:nvCxnSpPr>
            <p:spPr>
              <a:xfrm>
                <a:off x="1853619" y="491257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D78FAE2-5776-9E9F-A6CE-352A52A0F294}"/>
                  </a:ext>
                </a:extLst>
              </p:cNvPr>
              <p:cNvCxnSpPr/>
              <p:nvPr/>
            </p:nvCxnSpPr>
            <p:spPr>
              <a:xfrm>
                <a:off x="1853619" y="5003060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3A7AC81D-7F46-A483-DC69-DF15E8363302}"/>
                </a:ext>
              </a:extLst>
            </p:cNvPr>
            <p:cNvSpPr/>
            <p:nvPr/>
          </p:nvSpPr>
          <p:spPr>
            <a:xfrm>
              <a:off x="4258204" y="4767826"/>
              <a:ext cx="182804" cy="1851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A7DB53-AF46-0CA1-398F-CB61EEEC38DB}"/>
              </a:ext>
            </a:extLst>
          </p:cNvPr>
          <p:cNvGrpSpPr/>
          <p:nvPr/>
        </p:nvGrpSpPr>
        <p:grpSpPr>
          <a:xfrm>
            <a:off x="67287" y="4756713"/>
            <a:ext cx="759724" cy="866400"/>
            <a:chOff x="3690280" y="4756713"/>
            <a:chExt cx="759724" cy="86640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34510B9-4B34-505F-BEF0-33ED4FCA651A}"/>
                </a:ext>
              </a:extLst>
            </p:cNvPr>
            <p:cNvGrpSpPr/>
            <p:nvPr/>
          </p:nvGrpSpPr>
          <p:grpSpPr>
            <a:xfrm>
              <a:off x="3690280" y="4756713"/>
              <a:ext cx="759724" cy="866400"/>
              <a:chOff x="1803216" y="4681679"/>
              <a:chExt cx="759724" cy="866400"/>
            </a:xfrm>
          </p:grpSpPr>
          <p:sp>
            <p:nvSpPr>
              <p:cNvPr id="18" name="사각형: 잘린 한쪽 모서리 17">
                <a:extLst>
                  <a:ext uri="{FF2B5EF4-FFF2-40B4-BE49-F238E27FC236}">
                    <a16:creationId xmlns:a16="http://schemas.microsoft.com/office/drawing/2014/main" id="{F5DB592A-3413-8322-5786-D7B1EF7B1C14}"/>
                  </a:ext>
                </a:extLst>
              </p:cNvPr>
              <p:cNvSpPr/>
              <p:nvPr/>
            </p:nvSpPr>
            <p:spPr>
              <a:xfrm>
                <a:off x="1803216" y="4681679"/>
                <a:ext cx="759724" cy="866400"/>
              </a:xfrm>
              <a:prstGeom prst="snip1Rect">
                <a:avLst>
                  <a:gd name="adj" fmla="val 247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exp.py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3864BDB-320A-D5B8-B887-6157D44923C8}"/>
                  </a:ext>
                </a:extLst>
              </p:cNvPr>
              <p:cNvCxnSpPr/>
              <p:nvPr/>
            </p:nvCxnSpPr>
            <p:spPr>
              <a:xfrm>
                <a:off x="1853619" y="481646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2122115-05CD-4690-1209-D81FE8439927}"/>
                  </a:ext>
                </a:extLst>
              </p:cNvPr>
              <p:cNvCxnSpPr/>
              <p:nvPr/>
            </p:nvCxnSpPr>
            <p:spPr>
              <a:xfrm>
                <a:off x="1853619" y="491257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9163A9A-DB06-C720-9E80-73D0AF1C67EC}"/>
                  </a:ext>
                </a:extLst>
              </p:cNvPr>
              <p:cNvCxnSpPr/>
              <p:nvPr/>
            </p:nvCxnSpPr>
            <p:spPr>
              <a:xfrm>
                <a:off x="1853619" y="5003060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42D4849E-7A18-FB7F-A0D8-D8EFF69DB7EE}"/>
                </a:ext>
              </a:extLst>
            </p:cNvPr>
            <p:cNvSpPr/>
            <p:nvPr/>
          </p:nvSpPr>
          <p:spPr>
            <a:xfrm>
              <a:off x="4258204" y="4767826"/>
              <a:ext cx="182804" cy="1851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9B2727-F7B1-9396-29C8-20E1A5D64251}"/>
              </a:ext>
            </a:extLst>
          </p:cNvPr>
          <p:cNvGrpSpPr/>
          <p:nvPr/>
        </p:nvGrpSpPr>
        <p:grpSpPr>
          <a:xfrm>
            <a:off x="6289130" y="4756713"/>
            <a:ext cx="759724" cy="866400"/>
            <a:chOff x="3690280" y="4756713"/>
            <a:chExt cx="759724" cy="8664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D5D1662-77E7-8A4E-5001-A9A2F9198FCB}"/>
                </a:ext>
              </a:extLst>
            </p:cNvPr>
            <p:cNvGrpSpPr/>
            <p:nvPr/>
          </p:nvGrpSpPr>
          <p:grpSpPr>
            <a:xfrm>
              <a:off x="3690280" y="4756713"/>
              <a:ext cx="759724" cy="866400"/>
              <a:chOff x="1803216" y="4681679"/>
              <a:chExt cx="759724" cy="866400"/>
            </a:xfrm>
          </p:grpSpPr>
          <p:sp>
            <p:nvSpPr>
              <p:cNvPr id="25" name="사각형: 잘린 한쪽 모서리 24">
                <a:extLst>
                  <a:ext uri="{FF2B5EF4-FFF2-40B4-BE49-F238E27FC236}">
                    <a16:creationId xmlns:a16="http://schemas.microsoft.com/office/drawing/2014/main" id="{464E18BA-AD3C-D747-982B-D213E7B841F3}"/>
                  </a:ext>
                </a:extLst>
              </p:cNvPr>
              <p:cNvSpPr/>
              <p:nvPr/>
            </p:nvSpPr>
            <p:spPr>
              <a:xfrm>
                <a:off x="1803216" y="4681679"/>
                <a:ext cx="759724" cy="866400"/>
              </a:xfrm>
              <a:prstGeom prst="snip1Rect">
                <a:avLst>
                  <a:gd name="adj" fmla="val 247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exp.o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1C31F55-A064-9D67-E6A3-808143539570}"/>
                  </a:ext>
                </a:extLst>
              </p:cNvPr>
              <p:cNvCxnSpPr/>
              <p:nvPr/>
            </p:nvCxnSpPr>
            <p:spPr>
              <a:xfrm>
                <a:off x="1853619" y="481646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ACC929D-F542-C0FB-CAFA-70A712400E9B}"/>
                  </a:ext>
                </a:extLst>
              </p:cNvPr>
              <p:cNvCxnSpPr/>
              <p:nvPr/>
            </p:nvCxnSpPr>
            <p:spPr>
              <a:xfrm>
                <a:off x="1853619" y="491257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A7BD2B2-C002-259D-ADD8-811147206A15}"/>
                  </a:ext>
                </a:extLst>
              </p:cNvPr>
              <p:cNvCxnSpPr/>
              <p:nvPr/>
            </p:nvCxnSpPr>
            <p:spPr>
              <a:xfrm>
                <a:off x="1853619" y="5003060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819FBC36-150E-56F0-6DDD-B25E02B274EB}"/>
                </a:ext>
              </a:extLst>
            </p:cNvPr>
            <p:cNvSpPr/>
            <p:nvPr/>
          </p:nvSpPr>
          <p:spPr>
            <a:xfrm>
              <a:off x="4258204" y="4767826"/>
              <a:ext cx="182804" cy="1851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1B5C83-6600-E869-9169-4A49F3B8570E}"/>
              </a:ext>
            </a:extLst>
          </p:cNvPr>
          <p:cNvGrpSpPr/>
          <p:nvPr/>
        </p:nvGrpSpPr>
        <p:grpSpPr>
          <a:xfrm>
            <a:off x="9341656" y="4756713"/>
            <a:ext cx="759724" cy="866400"/>
            <a:chOff x="3690280" y="4756713"/>
            <a:chExt cx="759724" cy="86640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F4E09AD-DFEA-E349-6901-26F5CAEEDF56}"/>
                </a:ext>
              </a:extLst>
            </p:cNvPr>
            <p:cNvGrpSpPr/>
            <p:nvPr/>
          </p:nvGrpSpPr>
          <p:grpSpPr>
            <a:xfrm>
              <a:off x="3690280" y="4756713"/>
              <a:ext cx="759724" cy="866400"/>
              <a:chOff x="1803216" y="4681679"/>
              <a:chExt cx="759724" cy="866400"/>
            </a:xfrm>
          </p:grpSpPr>
          <p:sp>
            <p:nvSpPr>
              <p:cNvPr id="32" name="사각형: 잘린 한쪽 모서리 31">
                <a:extLst>
                  <a:ext uri="{FF2B5EF4-FFF2-40B4-BE49-F238E27FC236}">
                    <a16:creationId xmlns:a16="http://schemas.microsoft.com/office/drawing/2014/main" id="{44BDF453-F86F-A45E-7149-20CCD0D289BD}"/>
                  </a:ext>
                </a:extLst>
              </p:cNvPr>
              <p:cNvSpPr/>
              <p:nvPr/>
            </p:nvSpPr>
            <p:spPr>
              <a:xfrm>
                <a:off x="1803216" y="4681679"/>
                <a:ext cx="759724" cy="866400"/>
              </a:xfrm>
              <a:prstGeom prst="snip1Rect">
                <a:avLst>
                  <a:gd name="adj" fmla="val 2477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</a:rPr>
                  <a:t>exp.elf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ABEE17D-064D-DCDA-10C5-1A75C0A7696C}"/>
                  </a:ext>
                </a:extLst>
              </p:cNvPr>
              <p:cNvCxnSpPr/>
              <p:nvPr/>
            </p:nvCxnSpPr>
            <p:spPr>
              <a:xfrm>
                <a:off x="1853619" y="481646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88685C0-52A0-3215-A1AD-4FF035A93A0C}"/>
                  </a:ext>
                </a:extLst>
              </p:cNvPr>
              <p:cNvCxnSpPr/>
              <p:nvPr/>
            </p:nvCxnSpPr>
            <p:spPr>
              <a:xfrm>
                <a:off x="1853619" y="4912573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C6A6C87-3619-8B28-B716-40F906D2EC54}"/>
                  </a:ext>
                </a:extLst>
              </p:cNvPr>
              <p:cNvCxnSpPr/>
              <p:nvPr/>
            </p:nvCxnSpPr>
            <p:spPr>
              <a:xfrm>
                <a:off x="1853619" y="5003060"/>
                <a:ext cx="576262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4D21FE44-643C-7D97-35EE-BAE8DEC7EA88}"/>
                </a:ext>
              </a:extLst>
            </p:cNvPr>
            <p:cNvSpPr/>
            <p:nvPr/>
          </p:nvSpPr>
          <p:spPr>
            <a:xfrm>
              <a:off x="4258204" y="4767826"/>
              <a:ext cx="182804" cy="1851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D684406-41EC-F9EA-698B-8CE56E79A9B9}"/>
              </a:ext>
            </a:extLst>
          </p:cNvPr>
          <p:cNvSpPr/>
          <p:nvPr/>
        </p:nvSpPr>
        <p:spPr>
          <a:xfrm>
            <a:off x="863834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EB7E4CC-CFB9-8B9D-85AB-FC3DC747A872}"/>
              </a:ext>
            </a:extLst>
          </p:cNvPr>
          <p:cNvSpPr/>
          <p:nvPr/>
        </p:nvSpPr>
        <p:spPr>
          <a:xfrm>
            <a:off x="2882388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EAF7631-FA21-FCB8-E4AC-000F87176B7A}"/>
              </a:ext>
            </a:extLst>
          </p:cNvPr>
          <p:cNvSpPr/>
          <p:nvPr/>
        </p:nvSpPr>
        <p:spPr>
          <a:xfrm>
            <a:off x="4112685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69BA8EEE-7AAE-9EC5-0C18-B9077F883C41}"/>
              </a:ext>
            </a:extLst>
          </p:cNvPr>
          <p:cNvSpPr/>
          <p:nvPr/>
        </p:nvSpPr>
        <p:spPr>
          <a:xfrm>
            <a:off x="5923103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B5990E3-26D0-EFE4-B6C5-EF863D28E0E9}"/>
              </a:ext>
            </a:extLst>
          </p:cNvPr>
          <p:cNvSpPr/>
          <p:nvPr/>
        </p:nvSpPr>
        <p:spPr>
          <a:xfrm>
            <a:off x="7107748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B158141-CFB3-EE55-6430-90B137D44243}"/>
              </a:ext>
            </a:extLst>
          </p:cNvPr>
          <p:cNvSpPr/>
          <p:nvPr/>
        </p:nvSpPr>
        <p:spPr>
          <a:xfrm>
            <a:off x="8975084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2F62C95-A90D-1992-B6D8-56E3874120FE}"/>
              </a:ext>
            </a:extLst>
          </p:cNvPr>
          <p:cNvSpPr/>
          <p:nvPr/>
        </p:nvSpPr>
        <p:spPr>
          <a:xfrm>
            <a:off x="10173365" y="4987607"/>
            <a:ext cx="294587" cy="46492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871CB54-42E3-7028-2249-1F80C23466E0}"/>
              </a:ext>
            </a:extLst>
          </p:cNvPr>
          <p:cNvGrpSpPr/>
          <p:nvPr/>
        </p:nvGrpSpPr>
        <p:grpSpPr>
          <a:xfrm>
            <a:off x="10618901" y="4701672"/>
            <a:ext cx="1173049" cy="921441"/>
            <a:chOff x="10618901" y="4701672"/>
            <a:chExt cx="1173049" cy="921441"/>
          </a:xfrm>
        </p:grpSpPr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6C9E2806-DB8F-4832-C56A-501D233E8934}"/>
                </a:ext>
              </a:extLst>
            </p:cNvPr>
            <p:cNvSpPr/>
            <p:nvPr/>
          </p:nvSpPr>
          <p:spPr>
            <a:xfrm>
              <a:off x="10618901" y="4701672"/>
              <a:ext cx="1173049" cy="921441"/>
            </a:xfrm>
            <a:prstGeom prst="parallelogram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RFSoC</a:t>
              </a:r>
              <a:endParaRPr lang="ko-KR" altLang="en-US"/>
            </a:p>
          </p:txBody>
        </p:sp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B9F5A718-1CE0-5691-D2A3-9DE33A55B41D}"/>
                </a:ext>
              </a:extLst>
            </p:cNvPr>
            <p:cNvSpPr/>
            <p:nvPr/>
          </p:nvSpPr>
          <p:spPr>
            <a:xfrm>
              <a:off x="10904477" y="4822189"/>
              <a:ext cx="229018" cy="165418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43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2640</Words>
  <Application>Microsoft Office PowerPoint</Application>
  <PresentationFormat>와이드스크린</PresentationFormat>
  <Paragraphs>388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Tahoma</vt:lpstr>
      <vt:lpstr>Verdana</vt:lpstr>
      <vt:lpstr>Office 테마</vt:lpstr>
      <vt:lpstr>RFSoC Meeting</vt:lpstr>
      <vt:lpstr>Procedure Summary</vt:lpstr>
      <vt:lpstr>LLVM</vt:lpstr>
      <vt:lpstr>LLVM IR</vt:lpstr>
      <vt:lpstr>Python AST</vt:lpstr>
      <vt:lpstr>Current Status</vt:lpstr>
      <vt:lpstr>Current Status</vt:lpstr>
      <vt:lpstr>Current Status</vt:lpstr>
      <vt:lpstr>Run on RFSoC</vt:lpstr>
      <vt:lpstr>PyObject</vt:lpstr>
      <vt:lpstr>pseudo PyObject</vt:lpstr>
      <vt:lpstr>Circuit</vt:lpstr>
      <vt:lpstr>PCB design</vt:lpstr>
      <vt:lpstr>Simulation Circuit</vt:lpstr>
      <vt:lpstr>S parameter simulation</vt:lpstr>
      <vt:lpstr>Effect from Baloon</vt:lpstr>
      <vt:lpstr>Effect of Attenuator</vt:lpstr>
      <vt:lpstr>Before Amplifier</vt:lpstr>
      <vt:lpstr>Near 200MHz</vt:lpstr>
      <vt:lpstr>Xilinx Board Programming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867</cp:revision>
  <dcterms:created xsi:type="dcterms:W3CDTF">2020-03-24T05:37:31Z</dcterms:created>
  <dcterms:modified xsi:type="dcterms:W3CDTF">2023-12-15T08:20:18Z</dcterms:modified>
</cp:coreProperties>
</file>