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72" r:id="rId7"/>
    <p:sldId id="274" r:id="rId8"/>
    <p:sldId id="268" r:id="rId9"/>
    <p:sldId id="265" r:id="rId10"/>
    <p:sldId id="269" r:id="rId11"/>
    <p:sldId id="270" r:id="rId12"/>
    <p:sldId id="264" r:id="rId13"/>
    <p:sldId id="276" r:id="rId14"/>
    <p:sldId id="275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C01B20-A356-2DB7-A988-3A4A759CC3FC}"/>
              </a:ext>
            </a:extLst>
          </p:cNvPr>
          <p:cNvGrpSpPr/>
          <p:nvPr/>
        </p:nvGrpSpPr>
        <p:grpSpPr>
          <a:xfrm>
            <a:off x="8252178" y="2551289"/>
            <a:ext cx="2525889" cy="877711"/>
            <a:chOff x="8252178" y="2551289"/>
            <a:chExt cx="2525889" cy="8777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6652F8-C72F-98D6-C573-146CF15B2978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712798-5DF8-B5EA-F76A-5F918010915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8252178" y="2094089"/>
            <a:ext cx="132080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Core1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2816578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Core2</a:t>
              </a:r>
              <a:endParaRPr lang="ko-KR" altLang="en-US" sz="9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2816578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Core3</a:t>
              </a:r>
              <a:endParaRPr lang="ko-KR" altLang="en-US" sz="9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8342488" cy="763415"/>
          </a:xfrm>
          <a:prstGeom prst="bentConnector4">
            <a:avLst>
              <a:gd name="adj1" fmla="val 2918"/>
              <a:gd name="adj2" fmla="val 174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458797-0D23-DFC9-2FC3-0B3CE2985270}"/>
              </a:ext>
            </a:extLst>
          </p:cNvPr>
          <p:cNvGrpSpPr/>
          <p:nvPr/>
        </p:nvGrpSpPr>
        <p:grpSpPr>
          <a:xfrm>
            <a:off x="8252178" y="3547539"/>
            <a:ext cx="2525889" cy="877711"/>
            <a:chOff x="8252178" y="2551289"/>
            <a:chExt cx="2525889" cy="8777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E8229D0-2371-2C2A-B273-606D75AC732F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3D8D32E-D261-1891-8063-9051842D29CF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8252178" y="4521205"/>
            <a:ext cx="2525889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8252178" y="5523099"/>
            <a:ext cx="2525889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GPO core</a:t>
              </a:r>
              <a:endParaRPr lang="ko-KR" altLang="en-US" sz="9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2183</Words>
  <Application>Microsoft Office PowerPoint</Application>
  <PresentationFormat>와이드스크린</PresentationFormat>
  <Paragraphs>533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765</cp:revision>
  <dcterms:created xsi:type="dcterms:W3CDTF">2023-01-18T05:21:04Z</dcterms:created>
  <dcterms:modified xsi:type="dcterms:W3CDTF">2023-03-14T09:17:25Z</dcterms:modified>
</cp:coreProperties>
</file>