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03" r:id="rId10"/>
    <p:sldId id="304" r:id="rId11"/>
    <p:sldId id="278" r:id="rId12"/>
    <p:sldId id="291" r:id="rId13"/>
    <p:sldId id="292" r:id="rId14"/>
    <p:sldId id="281" r:id="rId15"/>
    <p:sldId id="285" r:id="rId16"/>
    <p:sldId id="277" r:id="rId17"/>
    <p:sldId id="293" r:id="rId18"/>
    <p:sldId id="296" r:id="rId19"/>
    <p:sldId id="294" r:id="rId20"/>
    <p:sldId id="298" r:id="rId21"/>
    <p:sldId id="297" r:id="rId22"/>
    <p:sldId id="300" r:id="rId23"/>
    <p:sldId id="301" r:id="rId24"/>
    <p:sldId id="302" r:id="rId25"/>
    <p:sldId id="305" r:id="rId26"/>
    <p:sldId id="309" r:id="rId27"/>
    <p:sldId id="312" r:id="rId28"/>
    <p:sldId id="314" r:id="rId29"/>
    <p:sldId id="310" r:id="rId30"/>
    <p:sldId id="313" r:id="rId31"/>
    <p:sldId id="311" r:id="rId32"/>
    <p:sldId id="317" r:id="rId33"/>
    <p:sldId id="320" r:id="rId34"/>
    <p:sldId id="321" r:id="rId35"/>
    <p:sldId id="318" r:id="rId36"/>
    <p:sldId id="319" r:id="rId37"/>
    <p:sldId id="315" r:id="rId38"/>
    <p:sldId id="316" r:id="rId39"/>
    <p:sldId id="299" r:id="rId40"/>
    <p:sldId id="271" r:id="rId41"/>
    <p:sldId id="272" r:id="rId42"/>
    <p:sldId id="274" r:id="rId43"/>
    <p:sldId id="268" r:id="rId44"/>
    <p:sldId id="265" r:id="rId45"/>
    <p:sldId id="269" r:id="rId46"/>
    <p:sldId id="270" r:id="rId47"/>
    <p:sldId id="264" r:id="rId48"/>
    <p:sldId id="276" r:id="rId49"/>
    <p:sldId id="275" r:id="rId50"/>
    <p:sldId id="27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9" autoAdjust="0"/>
    <p:restoredTop sz="94660"/>
  </p:normalViewPr>
  <p:slideViewPr>
    <p:cSldViewPr snapToGrid="0">
      <p:cViewPr>
        <p:scale>
          <a:sx n="125" d="100"/>
          <a:sy n="125" d="100"/>
        </p:scale>
        <p:origin x="-20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Dsign</a:t>
            </a:r>
            <a:r>
              <a:rPr lang="en-US" altLang="ko-KR" b="1" dirty="0"/>
              <a:t>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7" y="88791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5" y="583472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5" y="1222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5" y="185916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5" y="249551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5" y="3136938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5" y="377478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5" y="44105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5" y="504331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6" y="1016824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6" y="165467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6" y="229251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6" y="293036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6" y="356817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6" y="420602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6" y="484387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6" y="548172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7" y="783522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307841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5" y="1146590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5" y="1791752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5" y="2427290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5" y="3067433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5" y="3706379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5" y="4339670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5" y="4966722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5" y="5615374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7" y="1422870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7" y="2059216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7" y="2695559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7" y="3336987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7" y="3974836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7" y="5243366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7" y="4610570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0" y="2058099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2697132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7" y="3335693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3971812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4" y="4601983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4" y="5239835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1418603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3" y="6342088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699" y="6341340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5" y="6341339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6" y="6342905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7" y="6342904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2" y="6338980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3" y="6332292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3073640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49" y="3172944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3269438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5" y="3369128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3468421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4" y="3560846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5" y="3650848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2" y="6334006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3" y="3755851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69" y="1158205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69" y="1796051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69" y="2433900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69" y="3071748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69" y="3709558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69" y="4347406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69" y="4985253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69" y="5623110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6237594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3" y="2095824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3" y="1410585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2573996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3050423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3525106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0" y="2235983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7" y="258757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88" y="2741403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2895227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3" y="1627675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2471961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88" y="1749365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7" y="211548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88" y="2267125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6" y="2269312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2083721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1" y="2083721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118662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1626893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3" y="1924521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1" y="33930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48" y="3018875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0" y="2599161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27546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6" y="525072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2" y="7066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993294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-1075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429508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4" y="707133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1" y="646762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981118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48" y="981118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2" y="6146786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0" y="501743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432302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4763290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3" y="5641045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431823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4758499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7" y="5171261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6157101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5794870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2" y="5794870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5171261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5842217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6" y="2741403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3546852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59" y="489512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4" y="4203352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5040472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7" y="4769371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515378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1" y="5048953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7" y="5386171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6237594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3" y="3288841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2" y="2603602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3767013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4243440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79" y="3429000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3934420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78" y="4088244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3" y="2820692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5" y="3664978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78" y="2942382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3460142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3462329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2" y="3276738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1" y="3276738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237964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2819910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2" y="3117538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0" y="4586044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1847081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4" y="3503973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3947710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1" y="1718089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7" y="1899683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2223023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1182261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1622525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6" y="2090677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6" y="1839779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2174135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7" y="2174135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179355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1964855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498" y="1594383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6" y="2113092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1847081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6" y="3780595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6" y="3308504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0" y="3803464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799" y="4515986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0" y="3098292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5978418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6237594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6" y="228993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3" y="253321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0" y="308339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7" y="3326672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228993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253321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308339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3326672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250443" y="234371"/>
            <a:ext cx="1602296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4" y="624099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141628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2" y="191611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20117" y="191611"/>
            <a:ext cx="1945350" cy="6444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2285183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2531193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308813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3322635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79" y="315934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7" y="4697742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7" y="5702819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4697742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5702819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2" y="640289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69" y="376205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69" y="4932094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69" y="593717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69" y="32655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5" y="108848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1" y="968377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186587" y="4972315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186587" y="5977392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1985033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289806" y="2279146"/>
            <a:ext cx="1022386" cy="4266933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59721" y="234371"/>
            <a:ext cx="1234375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34371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61209" y="640289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1564297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1" y="167014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12946</TotalTime>
  <Words>4524</Words>
  <Application>Microsoft Office PowerPoint</Application>
  <PresentationFormat>와이드스크린</PresentationFormat>
  <Paragraphs>1361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2521</cp:revision>
  <dcterms:created xsi:type="dcterms:W3CDTF">2023-01-18T05:21:04Z</dcterms:created>
  <dcterms:modified xsi:type="dcterms:W3CDTF">2023-10-01T10:11:44Z</dcterms:modified>
</cp:coreProperties>
</file>