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BAA2A-C338-4A49-BE00-E8ADCB15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C6A54-1B42-4DA7-A966-50FE66438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6B675-7C7B-4EC2-8B2F-201D3371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369B1-A066-4D01-951E-7B7E8779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23A14-5747-4105-ADCB-4BF62C45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2435E-F77D-4ED4-9588-80387118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FE8CC5-BF9F-465E-A949-CA107B18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5DA38-DC52-4697-A5FF-0B3DC4BF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036CC-A4E3-4363-A295-E017ACEE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A9D5B-B0DC-4078-8BF2-CC3DDF5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9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D572F3-C00C-48D7-A064-7B92FDF9F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AAB0A8-680F-4F25-901C-3711D8734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DF093-00B3-4566-B0BB-6725945E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F2E53-14E2-4492-8A50-9CD08CEE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A084D-658F-4093-8726-6BBE3F0B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7281-9D6B-4D5D-AA2D-4F013CD2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B4333-416D-48E8-A258-4FD966B6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DE613-39EB-48F1-BB7D-D09869F4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0609F-202F-44BC-879A-76BD285F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2078D-B8D3-4791-A1E9-50D40156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37DB-52C3-4D61-9686-448249D6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832F9-B1A2-4ADC-80A9-F4AE1E81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B73D-8C96-4F3C-84D3-7FB49FE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F4692-CFE1-466A-891F-1BCF6FE0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E93D2-816B-4331-99E3-626DF00F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911C0-8DAC-4E06-9C5C-626732B5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DF3A9-310B-45D1-9125-DB5C1D5B5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62315-AEB4-4B63-9FAF-01C748729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A841A-082D-44E1-8313-6B0605E5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E0C61-48F0-45CC-88D2-41ECAC79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105BD-2766-4FCE-B12E-DE35D05B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77506-FA1A-433C-B096-8B8EFCDD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7E4AD-88BC-43ED-B66D-EFBAB6B7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050C1-0BA0-44C1-B579-3FFEA7FE2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9FB91-3F8A-4BF8-B899-C2AFF53ED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BC7DD5-0B23-4A4C-B150-1E6A6A53B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DB2E8-2786-4520-9336-88D86D97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38F07E-58C1-4C00-910B-AF2CA92F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4F77E-4D59-4CA8-8BF4-D301A4CB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8AB6-A3C5-4860-B1E2-663D8548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FE897-2FFF-423E-BFA7-37E479F5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A8E9B-A1BC-4C37-A6C9-084C0E9F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F2563F-7DC3-4152-B5D3-433AA47A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DEE57A-A07C-4A05-BCCD-C58358FD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33F174-2076-4220-A374-6CD09EB3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9D67A-29DA-4659-8F1A-F69C0E2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EC97-0867-45CD-B9A9-3390C56B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E3596-228E-4FE3-B747-8A09D4AB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9B126-2A14-4016-8917-D28BCF94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8BF5F-2DA0-4ACB-85C2-07DE8FBA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E00F1-54A9-449E-BC9D-635B6670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698DF-49CD-4C8D-AF72-3D74568F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BDF4-2118-49D9-BC37-77D4AB1C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4D5484-B1F9-4CFC-95EE-97A83E6D2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889DA-0CD6-451D-AE09-214D091C0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B9670-375A-46C2-BB45-33920C9B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E5716-F130-45C0-8A9B-EFC9029B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87CC8D-CBC8-425A-8357-DB248548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8FEF8F-479C-482A-8B9F-7F913031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8B49E-3E02-4904-BAE5-B6AC2F06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F4744-E776-4F8F-874B-9D2C51E46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FD87-1C68-4394-AF9D-DF8683441985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E7502-BFD2-4B11-A5D0-13CEC0106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9E45D-F7C2-4596-9A63-6361B314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3D86-C665-4221-B723-5F818206D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2DC4-C0A8-45E1-A962-A49454C7B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RFSoC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4B3DD-0A66-43FD-A9B4-2DB64B1AC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2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27AE1-6E92-43EF-8E2F-4E4E79E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xrfdc_clk.c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66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8B2B6-1E9D-4862-B651-256AD715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0F4A2-8949-4CD6-A4F4-17703637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8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RFSoC</vt:lpstr>
      <vt:lpstr>xrfdc_clk.c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RFSoC</dc:title>
  <dc:creator>최광열</dc:creator>
  <cp:lastModifiedBy>최광열</cp:lastModifiedBy>
  <cp:revision>5</cp:revision>
  <dcterms:created xsi:type="dcterms:W3CDTF">2023-07-06T03:08:21Z</dcterms:created>
  <dcterms:modified xsi:type="dcterms:W3CDTF">2023-07-06T04:52:21Z</dcterms:modified>
</cp:coreProperties>
</file>