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/>
    <p:restoredTop sz="94678"/>
  </p:normalViewPr>
  <p:slideViewPr>
    <p:cSldViewPr snapToGrid="0" snapToObjects="1">
      <p:cViewPr varScale="1">
        <p:scale>
          <a:sx n="112" d="100"/>
          <a:sy n="112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01/15/2024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err="1"/>
              <a:t>RFSoC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Introduction to </a:t>
            </a:r>
            <a:r>
              <a:rPr kumimoji="1" lang="en-US" altLang="en-US" dirty="0" err="1"/>
              <a:t>RFSoC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4489-DE83-AA80-F5E5-A4DD46AC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RFSoC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D61AD-A659-B8B0-103C-0444DDC2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72A855-CF09-4DE8-BF67-16B18C0CB7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4998" y="2460730"/>
            <a:ext cx="3535680" cy="2486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CBED70-DB9D-44F5-A964-8C2345328FF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21" y="2162915"/>
            <a:ext cx="3829050" cy="27838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사다리꼴 8">
            <a:extLst>
              <a:ext uri="{FF2B5EF4-FFF2-40B4-BE49-F238E27FC236}">
                <a16:creationId xmlns:a16="http://schemas.microsoft.com/office/drawing/2014/main" id="{2178E130-B421-41D6-ADE6-199B4A5E1664}"/>
              </a:ext>
            </a:extLst>
          </p:cNvPr>
          <p:cNvSpPr/>
          <p:nvPr/>
        </p:nvSpPr>
        <p:spPr>
          <a:xfrm rot="5400000">
            <a:off x="5700198" y="1856731"/>
            <a:ext cx="2095936" cy="3751433"/>
          </a:xfrm>
          <a:prstGeom prst="trapezoid">
            <a:avLst>
              <a:gd name="adj" fmla="val 38864"/>
            </a:avLst>
          </a:prstGeom>
          <a:gradFill>
            <a:gsLst>
              <a:gs pos="0">
                <a:schemeClr val="tx2">
                  <a:alpha val="90000"/>
                </a:schemeClr>
              </a:gs>
              <a:gs pos="39000">
                <a:schemeClr val="tx2">
                  <a:alpha val="60000"/>
                </a:schemeClr>
              </a:gs>
              <a:gs pos="71000">
                <a:schemeClr val="tx2">
                  <a:alpha val="50000"/>
                </a:schemeClr>
              </a:gs>
              <a:gs pos="100000">
                <a:schemeClr val="tx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2C6D4-CEB5-4FE2-AA92-547848FA1DB0}"/>
              </a:ext>
            </a:extLst>
          </p:cNvPr>
          <p:cNvSpPr txBox="1"/>
          <p:nvPr/>
        </p:nvSpPr>
        <p:spPr>
          <a:xfrm>
            <a:off x="8226440" y="5024897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ZCU111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E63AC-1C11-47B0-AE95-C92B89A81182}"/>
              </a:ext>
            </a:extLst>
          </p:cNvPr>
          <p:cNvSpPr txBox="1"/>
          <p:nvPr/>
        </p:nvSpPr>
        <p:spPr>
          <a:xfrm>
            <a:off x="2373574" y="502489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XCZU28DR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9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2AE03-2E2F-4B3B-999A-7EB1D09E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RFSoC</a:t>
            </a:r>
            <a:r>
              <a:rPr lang="en-US" altLang="ko-KR" dirty="0"/>
              <a:t> DAC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025A5-A04A-4293-9A9A-095F5684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DA3243-83C7-4BB8-97EF-166A6B02B3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4" y="2816315"/>
            <a:ext cx="3943350" cy="159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8C7978-E236-4790-BB2B-246B4D52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03" y="1997277"/>
            <a:ext cx="6457772" cy="36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28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AppleMyungjo</vt:lpstr>
      <vt:lpstr>맑은 고딕</vt:lpstr>
      <vt:lpstr>Arial</vt:lpstr>
      <vt:lpstr>Calibri</vt:lpstr>
      <vt:lpstr>Calibri Light</vt:lpstr>
      <vt:lpstr>Tahoma</vt:lpstr>
      <vt:lpstr>Verdana</vt:lpstr>
      <vt:lpstr>Office 테마</vt:lpstr>
      <vt:lpstr>RFSoC</vt:lpstr>
      <vt:lpstr>RFSoC?</vt:lpstr>
      <vt:lpstr>RFSoC DAC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886</cp:revision>
  <dcterms:created xsi:type="dcterms:W3CDTF">2020-03-24T05:37:31Z</dcterms:created>
  <dcterms:modified xsi:type="dcterms:W3CDTF">2024-01-15T12:51:38Z</dcterms:modified>
</cp:coreProperties>
</file>