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78"/>
  </p:normalViewPr>
  <p:slideViewPr>
    <p:cSldViewPr snapToGrid="0" snapToObjects="1">
      <p:cViewPr>
        <p:scale>
          <a:sx n="75" d="100"/>
          <a:sy n="75" d="100"/>
        </p:scale>
        <p:origin x="166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01/30/2024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DFBE24-706B-3849-8E2C-E747F7284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16693" y="6272344"/>
            <a:ext cx="1575307" cy="5856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2023. 8. 9.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2023. 8. 9.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2023. 8. 9.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2023. 8. 9.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2023. 8. 9.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2023. 8. 9.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2023. 8. 9.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2023. 8. 9.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2023. 8. 9.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2023. 8. 9.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kumimoji="1" lang="en-US" altLang="ko-KR" dirty="0" err="1"/>
              <a:t>QuIQCL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LabSeminar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Current RFSoC Procedure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DBD1A-C4C1-13B5-AC47-C8E1C55B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09975-130F-3FDB-371C-C5D6BB77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About Compiler</a:t>
            </a:r>
          </a:p>
          <a:p>
            <a:r>
              <a:rPr lang="en-US" altLang="ko-KR"/>
              <a:t>RFSoC Structure</a:t>
            </a:r>
          </a:p>
          <a:p>
            <a:r>
              <a:rPr lang="en-US" altLang="ko-KR"/>
              <a:t>Internal Structure(Verilog + Firmware)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205EB-B0F0-08BD-2F87-B519441D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389096-3737-6796-1CD2-F323062F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463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165A4-BB35-474D-6B8A-9C5A66E8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Compiler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30DFF-8FEC-764A-23A3-C9FEF955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C4347D-3C8D-B81F-F2FE-AF104793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3</a:t>
            </a:fld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DA4F9F-17E2-CCB4-1A4C-0EC4B9860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124" y="1955928"/>
            <a:ext cx="5378533" cy="450131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B934AAC-9687-203B-3AA0-6EF9C1E3FD78}"/>
              </a:ext>
            </a:extLst>
          </p:cNvPr>
          <p:cNvGrpSpPr/>
          <p:nvPr/>
        </p:nvGrpSpPr>
        <p:grpSpPr>
          <a:xfrm>
            <a:off x="421343" y="1777607"/>
            <a:ext cx="759724" cy="866400"/>
            <a:chOff x="1803216" y="4681679"/>
            <a:chExt cx="759724" cy="866400"/>
          </a:xfrm>
          <a:solidFill>
            <a:schemeClr val="bg1"/>
          </a:solidFill>
        </p:grpSpPr>
        <p:sp>
          <p:nvSpPr>
            <p:cNvPr id="10" name="사각형: 잘린 한쪽 모서리 9">
              <a:extLst>
                <a:ext uri="{FF2B5EF4-FFF2-40B4-BE49-F238E27FC236}">
                  <a16:creationId xmlns:a16="http://schemas.microsoft.com/office/drawing/2014/main" id="{0377F808-4E77-238B-23F3-956BEB74A4EB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err="1">
                  <a:solidFill>
                    <a:schemeClr val="tx1"/>
                  </a:solidFill>
                </a:rPr>
                <a:t>exp</a:t>
              </a:r>
              <a:r>
                <a:rPr lang="en-US" altLang="ko-KR" sz="1200">
                  <a:solidFill>
                    <a:schemeClr val="tx1"/>
                  </a:solidFill>
                </a:rPr>
                <a:t>.c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251082A-C1BD-46D4-DC58-D449650A9C89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628EA93-E835-1324-DB56-70C49E87B2B5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2C7A99A-4A92-3A1D-60C3-769DBEEE2C58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43067E9-86F3-78CF-2AA5-7C7EB8ACC9F3}"/>
              </a:ext>
            </a:extLst>
          </p:cNvPr>
          <p:cNvGrpSpPr/>
          <p:nvPr/>
        </p:nvGrpSpPr>
        <p:grpSpPr>
          <a:xfrm>
            <a:off x="421343" y="2804896"/>
            <a:ext cx="759724" cy="866400"/>
            <a:chOff x="1803216" y="4681679"/>
            <a:chExt cx="759724" cy="866400"/>
          </a:xfrm>
          <a:solidFill>
            <a:schemeClr val="bg1"/>
          </a:solidFill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C2DC96C6-3A87-D545-320C-E713A6FC0BF0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linker.ld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91EF2D5-1F7E-543B-F5CC-90A698FD9BF1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EA9850C-0E59-071C-D4CC-2AE0D20E5B86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108510C-B129-3E3F-63FE-57A6831557F1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149DDF6-82F1-935F-21A3-46397E8E6624}"/>
              </a:ext>
            </a:extLst>
          </p:cNvPr>
          <p:cNvGrpSpPr/>
          <p:nvPr/>
        </p:nvGrpSpPr>
        <p:grpSpPr>
          <a:xfrm>
            <a:off x="421343" y="3843474"/>
            <a:ext cx="759724" cy="866400"/>
            <a:chOff x="1803216" y="4681679"/>
            <a:chExt cx="759724" cy="866400"/>
          </a:xfrm>
          <a:solidFill>
            <a:schemeClr val="bg1"/>
          </a:solidFill>
        </p:grpSpPr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id="{C950A3D3-8842-181A-45DA-F05620B08877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init.S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58B62C7-8F75-22EE-26E0-92F187F5F297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68CE085-E276-8CCF-9812-83E4ED78D62E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FF93909-8EDF-C408-FC6B-BAF4362F8FA4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 descr="GNU 프로젝트 - 위키백과, 우리 모두의 백과사전">
            <a:extLst>
              <a:ext uri="{FF2B5EF4-FFF2-40B4-BE49-F238E27FC236}">
                <a16:creationId xmlns:a16="http://schemas.microsoft.com/office/drawing/2014/main" id="{69E6362C-BF92-7A13-F3E1-34040A08D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691" y="1822234"/>
            <a:ext cx="2482732" cy="242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BF2FBE5B-5F11-C368-6AD6-5786027C8848}"/>
              </a:ext>
            </a:extLst>
          </p:cNvPr>
          <p:cNvGrpSpPr/>
          <p:nvPr/>
        </p:nvGrpSpPr>
        <p:grpSpPr>
          <a:xfrm>
            <a:off x="5241699" y="2804896"/>
            <a:ext cx="759724" cy="866400"/>
            <a:chOff x="1803216" y="4681679"/>
            <a:chExt cx="759724" cy="866400"/>
          </a:xfrm>
          <a:solidFill>
            <a:schemeClr val="bg1"/>
          </a:solidFill>
        </p:grpSpPr>
        <p:sp>
          <p:nvSpPr>
            <p:cNvPr id="25" name="사각형: 잘린 한쪽 모서리 24">
              <a:extLst>
                <a:ext uri="{FF2B5EF4-FFF2-40B4-BE49-F238E27FC236}">
                  <a16:creationId xmlns:a16="http://schemas.microsoft.com/office/drawing/2014/main" id="{E9399CF3-0794-6B26-7010-B0F149EDF5DC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err="1">
                  <a:solidFill>
                    <a:schemeClr val="tx1"/>
                  </a:solidFill>
                </a:rPr>
                <a:t>exp</a:t>
              </a:r>
              <a:r>
                <a:rPr lang="en-US" altLang="ko-KR" sz="1200">
                  <a:solidFill>
                    <a:schemeClr val="tx1"/>
                  </a:solidFill>
                </a:rPr>
                <a:t>.elf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13CD9CD-DA72-9CA0-16D4-BFBAE0CE5F8F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032A961-63A2-31F3-0D5F-4E0085AED909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3CD5494-BCE2-1487-90E1-22A71C317E6D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D8A98B2B-AF46-4B8B-4E02-72E569EA9153}"/>
              </a:ext>
            </a:extLst>
          </p:cNvPr>
          <p:cNvSpPr/>
          <p:nvPr/>
        </p:nvSpPr>
        <p:spPr>
          <a:xfrm>
            <a:off x="1293250" y="1777607"/>
            <a:ext cx="309034" cy="2986304"/>
          </a:xfrm>
          <a:prstGeom prst="rightBrace">
            <a:avLst>
              <a:gd name="adj1" fmla="val 4675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E9FC908C-C71A-BD22-209B-7CF78F9ADAF6}"/>
              </a:ext>
            </a:extLst>
          </p:cNvPr>
          <p:cNvSpPr/>
          <p:nvPr/>
        </p:nvSpPr>
        <p:spPr>
          <a:xfrm>
            <a:off x="1714467" y="2947809"/>
            <a:ext cx="425483" cy="580573"/>
          </a:xfrm>
          <a:prstGeom prst="rightArrow">
            <a:avLst>
              <a:gd name="adj1" fmla="val 48212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38969B11-FAC6-2C86-5520-2CBD6D768F39}"/>
              </a:ext>
            </a:extLst>
          </p:cNvPr>
          <p:cNvSpPr/>
          <p:nvPr/>
        </p:nvSpPr>
        <p:spPr>
          <a:xfrm>
            <a:off x="4536919" y="2947809"/>
            <a:ext cx="425483" cy="580573"/>
          </a:xfrm>
          <a:prstGeom prst="rightArrow">
            <a:avLst>
              <a:gd name="adj1" fmla="val 48212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3E54F22-D91A-B1F0-A212-4747D959809F}"/>
              </a:ext>
            </a:extLst>
          </p:cNvPr>
          <p:cNvGrpSpPr/>
          <p:nvPr/>
        </p:nvGrpSpPr>
        <p:grpSpPr>
          <a:xfrm>
            <a:off x="219638" y="4807944"/>
            <a:ext cx="1031623" cy="714375"/>
            <a:chOff x="1600200" y="5600700"/>
            <a:chExt cx="900113" cy="714375"/>
          </a:xfrm>
        </p:grpSpPr>
        <p:sp>
          <p:nvSpPr>
            <p:cNvPr id="33" name="사각형: 잘린 한쪽 모서리 32">
              <a:extLst>
                <a:ext uri="{FF2B5EF4-FFF2-40B4-BE49-F238E27FC236}">
                  <a16:creationId xmlns:a16="http://schemas.microsoft.com/office/drawing/2014/main" id="{CDE5EBEB-0870-896D-A623-2071B2A045B9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FD901AE-4AF0-3BE8-C19E-EC58B22B0DC8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/xilinx_bsp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B4D5CAE-06F4-26D3-71A3-929850BB524E}"/>
              </a:ext>
            </a:extLst>
          </p:cNvPr>
          <p:cNvGrpSpPr/>
          <p:nvPr/>
        </p:nvGrpSpPr>
        <p:grpSpPr>
          <a:xfrm>
            <a:off x="219638" y="5727151"/>
            <a:ext cx="1031623" cy="714375"/>
            <a:chOff x="1600200" y="5600700"/>
            <a:chExt cx="900113" cy="714375"/>
          </a:xfrm>
        </p:grpSpPr>
        <p:sp>
          <p:nvSpPr>
            <p:cNvPr id="36" name="사각형: 잘린 한쪽 모서리 35">
              <a:extLst>
                <a:ext uri="{FF2B5EF4-FFF2-40B4-BE49-F238E27FC236}">
                  <a16:creationId xmlns:a16="http://schemas.microsoft.com/office/drawing/2014/main" id="{26F1DCC9-C90D-CA21-2ADD-E19F5B5CEE25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9E3B9F6-E4AF-7E01-0B85-17F5020AC015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/rfsoc_driver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73FDBE-25F7-124B-C04D-89B8D0594FCC}"/>
              </a:ext>
            </a:extLst>
          </p:cNvPr>
          <p:cNvSpPr/>
          <p:nvPr/>
        </p:nvSpPr>
        <p:spPr>
          <a:xfrm>
            <a:off x="2789714" y="4525208"/>
            <a:ext cx="13126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/>
              <a:t>GNU</a:t>
            </a:r>
            <a:endParaRPr lang="ko-KR" altLang="en-US" sz="4000" b="1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0B2CD49A-A561-3631-5781-60F8B8F3B6B5}"/>
              </a:ext>
            </a:extLst>
          </p:cNvPr>
          <p:cNvSpPr/>
          <p:nvPr/>
        </p:nvSpPr>
        <p:spPr>
          <a:xfrm>
            <a:off x="6173957" y="2980472"/>
            <a:ext cx="425483" cy="580573"/>
          </a:xfrm>
          <a:prstGeom prst="rightArrow">
            <a:avLst>
              <a:gd name="adj1" fmla="val 48212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09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82E70-3549-DF39-594D-F593A4E8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Current Structure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CB215-E48A-291A-6B3F-C221167D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2023. 8. 9.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B5BA10-42F1-9168-76AE-53568199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4</a:t>
            </a:fld>
            <a:endParaRPr kumimoji="1" lang="ko-Kore-KR" altLang="en-US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63DCF161-C05D-42F6-49F5-DC083603A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36" y="1280548"/>
            <a:ext cx="8062527" cy="529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9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68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Verdana</vt:lpstr>
      <vt:lpstr>Office 테마</vt:lpstr>
      <vt:lpstr>QuIQCL LabSeminar</vt:lpstr>
      <vt:lpstr>Contents</vt:lpstr>
      <vt:lpstr>Compiler</vt:lpstr>
      <vt:lpstr>Current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Jeonghyun Park</cp:lastModifiedBy>
  <cp:revision>918</cp:revision>
  <dcterms:created xsi:type="dcterms:W3CDTF">2020-03-24T05:37:31Z</dcterms:created>
  <dcterms:modified xsi:type="dcterms:W3CDTF">2024-01-30T06:03:12Z</dcterms:modified>
</cp:coreProperties>
</file>