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23" r:id="rId10"/>
    <p:sldId id="324" r:id="rId11"/>
    <p:sldId id="303" r:id="rId12"/>
    <p:sldId id="304" r:id="rId13"/>
    <p:sldId id="278" r:id="rId14"/>
    <p:sldId id="291" r:id="rId15"/>
    <p:sldId id="292" r:id="rId16"/>
    <p:sldId id="281" r:id="rId17"/>
    <p:sldId id="285" r:id="rId18"/>
    <p:sldId id="277" r:id="rId19"/>
    <p:sldId id="293" r:id="rId20"/>
    <p:sldId id="296" r:id="rId21"/>
    <p:sldId id="294" r:id="rId22"/>
    <p:sldId id="298" r:id="rId23"/>
    <p:sldId id="297" r:id="rId24"/>
    <p:sldId id="325" r:id="rId25"/>
    <p:sldId id="305" r:id="rId26"/>
    <p:sldId id="330" r:id="rId27"/>
    <p:sldId id="309" r:id="rId28"/>
    <p:sldId id="310" r:id="rId29"/>
    <p:sldId id="313" r:id="rId30"/>
    <p:sldId id="326" r:id="rId31"/>
    <p:sldId id="327" r:id="rId32"/>
    <p:sldId id="312" r:id="rId33"/>
    <p:sldId id="314" r:id="rId34"/>
    <p:sldId id="311" r:id="rId35"/>
    <p:sldId id="317" r:id="rId36"/>
    <p:sldId id="320" r:id="rId37"/>
    <p:sldId id="321" r:id="rId38"/>
    <p:sldId id="328" r:id="rId39"/>
    <p:sldId id="329" r:id="rId40"/>
    <p:sldId id="318" r:id="rId41"/>
    <p:sldId id="319" r:id="rId42"/>
    <p:sldId id="315" r:id="rId43"/>
    <p:sldId id="316" r:id="rId44"/>
    <p:sldId id="299" r:id="rId45"/>
    <p:sldId id="271" r:id="rId46"/>
    <p:sldId id="272" r:id="rId47"/>
    <p:sldId id="274" r:id="rId48"/>
    <p:sldId id="268" r:id="rId49"/>
    <p:sldId id="265" r:id="rId50"/>
    <p:sldId id="269" r:id="rId51"/>
    <p:sldId id="270" r:id="rId52"/>
    <p:sldId id="264" r:id="rId53"/>
    <p:sldId id="276" r:id="rId54"/>
    <p:sldId id="275" r:id="rId55"/>
    <p:sldId id="273" r:id="rId5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9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12FCDC3D-7C7A-4A51-BA8F-DA7A7076CAFB}"/>
              </a:ext>
            </a:extLst>
          </p:cNvPr>
          <p:cNvSpPr/>
          <p:nvPr/>
        </p:nvSpPr>
        <p:spPr>
          <a:xfrm rot="5400000">
            <a:off x="5392722" y="4472201"/>
            <a:ext cx="1543574" cy="768991"/>
          </a:xfrm>
          <a:prstGeom prst="trapezoid">
            <a:avLst>
              <a:gd name="adj" fmla="val 3187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ALU</a:t>
            </a:r>
            <a:endParaRPr lang="ko-KR" altLang="en-US" b="1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C6C04ADD-3B21-45E3-A1C6-093592DFB765}"/>
              </a:ext>
            </a:extLst>
          </p:cNvPr>
          <p:cNvSpPr/>
          <p:nvPr/>
        </p:nvSpPr>
        <p:spPr>
          <a:xfrm>
            <a:off x="1979802" y="3590798"/>
            <a:ext cx="1545406" cy="4227210"/>
          </a:xfrm>
          <a:prstGeom prst="snip1Rect">
            <a:avLst>
              <a:gd name="adj" fmla="val 264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FB713-B978-4855-B548-D7E26E6D8038}"/>
              </a:ext>
            </a:extLst>
          </p:cNvPr>
          <p:cNvSpPr/>
          <p:nvPr/>
        </p:nvSpPr>
        <p:spPr>
          <a:xfrm>
            <a:off x="511285" y="4345557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FAF7D-5816-448E-9A65-0AD2FB14580B}"/>
              </a:ext>
            </a:extLst>
          </p:cNvPr>
          <p:cNvSpPr/>
          <p:nvPr/>
        </p:nvSpPr>
        <p:spPr>
          <a:xfrm>
            <a:off x="511285" y="5826213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AD3148A-57C9-4828-A38D-E4EDD9C7214F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752505" y="3590801"/>
            <a:ext cx="3796500" cy="1265899"/>
          </a:xfrm>
          <a:prstGeom prst="bentConnector4">
            <a:avLst>
              <a:gd name="adj1" fmla="val -32433"/>
              <a:gd name="adj2" fmla="val 1180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FEB5BC-846D-401E-BF54-68833F65821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H="1" flipV="1">
            <a:off x="852402" y="4345555"/>
            <a:ext cx="5696605" cy="511140"/>
          </a:xfrm>
          <a:prstGeom prst="bentConnector4">
            <a:avLst>
              <a:gd name="adj1" fmla="val -21562"/>
              <a:gd name="adj2" fmla="val 4565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836735-7D85-419D-9321-93406092EE2B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52400" y="4345557"/>
            <a:ext cx="341116" cy="107865"/>
          </a:xfrm>
          <a:prstGeom prst="bentConnector4">
            <a:avLst>
              <a:gd name="adj1" fmla="val -67015"/>
              <a:gd name="adj2" fmla="val 4752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EB524-A79E-4688-8B2D-79B5027A4B5E}"/>
              </a:ext>
            </a:extLst>
          </p:cNvPr>
          <p:cNvSpPr/>
          <p:nvPr/>
        </p:nvSpPr>
        <p:spPr>
          <a:xfrm>
            <a:off x="911200" y="3629009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+1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ED84DB-8B83-4934-AFFD-B5A9274E3314}"/>
              </a:ext>
            </a:extLst>
          </p:cNvPr>
          <p:cNvSpPr/>
          <p:nvPr/>
        </p:nvSpPr>
        <p:spPr>
          <a:xfrm>
            <a:off x="2110749" y="4223750"/>
            <a:ext cx="1283515" cy="1051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DE914E-2C83-49AB-BF2D-BB511AC63145}"/>
              </a:ext>
            </a:extLst>
          </p:cNvPr>
          <p:cNvSpPr/>
          <p:nvPr/>
        </p:nvSpPr>
        <p:spPr>
          <a:xfrm>
            <a:off x="2110749" y="7118803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9041037-AEFF-4E19-9B5E-5B32A115C54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791763" y="6102578"/>
            <a:ext cx="1379620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6719F5-845D-498F-A703-F5F71A0F20F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1387541" y="4026144"/>
            <a:ext cx="188064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C6DBFD3-CFF6-48B2-85AD-F895CC2BAAB9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>
            <a:off x="3394262" y="4749350"/>
            <a:ext cx="2385752" cy="107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64929D-C98C-4FAD-BDD8-32D7A0DEF33F}"/>
              </a:ext>
            </a:extLst>
          </p:cNvPr>
          <p:cNvCxnSpPr>
            <a:cxnSpLocks/>
            <a:stCxn id="25" idx="3"/>
            <a:endCxn id="4" idx="2"/>
          </p:cNvCxnSpPr>
          <p:nvPr/>
        </p:nvCxnSpPr>
        <p:spPr>
          <a:xfrm flipV="1">
            <a:off x="3394262" y="4856697"/>
            <a:ext cx="2385752" cy="25648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9F3060-CBF1-4FE0-868E-CAB395F39AF1}"/>
              </a:ext>
            </a:extLst>
          </p:cNvPr>
          <p:cNvSpPr/>
          <p:nvPr/>
        </p:nvSpPr>
        <p:spPr>
          <a:xfrm>
            <a:off x="2110749" y="5300615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644CF2-F1B0-44B5-9793-A1473C6D51B0}"/>
              </a:ext>
            </a:extLst>
          </p:cNvPr>
          <p:cNvCxnSpPr>
            <a:cxnSpLocks/>
            <a:stCxn id="45" idx="3"/>
            <a:endCxn id="4" idx="2"/>
          </p:cNvCxnSpPr>
          <p:nvPr/>
        </p:nvCxnSpPr>
        <p:spPr>
          <a:xfrm flipV="1">
            <a:off x="3394262" y="4856697"/>
            <a:ext cx="2385752" cy="746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260915-045E-4E6C-8BBE-A3B37B440158}"/>
              </a:ext>
            </a:extLst>
          </p:cNvPr>
          <p:cNvSpPr/>
          <p:nvPr/>
        </p:nvSpPr>
        <p:spPr>
          <a:xfrm>
            <a:off x="3656155" y="527494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Heap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B06484-B386-43D2-AB3E-A7CBB545315C}"/>
              </a:ext>
            </a:extLst>
          </p:cNvPr>
          <p:cNvSpPr/>
          <p:nvPr/>
        </p:nvSpPr>
        <p:spPr>
          <a:xfrm>
            <a:off x="3656155" y="706190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Stack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3638812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609057" y="836321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2148683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3" y="2521215"/>
          <a:ext cx="2844727" cy="566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340411" y="8363214"/>
            <a:ext cx="225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3638812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2521214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3" y="3833550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25180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7" y="270267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90" y="53636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7" y="554826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75017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7" y="7686397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214868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0x800f00000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5548269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7075620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3" y="6113511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3" y="7067667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2" y="2468976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3030952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2" y="2468976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2" y="4770708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2" y="5904183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4" y="2692334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4" y="3891960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3910893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3" y="2725358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3607067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2" y="2405262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5" y="2300556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3" y="3513219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3440527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3" y="2487663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2847530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7" y="4047158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7" y="2847530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3440529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9" y="3443672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91" y="6107816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3114129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7" y="51506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7" y="6284148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9" y="5270771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9" y="6404246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6978579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4" y="4354626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3196906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3749738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7" y="735173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7" y="7574256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8" y="8425019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3759926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3" y="2959213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2468976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7115645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2633146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6" y="2633146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3116698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3" y="263314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2" y="299782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3116698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3116698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2" y="738221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7594331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7" y="2630592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3116698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299453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335921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2991979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3330058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4369195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3" y="78065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2" y="4605331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3" y="845966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3" y="4398276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3" y="3047463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3" y="4287210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8" y="3047463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61681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9" y="3444312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9" y="4240018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9" y="4614531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9" y="5001396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6541108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9" y="5421174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4" y="5790662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20" y="4468830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8" y="4468830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7" y="4468830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40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6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3" y="4455846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91" y="440166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91" y="483191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8" y="4409239"/>
            <a:ext cx="12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483936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3710810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6" y="3299848"/>
            <a:ext cx="23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7" y="39607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8" y="396078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2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3" y="396078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3" y="396078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3" y="6370985"/>
            <a:ext cx="29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/>
              <a:t>Design </a:t>
            </a:r>
            <a:r>
              <a:rPr lang="en-US" altLang="ko-KR" b="1" dirty="0"/>
              <a:t>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3048969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2088576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5311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2088576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DE3778-F632-4CFA-90ED-1CA047358A9D}"/>
              </a:ext>
            </a:extLst>
          </p:cNvPr>
          <p:cNvSpPr/>
          <p:nvPr/>
        </p:nvSpPr>
        <p:spPr>
          <a:xfrm>
            <a:off x="93307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8A705-20B3-43C1-AE3D-BC05F1103ECD}"/>
              </a:ext>
            </a:extLst>
          </p:cNvPr>
          <p:cNvSpPr/>
          <p:nvPr/>
        </p:nvSpPr>
        <p:spPr>
          <a:xfrm>
            <a:off x="147671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325A9-4B2A-4034-822D-FC1D759241F8}"/>
              </a:ext>
            </a:extLst>
          </p:cNvPr>
          <p:cNvSpPr/>
          <p:nvPr/>
        </p:nvSpPr>
        <p:spPr>
          <a:xfrm>
            <a:off x="202035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2CD86-6BD5-4D5A-8B2D-07A3F26EE9EC}"/>
              </a:ext>
            </a:extLst>
          </p:cNvPr>
          <p:cNvSpPr/>
          <p:nvPr/>
        </p:nvSpPr>
        <p:spPr>
          <a:xfrm>
            <a:off x="256400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2D1C9-ED37-41AE-8AEE-9CCD9DC13258}"/>
              </a:ext>
            </a:extLst>
          </p:cNvPr>
          <p:cNvSpPr/>
          <p:nvPr/>
        </p:nvSpPr>
        <p:spPr>
          <a:xfrm>
            <a:off x="310764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05052-3E1A-4FA9-A5C5-44CBE6E20CC9}"/>
              </a:ext>
            </a:extLst>
          </p:cNvPr>
          <p:cNvSpPr/>
          <p:nvPr/>
        </p:nvSpPr>
        <p:spPr>
          <a:xfrm>
            <a:off x="365128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916AB-98D0-437B-8CB6-1E036529805E}"/>
              </a:ext>
            </a:extLst>
          </p:cNvPr>
          <p:cNvSpPr/>
          <p:nvPr/>
        </p:nvSpPr>
        <p:spPr>
          <a:xfrm>
            <a:off x="4194923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I[9]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E99024-09C8-4D53-8E79-FA72031B7E46}"/>
              </a:ext>
            </a:extLst>
          </p:cNvPr>
          <p:cNvSpPr/>
          <p:nvPr/>
        </p:nvSpPr>
        <p:spPr>
          <a:xfrm>
            <a:off x="4738564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I[8]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BFEC1-EC6F-469B-A979-C3F5F1EF7283}"/>
              </a:ext>
            </a:extLst>
          </p:cNvPr>
          <p:cNvSpPr/>
          <p:nvPr/>
        </p:nvSpPr>
        <p:spPr>
          <a:xfrm>
            <a:off x="5282205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I[7]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4DC691-119A-43FA-8A63-0028B112E6D0}"/>
              </a:ext>
            </a:extLst>
          </p:cNvPr>
          <p:cNvSpPr/>
          <p:nvPr/>
        </p:nvSpPr>
        <p:spPr>
          <a:xfrm>
            <a:off x="5825846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I[6]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0F738-38D1-4A4D-BDB1-E1C694A2E3F6}"/>
              </a:ext>
            </a:extLst>
          </p:cNvPr>
          <p:cNvSpPr/>
          <p:nvPr/>
        </p:nvSpPr>
        <p:spPr>
          <a:xfrm>
            <a:off x="636948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E5A7F8-90C1-4FF8-92E0-8E6EA68007C7}"/>
              </a:ext>
            </a:extLst>
          </p:cNvPr>
          <p:cNvSpPr/>
          <p:nvPr/>
        </p:nvSpPr>
        <p:spPr>
          <a:xfrm>
            <a:off x="691312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10FC3-8C83-4A17-9D01-CD28F8ED9C6C}"/>
              </a:ext>
            </a:extLst>
          </p:cNvPr>
          <p:cNvSpPr/>
          <p:nvPr/>
        </p:nvSpPr>
        <p:spPr>
          <a:xfrm>
            <a:off x="745676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D03AA-7586-40F7-96CC-E54FE9631AE6}"/>
              </a:ext>
            </a:extLst>
          </p:cNvPr>
          <p:cNvSpPr/>
          <p:nvPr/>
        </p:nvSpPr>
        <p:spPr>
          <a:xfrm>
            <a:off x="800041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764831-4ECF-4D31-B1CF-19F724EAB1BD}"/>
              </a:ext>
            </a:extLst>
          </p:cNvPr>
          <p:cNvSpPr/>
          <p:nvPr/>
        </p:nvSpPr>
        <p:spPr>
          <a:xfrm>
            <a:off x="854405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5EE57D-4959-4A05-B03D-FB68BC265879}"/>
              </a:ext>
            </a:extLst>
          </p:cNvPr>
          <p:cNvSpPr/>
          <p:nvPr/>
        </p:nvSpPr>
        <p:spPr>
          <a:xfrm>
            <a:off x="908769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3F75C6-7F84-4DE6-ACF1-F64D8A9B074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42733" y="5470313"/>
            <a:ext cx="0" cy="276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C9685E-3365-4E22-B251-F74900420830}"/>
              </a:ext>
            </a:extLst>
          </p:cNvPr>
          <p:cNvCxnSpPr/>
          <p:nvPr/>
        </p:nvCxnSpPr>
        <p:spPr>
          <a:xfrm flipV="1">
            <a:off x="8268026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29FE7-1E2B-4B12-A5F5-02C5C6622EE7}"/>
              </a:ext>
            </a:extLst>
          </p:cNvPr>
          <p:cNvCxnSpPr>
            <a:cxnSpLocks/>
          </p:cNvCxnSpPr>
          <p:nvPr/>
        </p:nvCxnSpPr>
        <p:spPr>
          <a:xfrm flipV="1">
            <a:off x="7162152" y="4326977"/>
            <a:ext cx="0" cy="141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AB547C-C43D-46B7-A407-828EF91B6D1D}"/>
              </a:ext>
            </a:extLst>
          </p:cNvPr>
          <p:cNvCxnSpPr>
            <a:cxnSpLocks/>
          </p:cNvCxnSpPr>
          <p:nvPr/>
        </p:nvCxnSpPr>
        <p:spPr>
          <a:xfrm flipV="1">
            <a:off x="6074870" y="3034873"/>
            <a:ext cx="0" cy="2712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7ECE58-8C83-4F8E-A0A8-F83DA327CBB4}"/>
              </a:ext>
            </a:extLst>
          </p:cNvPr>
          <p:cNvCxnSpPr/>
          <p:nvPr/>
        </p:nvCxnSpPr>
        <p:spPr>
          <a:xfrm flipV="1">
            <a:off x="4999621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A0F38E-E8BF-44E1-BAE9-FCA9D3717CF3}"/>
              </a:ext>
            </a:extLst>
          </p:cNvPr>
          <p:cNvCxnSpPr>
            <a:cxnSpLocks/>
          </p:cNvCxnSpPr>
          <p:nvPr/>
        </p:nvCxnSpPr>
        <p:spPr>
          <a:xfrm flipV="1">
            <a:off x="3924914" y="4914053"/>
            <a:ext cx="0" cy="8328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67AECC-E333-4228-B192-F2D967DA2D9C}"/>
              </a:ext>
            </a:extLst>
          </p:cNvPr>
          <p:cNvCxnSpPr>
            <a:cxnSpLocks/>
          </p:cNvCxnSpPr>
          <p:nvPr/>
        </p:nvCxnSpPr>
        <p:spPr>
          <a:xfrm flipV="1">
            <a:off x="2819040" y="4242069"/>
            <a:ext cx="0" cy="1504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C1051-2145-4151-B47A-7FA9E7FC43E9}"/>
              </a:ext>
            </a:extLst>
          </p:cNvPr>
          <p:cNvCxnSpPr>
            <a:cxnSpLocks/>
          </p:cNvCxnSpPr>
          <p:nvPr/>
        </p:nvCxnSpPr>
        <p:spPr>
          <a:xfrm flipV="1">
            <a:off x="1731758" y="4326979"/>
            <a:ext cx="0" cy="1419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51DAC9EB-FE4B-413E-9AC3-A2D81A068841}"/>
              </a:ext>
            </a:extLst>
          </p:cNvPr>
          <p:cNvSpPr/>
          <p:nvPr/>
        </p:nvSpPr>
        <p:spPr>
          <a:xfrm>
            <a:off x="11159460" y="5353022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7BE81A3-BD26-4674-A600-11D7CF773829}"/>
              </a:ext>
            </a:extLst>
          </p:cNvPr>
          <p:cNvSpPr/>
          <p:nvPr/>
        </p:nvSpPr>
        <p:spPr>
          <a:xfrm>
            <a:off x="9679699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5D9246-6D78-45CA-A937-75ED9BFAF5AD}"/>
              </a:ext>
            </a:extLst>
          </p:cNvPr>
          <p:cNvSpPr/>
          <p:nvPr/>
        </p:nvSpPr>
        <p:spPr>
          <a:xfrm>
            <a:off x="899530" y="5720577"/>
            <a:ext cx="8741952" cy="410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30E736-0406-4EE5-A0E7-265F015E9B26}"/>
              </a:ext>
            </a:extLst>
          </p:cNvPr>
          <p:cNvCxnSpPr>
            <a:cxnSpLocks/>
          </p:cNvCxnSpPr>
          <p:nvPr/>
        </p:nvCxnSpPr>
        <p:spPr>
          <a:xfrm flipV="1">
            <a:off x="8804348" y="5353022"/>
            <a:ext cx="0" cy="393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BC92F0-2270-4480-96C1-93C4D8D53AED}"/>
              </a:ext>
            </a:extLst>
          </p:cNvPr>
          <p:cNvCxnSpPr>
            <a:cxnSpLocks/>
          </p:cNvCxnSpPr>
          <p:nvPr/>
        </p:nvCxnSpPr>
        <p:spPr>
          <a:xfrm flipV="1">
            <a:off x="7719033" y="4703934"/>
            <a:ext cx="0" cy="1042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9976DC-A933-4AB6-80E9-E1D1DE8A6672}"/>
              </a:ext>
            </a:extLst>
          </p:cNvPr>
          <p:cNvCxnSpPr>
            <a:cxnSpLocks/>
          </p:cNvCxnSpPr>
          <p:nvPr/>
        </p:nvCxnSpPr>
        <p:spPr>
          <a:xfrm flipV="1">
            <a:off x="6623767" y="3530529"/>
            <a:ext cx="0" cy="2216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1E0F82-B15B-4BD8-BF86-866B95EB74A3}"/>
              </a:ext>
            </a:extLst>
          </p:cNvPr>
          <p:cNvCxnSpPr>
            <a:cxnSpLocks/>
          </p:cNvCxnSpPr>
          <p:nvPr/>
        </p:nvCxnSpPr>
        <p:spPr>
          <a:xfrm flipV="1">
            <a:off x="5579594" y="2530671"/>
            <a:ext cx="0" cy="3216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D1AAE9-B6B0-4B31-8D6E-E5AA01B7330B}"/>
              </a:ext>
            </a:extLst>
          </p:cNvPr>
          <p:cNvCxnSpPr>
            <a:cxnSpLocks/>
          </p:cNvCxnSpPr>
          <p:nvPr/>
        </p:nvCxnSpPr>
        <p:spPr>
          <a:xfrm flipV="1">
            <a:off x="4449963" y="5330484"/>
            <a:ext cx="0" cy="416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87666A-8977-41A7-92AD-B9F4ADE0068A}"/>
              </a:ext>
            </a:extLst>
          </p:cNvPr>
          <p:cNvCxnSpPr>
            <a:cxnSpLocks/>
          </p:cNvCxnSpPr>
          <p:nvPr/>
        </p:nvCxnSpPr>
        <p:spPr>
          <a:xfrm flipV="1">
            <a:off x="3362681" y="4641762"/>
            <a:ext cx="0" cy="1105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7AAC4F7-211A-4BC0-8D40-C94A05F0E289}"/>
              </a:ext>
            </a:extLst>
          </p:cNvPr>
          <p:cNvCxnSpPr>
            <a:cxnSpLocks/>
          </p:cNvCxnSpPr>
          <p:nvPr/>
        </p:nvCxnSpPr>
        <p:spPr>
          <a:xfrm flipV="1">
            <a:off x="2284785" y="3660953"/>
            <a:ext cx="0" cy="208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93E638-65DB-4F17-ABAF-4F9B937630F3}"/>
              </a:ext>
            </a:extLst>
          </p:cNvPr>
          <p:cNvCxnSpPr>
            <a:cxnSpLocks/>
          </p:cNvCxnSpPr>
          <p:nvPr/>
        </p:nvCxnSpPr>
        <p:spPr>
          <a:xfrm flipV="1">
            <a:off x="1188117" y="4914051"/>
            <a:ext cx="0" cy="832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B11E52-E004-4211-BA96-A476B0A9C1B1}"/>
              </a:ext>
            </a:extLst>
          </p:cNvPr>
          <p:cNvSpPr/>
          <p:nvPr/>
        </p:nvSpPr>
        <p:spPr>
          <a:xfrm>
            <a:off x="9597775" y="8501673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E7F24C9-50EC-4559-80CC-D35DF4093013}"/>
              </a:ext>
            </a:extLst>
          </p:cNvPr>
          <p:cNvCxnSpPr>
            <a:cxnSpLocks/>
          </p:cNvCxnSpPr>
          <p:nvPr/>
        </p:nvCxnSpPr>
        <p:spPr>
          <a:xfrm>
            <a:off x="5248647" y="8492631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4F294-D56B-434C-A3C8-920EDC5C52C2}"/>
              </a:ext>
            </a:extLst>
          </p:cNvPr>
          <p:cNvSpPr/>
          <p:nvPr/>
        </p:nvSpPr>
        <p:spPr>
          <a:xfrm>
            <a:off x="5516651" y="8504430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B42AC17-B43C-41ED-84C6-F3CB4ED07BC3}"/>
              </a:ext>
            </a:extLst>
          </p:cNvPr>
          <p:cNvSpPr/>
          <p:nvPr/>
        </p:nvSpPr>
        <p:spPr>
          <a:xfrm>
            <a:off x="5571135" y="8504430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A29FC2-49E7-4C20-8A91-C90477F6D949}"/>
              </a:ext>
            </a:extLst>
          </p:cNvPr>
          <p:cNvSpPr/>
          <p:nvPr/>
        </p:nvSpPr>
        <p:spPr>
          <a:xfrm>
            <a:off x="6000374" y="8504430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317B88-8629-4F28-9481-D77DD981BC2E}"/>
              </a:ext>
            </a:extLst>
          </p:cNvPr>
          <p:cNvSpPr/>
          <p:nvPr/>
        </p:nvSpPr>
        <p:spPr>
          <a:xfrm>
            <a:off x="6267552" y="8504430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15005A-108F-4A3C-8D8D-299E1CD6F4D8}"/>
              </a:ext>
            </a:extLst>
          </p:cNvPr>
          <p:cNvSpPr/>
          <p:nvPr/>
        </p:nvSpPr>
        <p:spPr>
          <a:xfrm>
            <a:off x="6600391" y="8504430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1F4C48-2832-4AA7-A121-854589648766}"/>
              </a:ext>
            </a:extLst>
          </p:cNvPr>
          <p:cNvSpPr/>
          <p:nvPr/>
        </p:nvSpPr>
        <p:spPr>
          <a:xfrm>
            <a:off x="6853203" y="8504430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5EB19C-700F-47AA-8865-2380E55C8E89}"/>
              </a:ext>
            </a:extLst>
          </p:cNvPr>
          <p:cNvSpPr/>
          <p:nvPr/>
        </p:nvSpPr>
        <p:spPr>
          <a:xfrm>
            <a:off x="7193228" y="8504430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0D0559-4040-43E1-BC2C-70A140781AF1}"/>
              </a:ext>
            </a:extLst>
          </p:cNvPr>
          <p:cNvSpPr/>
          <p:nvPr/>
        </p:nvSpPr>
        <p:spPr>
          <a:xfrm>
            <a:off x="7462836" y="8504430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C861FE-5024-44B8-BC87-526795BC91CE}"/>
              </a:ext>
            </a:extLst>
          </p:cNvPr>
          <p:cNvSpPr/>
          <p:nvPr/>
        </p:nvSpPr>
        <p:spPr>
          <a:xfrm>
            <a:off x="7738590" y="8504430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77D2F12-52F8-4CBE-9055-404BAC34EF7E}"/>
              </a:ext>
            </a:extLst>
          </p:cNvPr>
          <p:cNvSpPr/>
          <p:nvPr/>
        </p:nvSpPr>
        <p:spPr>
          <a:xfrm>
            <a:off x="8053935" y="8504430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A8C426-E760-40E0-A0EC-FBB436F8FE10}"/>
              </a:ext>
            </a:extLst>
          </p:cNvPr>
          <p:cNvSpPr/>
          <p:nvPr/>
        </p:nvSpPr>
        <p:spPr>
          <a:xfrm>
            <a:off x="7351570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F016F9-506D-4765-BB5D-A5303E6CFECA}"/>
              </a:ext>
            </a:extLst>
          </p:cNvPr>
          <p:cNvSpPr/>
          <p:nvPr/>
        </p:nvSpPr>
        <p:spPr>
          <a:xfrm>
            <a:off x="7633389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CA2633-8DC8-4A55-AFFC-76AA5A9AC31A}"/>
              </a:ext>
            </a:extLst>
          </p:cNvPr>
          <p:cNvSpPr/>
          <p:nvPr/>
        </p:nvSpPr>
        <p:spPr>
          <a:xfrm>
            <a:off x="7927501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8E0C35-3E2B-475F-AAD0-1BF7B2A4FC25}"/>
              </a:ext>
            </a:extLst>
          </p:cNvPr>
          <p:cNvSpPr/>
          <p:nvPr/>
        </p:nvSpPr>
        <p:spPr>
          <a:xfrm>
            <a:off x="8217063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6DC0D7-CD44-4FB6-81FF-F6D0A938BB17}"/>
              </a:ext>
            </a:extLst>
          </p:cNvPr>
          <p:cNvSpPr/>
          <p:nvPr/>
        </p:nvSpPr>
        <p:spPr>
          <a:xfrm>
            <a:off x="9068233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E83DA4-7DDF-47FE-ABBF-3AFC210C9E24}"/>
              </a:ext>
            </a:extLst>
          </p:cNvPr>
          <p:cNvSpPr/>
          <p:nvPr/>
        </p:nvSpPr>
        <p:spPr>
          <a:xfrm>
            <a:off x="9349701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1923324-B111-49A0-A2C4-1D79FCD21D22}"/>
              </a:ext>
            </a:extLst>
          </p:cNvPr>
          <p:cNvCxnSpPr>
            <a:cxnSpLocks/>
          </p:cNvCxnSpPr>
          <p:nvPr/>
        </p:nvCxnSpPr>
        <p:spPr>
          <a:xfrm flipH="1" flipV="1">
            <a:off x="5695710" y="8331201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4DB6C18-5995-4DEB-8C05-91A5F1F0C7AE}"/>
              </a:ext>
            </a:extLst>
          </p:cNvPr>
          <p:cNvCxnSpPr/>
          <p:nvPr/>
        </p:nvCxnSpPr>
        <p:spPr>
          <a:xfrm flipH="1" flipV="1">
            <a:off x="6261272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239361C-ABCE-434F-AFC5-FADC0E4C4982}"/>
              </a:ext>
            </a:extLst>
          </p:cNvPr>
          <p:cNvCxnSpPr>
            <a:cxnSpLocks/>
          </p:cNvCxnSpPr>
          <p:nvPr/>
        </p:nvCxnSpPr>
        <p:spPr>
          <a:xfrm flipH="1" flipV="1">
            <a:off x="6849695" y="7663928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783775E-E160-46E3-B41D-43A2AFD46931}"/>
              </a:ext>
            </a:extLst>
          </p:cNvPr>
          <p:cNvCxnSpPr>
            <a:cxnSpLocks/>
          </p:cNvCxnSpPr>
          <p:nvPr/>
        </p:nvCxnSpPr>
        <p:spPr>
          <a:xfrm flipH="1" flipV="1">
            <a:off x="7425095" y="6909829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5716EC7-1B58-4ACA-A337-5A07C01B9A4B}"/>
              </a:ext>
            </a:extLst>
          </p:cNvPr>
          <p:cNvCxnSpPr/>
          <p:nvPr/>
        </p:nvCxnSpPr>
        <p:spPr>
          <a:xfrm flipH="1" flipV="1">
            <a:off x="7990943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DF4807D-9654-4F27-98C2-4B9999ECF83C}"/>
              </a:ext>
            </a:extLst>
          </p:cNvPr>
          <p:cNvCxnSpPr>
            <a:cxnSpLocks/>
          </p:cNvCxnSpPr>
          <p:nvPr/>
        </p:nvCxnSpPr>
        <p:spPr>
          <a:xfrm flipH="1" flipV="1">
            <a:off x="856287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E6E451F-C98F-4F40-9749-A2DC20D4E5ED}"/>
              </a:ext>
            </a:extLst>
          </p:cNvPr>
          <p:cNvCxnSpPr>
            <a:cxnSpLocks/>
          </p:cNvCxnSpPr>
          <p:nvPr/>
        </p:nvCxnSpPr>
        <p:spPr>
          <a:xfrm flipH="1" flipV="1">
            <a:off x="9148112" y="7614373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0FB36BA-BDEE-492B-A443-FC944D99E005}"/>
              </a:ext>
            </a:extLst>
          </p:cNvPr>
          <p:cNvCxnSpPr>
            <a:cxnSpLocks/>
          </p:cNvCxnSpPr>
          <p:nvPr/>
        </p:nvCxnSpPr>
        <p:spPr>
          <a:xfrm flipH="1" flipV="1">
            <a:off x="9723512" y="7663926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06CAFE8-86E5-4F7B-A002-ADB4579B77CD}"/>
              </a:ext>
            </a:extLst>
          </p:cNvPr>
          <p:cNvCxnSpPr>
            <a:cxnSpLocks/>
          </p:cNvCxnSpPr>
          <p:nvPr/>
        </p:nvCxnSpPr>
        <p:spPr>
          <a:xfrm flipH="1" flipV="1">
            <a:off x="5980629" y="8262747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70F22A0-BD77-4A58-8CB6-10489DB42F2F}"/>
              </a:ext>
            </a:extLst>
          </p:cNvPr>
          <p:cNvCxnSpPr>
            <a:cxnSpLocks/>
          </p:cNvCxnSpPr>
          <p:nvPr/>
        </p:nvCxnSpPr>
        <p:spPr>
          <a:xfrm flipH="1" flipV="1">
            <a:off x="6554988" y="7883928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378F236-4A95-4075-BC3D-DC52C6ACE5DA}"/>
              </a:ext>
            </a:extLst>
          </p:cNvPr>
          <p:cNvCxnSpPr>
            <a:cxnSpLocks/>
          </p:cNvCxnSpPr>
          <p:nvPr/>
        </p:nvCxnSpPr>
        <p:spPr>
          <a:xfrm flipH="1" flipV="1">
            <a:off x="7134613" y="7199101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0BDE33E-8D45-4E40-ADD8-8BD3369122B2}"/>
              </a:ext>
            </a:extLst>
          </p:cNvPr>
          <p:cNvCxnSpPr>
            <a:cxnSpLocks/>
          </p:cNvCxnSpPr>
          <p:nvPr/>
        </p:nvCxnSpPr>
        <p:spPr>
          <a:xfrm flipH="1" flipV="1">
            <a:off x="7687200" y="6615564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0AA3C7B-6921-446C-8497-8B38EEB9F2EF}"/>
              </a:ext>
            </a:extLst>
          </p:cNvPr>
          <p:cNvCxnSpPr>
            <a:cxnSpLocks/>
          </p:cNvCxnSpPr>
          <p:nvPr/>
        </p:nvCxnSpPr>
        <p:spPr>
          <a:xfrm flipH="1" flipV="1">
            <a:off x="8285011" y="8249594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15CA93D-0ADA-45CA-B59A-3EF6706B07D1}"/>
              </a:ext>
            </a:extLst>
          </p:cNvPr>
          <p:cNvCxnSpPr>
            <a:cxnSpLocks/>
          </p:cNvCxnSpPr>
          <p:nvPr/>
        </p:nvCxnSpPr>
        <p:spPr>
          <a:xfrm flipH="1" flipV="1">
            <a:off x="8860412" y="7847643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CABDDFF-212F-4259-A682-0FB08E0AD3A7}"/>
              </a:ext>
            </a:extLst>
          </p:cNvPr>
          <p:cNvCxnSpPr>
            <a:cxnSpLocks/>
          </p:cNvCxnSpPr>
          <p:nvPr/>
        </p:nvCxnSpPr>
        <p:spPr>
          <a:xfrm flipH="1" flipV="1">
            <a:off x="9430845" y="7275221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100D4C1-F817-4812-BAC8-8AA1D433D24B}"/>
              </a:ext>
            </a:extLst>
          </p:cNvPr>
          <p:cNvCxnSpPr>
            <a:cxnSpLocks/>
          </p:cNvCxnSpPr>
          <p:nvPr/>
        </p:nvCxnSpPr>
        <p:spPr>
          <a:xfrm flipH="1" flipV="1">
            <a:off x="1001121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ADCADD22-9B0E-47DF-B125-2E6E392C87F3}"/>
              </a:ext>
            </a:extLst>
          </p:cNvPr>
          <p:cNvSpPr/>
          <p:nvPr/>
        </p:nvSpPr>
        <p:spPr>
          <a:xfrm>
            <a:off x="1974236" y="7154664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2484C53D-630F-47F4-85A7-3DCDEF02A3C5}"/>
              </a:ext>
            </a:extLst>
          </p:cNvPr>
          <p:cNvSpPr/>
          <p:nvPr/>
        </p:nvSpPr>
        <p:spPr>
          <a:xfrm>
            <a:off x="2849813" y="7563704"/>
            <a:ext cx="819729" cy="269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CF3A687-9A4C-4750-A0A3-25E05F6E4D75}"/>
              </a:ext>
            </a:extLst>
          </p:cNvPr>
          <p:cNvSpPr/>
          <p:nvPr/>
        </p:nvSpPr>
        <p:spPr>
          <a:xfrm>
            <a:off x="5374137" y="6520840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Output Current[mA]</a:t>
            </a:r>
            <a:endParaRPr lang="ko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44F4FF6-918E-4A56-A4C9-2E49B9162EB4}"/>
              </a:ext>
            </a:extLst>
          </p:cNvPr>
          <p:cNvCxnSpPr>
            <a:cxnSpLocks/>
          </p:cNvCxnSpPr>
          <p:nvPr/>
        </p:nvCxnSpPr>
        <p:spPr>
          <a:xfrm flipV="1">
            <a:off x="5558779" y="6391878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다리꼴 138">
            <a:extLst>
              <a:ext uri="{FF2B5EF4-FFF2-40B4-BE49-F238E27FC236}">
                <a16:creationId xmlns:a16="http://schemas.microsoft.com/office/drawing/2014/main" id="{58B8FDAF-8151-473C-89B4-41FFE89BFA40}"/>
              </a:ext>
            </a:extLst>
          </p:cNvPr>
          <p:cNvSpPr/>
          <p:nvPr/>
        </p:nvSpPr>
        <p:spPr>
          <a:xfrm rot="16200000">
            <a:off x="3408365" y="6918868"/>
            <a:ext cx="2143580" cy="1536972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A0CCE910-AECA-4578-B9F5-2DF7941AF097}"/>
              </a:ext>
            </a:extLst>
          </p:cNvPr>
          <p:cNvSpPr/>
          <p:nvPr/>
        </p:nvSpPr>
        <p:spPr>
          <a:xfrm rot="10800000">
            <a:off x="1026376" y="2592782"/>
            <a:ext cx="4677514" cy="3151337"/>
          </a:xfrm>
          <a:prstGeom prst="trapezoid">
            <a:avLst>
              <a:gd name="adj" fmla="val 655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486CBF-6335-4055-96AA-9137D1EDD84A}"/>
              </a:ext>
            </a:extLst>
          </p:cNvPr>
          <p:cNvGrpSpPr/>
          <p:nvPr/>
        </p:nvGrpSpPr>
        <p:grpSpPr>
          <a:xfrm>
            <a:off x="974937" y="2071853"/>
            <a:ext cx="4797855" cy="428931"/>
            <a:chOff x="974935" y="918795"/>
            <a:chExt cx="4797855" cy="42893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83AB9EA-9951-4738-AED0-C543FAA81599}"/>
                </a:ext>
              </a:extLst>
            </p:cNvPr>
            <p:cNvSpPr/>
            <p:nvPr/>
          </p:nvSpPr>
          <p:spPr>
            <a:xfrm>
              <a:off x="1026376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1659C2-2B05-429E-8EC9-4952DF28FB6A}"/>
                </a:ext>
              </a:extLst>
            </p:cNvPr>
            <p:cNvSpPr/>
            <p:nvPr/>
          </p:nvSpPr>
          <p:spPr>
            <a:xfrm>
              <a:off x="1323204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4586B24-4DC9-4870-94BE-3AD4968991E0}"/>
                </a:ext>
              </a:extLst>
            </p:cNvPr>
            <p:cNvSpPr/>
            <p:nvPr/>
          </p:nvSpPr>
          <p:spPr>
            <a:xfrm>
              <a:off x="162003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C753E44-0F1B-47D3-943D-3F94191DB69E}"/>
                </a:ext>
              </a:extLst>
            </p:cNvPr>
            <p:cNvSpPr/>
            <p:nvPr/>
          </p:nvSpPr>
          <p:spPr>
            <a:xfrm>
              <a:off x="1917423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1D054A4-3F83-4111-8C48-40F3100560ED}"/>
                </a:ext>
              </a:extLst>
            </p:cNvPr>
            <p:cNvSpPr/>
            <p:nvPr/>
          </p:nvSpPr>
          <p:spPr>
            <a:xfrm>
              <a:off x="221425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ECE288A-D174-4A80-AE8D-732DA91AABF7}"/>
                </a:ext>
              </a:extLst>
            </p:cNvPr>
            <p:cNvSpPr/>
            <p:nvPr/>
          </p:nvSpPr>
          <p:spPr>
            <a:xfrm>
              <a:off x="251201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871A8E7-8846-4814-ADD6-D9371CB53763}"/>
                </a:ext>
              </a:extLst>
            </p:cNvPr>
            <p:cNvSpPr/>
            <p:nvPr/>
          </p:nvSpPr>
          <p:spPr>
            <a:xfrm>
              <a:off x="281558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DD174-D96B-421D-98D7-EE60322133B1}"/>
                </a:ext>
              </a:extLst>
            </p:cNvPr>
            <p:cNvSpPr/>
            <p:nvPr/>
          </p:nvSpPr>
          <p:spPr>
            <a:xfrm>
              <a:off x="31139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D85870A-9A44-406C-ACBA-BA9ABE43167F}"/>
                </a:ext>
              </a:extLst>
            </p:cNvPr>
            <p:cNvSpPr/>
            <p:nvPr/>
          </p:nvSpPr>
          <p:spPr>
            <a:xfrm>
              <a:off x="341126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56A73AF-B2F0-4979-AA04-6345D2E89AB0}"/>
                </a:ext>
              </a:extLst>
            </p:cNvPr>
            <p:cNvSpPr/>
            <p:nvPr/>
          </p:nvSpPr>
          <p:spPr>
            <a:xfrm>
              <a:off x="37148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C5C8418-C2D7-4844-99C4-45F078FDEF36}"/>
                </a:ext>
              </a:extLst>
            </p:cNvPr>
            <p:cNvSpPr/>
            <p:nvPr/>
          </p:nvSpPr>
          <p:spPr>
            <a:xfrm>
              <a:off x="400479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8C0F95-238A-414C-B48A-F697664DFB07}"/>
                </a:ext>
              </a:extLst>
            </p:cNvPr>
            <p:cNvSpPr/>
            <p:nvPr/>
          </p:nvSpPr>
          <p:spPr>
            <a:xfrm>
              <a:off x="430210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CE47D3-599C-401D-BAC0-2DCEBB2FD450}"/>
                </a:ext>
              </a:extLst>
            </p:cNvPr>
            <p:cNvSpPr/>
            <p:nvPr/>
          </p:nvSpPr>
          <p:spPr>
            <a:xfrm>
              <a:off x="459943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058E012-01CB-4675-9A58-1004D2048A37}"/>
                </a:ext>
              </a:extLst>
            </p:cNvPr>
            <p:cNvSpPr/>
            <p:nvPr/>
          </p:nvSpPr>
          <p:spPr>
            <a:xfrm>
              <a:off x="489538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09EB36-0371-46FD-99CC-5B3BE50B88C1}"/>
                </a:ext>
              </a:extLst>
            </p:cNvPr>
            <p:cNvSpPr/>
            <p:nvPr/>
          </p:nvSpPr>
          <p:spPr>
            <a:xfrm>
              <a:off x="519266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C252A38-F296-4AAE-A18A-A1F49C18F5DD}"/>
                </a:ext>
              </a:extLst>
            </p:cNvPr>
            <p:cNvSpPr/>
            <p:nvPr/>
          </p:nvSpPr>
          <p:spPr>
            <a:xfrm>
              <a:off x="5489998" y="952365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A06332F-5F15-49D3-A07F-537272F39F91}"/>
                </a:ext>
              </a:extLst>
            </p:cNvPr>
            <p:cNvSpPr/>
            <p:nvPr/>
          </p:nvSpPr>
          <p:spPr>
            <a:xfrm>
              <a:off x="974935" y="918795"/>
              <a:ext cx="4797855" cy="428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56EF53-9020-46DD-BB89-1CAABC516D4C}"/>
              </a:ext>
            </a:extLst>
          </p:cNvPr>
          <p:cNvSpPr txBox="1"/>
          <p:nvPr/>
        </p:nvSpPr>
        <p:spPr>
          <a:xfrm>
            <a:off x="-8894" y="57528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4EF04A-521A-41C5-8DB6-C686D1E77891}"/>
              </a:ext>
            </a:extLst>
          </p:cNvPr>
          <p:cNvSpPr txBox="1"/>
          <p:nvPr/>
        </p:nvSpPr>
        <p:spPr>
          <a:xfrm>
            <a:off x="2" y="20893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 bit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65E82C-01A6-4A20-886D-456BC10009E1}"/>
              </a:ext>
            </a:extLst>
          </p:cNvPr>
          <p:cNvSpPr txBox="1"/>
          <p:nvPr/>
        </p:nvSpPr>
        <p:spPr>
          <a:xfrm>
            <a:off x="10888598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6A71B8-C435-400C-B161-46C8D6DB40C8}"/>
              </a:ext>
            </a:extLst>
          </p:cNvPr>
          <p:cNvSpPr/>
          <p:nvPr/>
        </p:nvSpPr>
        <p:spPr>
          <a:xfrm>
            <a:off x="10090767" y="5177692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1E5560-C7B3-46E1-90F0-FC87F142C1C4}"/>
              </a:ext>
            </a:extLst>
          </p:cNvPr>
          <p:cNvSpPr/>
          <p:nvPr/>
        </p:nvSpPr>
        <p:spPr>
          <a:xfrm>
            <a:off x="10096233" y="5497606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03E828-07C2-43EA-93B9-67DDC03AF593}"/>
              </a:ext>
            </a:extLst>
          </p:cNvPr>
          <p:cNvSpPr/>
          <p:nvPr/>
        </p:nvSpPr>
        <p:spPr>
          <a:xfrm>
            <a:off x="10090768" y="5812673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C6DACB4-C776-460A-AAAE-CF6738707CE6}"/>
              </a:ext>
            </a:extLst>
          </p:cNvPr>
          <p:cNvSpPr/>
          <p:nvPr/>
        </p:nvSpPr>
        <p:spPr>
          <a:xfrm>
            <a:off x="10090767" y="4401950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0C8B2E7-0586-4F5E-8463-89515F99B203}"/>
              </a:ext>
            </a:extLst>
          </p:cNvPr>
          <p:cNvSpPr/>
          <p:nvPr/>
        </p:nvSpPr>
        <p:spPr>
          <a:xfrm>
            <a:off x="10056199" y="4369713"/>
            <a:ext cx="592458" cy="174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4696B-504C-4C91-B208-27FBD313BC3B}"/>
              </a:ext>
            </a:extLst>
          </p:cNvPr>
          <p:cNvSpPr txBox="1"/>
          <p:nvPr/>
        </p:nvSpPr>
        <p:spPr>
          <a:xfrm rot="5400000">
            <a:off x="10253989" y="47049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E9E311C-73DD-4247-A395-AD4BD9831FA5}"/>
              </a:ext>
            </a:extLst>
          </p:cNvPr>
          <p:cNvSpPr/>
          <p:nvPr/>
        </p:nvSpPr>
        <p:spPr>
          <a:xfrm>
            <a:off x="10766118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91991E-02B7-4373-A557-A7931B0F2283}"/>
              </a:ext>
            </a:extLst>
          </p:cNvPr>
          <p:cNvSpPr txBox="1"/>
          <p:nvPr/>
        </p:nvSpPr>
        <p:spPr>
          <a:xfrm>
            <a:off x="9049323" y="40133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125MHz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686B13-EFCC-478E-97D3-F2EB808B41BA}"/>
              </a:ext>
            </a:extLst>
          </p:cNvPr>
          <p:cNvSpPr txBox="1"/>
          <p:nvPr/>
        </p:nvSpPr>
        <p:spPr>
          <a:xfrm>
            <a:off x="10822006" y="40133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596283" y="6897446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865234" y="5748879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815658" y="5350957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322754" y="5745814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478691" y="5607316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985789" y="6003377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1523614" y="57832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1860581" y="5526883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546707" y="6499524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3803" y="6896902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209740" y="675588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352479" y="6967540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16838" y="7153805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254663" y="694015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591630" y="666748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 rot="19088110">
            <a:off x="1047598" y="6142835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7168506" y="6062553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3170437" y="434099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038873" y="3810174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815658" y="4351364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382699" y="838861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188044" y="799829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880359" y="756414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546832" y="7184731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cxnSpLocks/>
            <a:stCxn id="4" idx="3"/>
            <a:endCxn id="83" idx="0"/>
          </p:cNvCxnSpPr>
          <p:nvPr/>
        </p:nvCxnSpPr>
        <p:spPr>
          <a:xfrm>
            <a:off x="8906914" y="7153808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243881" y="6897447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175867" y="6005239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512834" y="5748882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6573209" y="698051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7840240" y="51825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4979846" y="4346177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2677875" y="6710637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3599364" y="5817110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3960098" y="5559547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5946106" y="5562614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5609139" y="5818973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4677155" y="6711181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4340188" y="6967540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526453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4531769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863093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792766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6132372" y="4786443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253719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2529777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287383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380350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43112" y="4781254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2725010" y="7153805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3050408" y="6896902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3971895" y="6003377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4332631" y="5745814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57" idx="6"/>
            <a:endCxn id="4" idx="1"/>
          </p:cNvCxnSpPr>
          <p:nvPr/>
        </p:nvCxnSpPr>
        <p:spPr>
          <a:xfrm>
            <a:off x="6259314" y="7153807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30" idx="6"/>
            <a:endCxn id="41" idx="1"/>
          </p:cNvCxnSpPr>
          <p:nvPr/>
        </p:nvCxnSpPr>
        <p:spPr>
          <a:xfrm>
            <a:off x="7528265" y="6005240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200426" y="6904502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6898604" y="672360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7836653" y="5829485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8190576" y="557006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4655925" y="5407909"/>
            <a:ext cx="151904" cy="4708873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3503774" y="7998299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2549C-B282-6C28-A192-05DBCB1B5A14}"/>
              </a:ext>
            </a:extLst>
          </p:cNvPr>
          <p:cNvGrpSpPr/>
          <p:nvPr/>
        </p:nvGrpSpPr>
        <p:grpSpPr>
          <a:xfrm>
            <a:off x="7492701" y="5562614"/>
            <a:ext cx="372533" cy="372533"/>
            <a:chOff x="2464082" y="3863622"/>
            <a:chExt cx="372533" cy="3725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23F4BDE-5181-A7AA-5D35-1E9035562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08C4F0-4961-D50C-AA80-F429B153433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BAB362-5D8F-A98D-24C4-3594DB5AE2F7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02ABC5-F67A-5556-2568-98A97D4AA7FB}"/>
              </a:ext>
            </a:extLst>
          </p:cNvPr>
          <p:cNvGrpSpPr/>
          <p:nvPr/>
        </p:nvGrpSpPr>
        <p:grpSpPr>
          <a:xfrm>
            <a:off x="7155734" y="5818973"/>
            <a:ext cx="372533" cy="372533"/>
            <a:chOff x="2464082" y="3863622"/>
            <a:chExt cx="372533" cy="3725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9588A1-674F-0601-26F7-85AC0CBD67F9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208A46-BB9C-CBAE-E1DA-C77BF424DAEF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9E0F46-14DD-5DD5-6C9C-2DBCC6EBEF26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65BFA13-C8C5-F3B7-9771-D9ECAEE8FBB6}"/>
              </a:ext>
            </a:extLst>
          </p:cNvPr>
          <p:cNvGrpSpPr/>
          <p:nvPr/>
        </p:nvGrpSpPr>
        <p:grpSpPr>
          <a:xfrm>
            <a:off x="6223750" y="6711181"/>
            <a:ext cx="372533" cy="372533"/>
            <a:chOff x="2464082" y="3863622"/>
            <a:chExt cx="372533" cy="37253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325CEA0-B671-BE9F-EA16-B8FF18306B5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95C5472-A762-EFE9-D13E-C4A077508613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8B4CEC4-27D4-E0B5-9C07-CEAC3FCF8512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7E1AF0-6237-9378-4171-1A1FABD32567}"/>
              </a:ext>
            </a:extLst>
          </p:cNvPr>
          <p:cNvGrpSpPr/>
          <p:nvPr/>
        </p:nvGrpSpPr>
        <p:grpSpPr>
          <a:xfrm>
            <a:off x="5886783" y="6967540"/>
            <a:ext cx="372533" cy="372533"/>
            <a:chOff x="2464082" y="3863622"/>
            <a:chExt cx="372533" cy="3725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EFF6CB3-F00D-3829-44B6-9E4CAFAC514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B7557C-DF11-994E-D6F7-8314E1AEBC75}"/>
                </a:ext>
              </a:extLst>
            </p:cNvPr>
            <p:cNvCxnSpPr>
              <a:cxnSpLocks/>
              <a:stCxn id="57" idx="2"/>
              <a:endCxn id="5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E7E773-474B-733C-AC91-FCF901DA15EF}"/>
                </a:ext>
              </a:extLst>
            </p:cNvPr>
            <p:cNvCxnSpPr>
              <a:cxnSpLocks/>
              <a:stCxn id="57" idx="0"/>
              <a:endCxn id="5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D95A433-06C7-0E96-CE0F-F695B0175F85}"/>
              </a:ext>
            </a:extLst>
          </p:cNvPr>
          <p:cNvCxnSpPr>
            <a:cxnSpLocks/>
            <a:stCxn id="113" idx="6"/>
            <a:endCxn id="51" idx="2"/>
          </p:cNvCxnSpPr>
          <p:nvPr/>
        </p:nvCxnSpPr>
        <p:spPr>
          <a:xfrm>
            <a:off x="5049686" y="6897446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EB6AC5-8EE9-2B28-52A5-3319A7E6418C}"/>
              </a:ext>
            </a:extLst>
          </p:cNvPr>
          <p:cNvCxnSpPr>
            <a:cxnSpLocks/>
            <a:stCxn id="94" idx="6"/>
            <a:endCxn id="26" idx="2"/>
          </p:cNvCxnSpPr>
          <p:nvPr/>
        </p:nvCxnSpPr>
        <p:spPr>
          <a:xfrm>
            <a:off x="6318637" y="5748879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C87A8D8-6969-2481-AFEE-AF5E9F0005FF}"/>
              </a:ext>
            </a:extLst>
          </p:cNvPr>
          <p:cNvCxnSpPr>
            <a:cxnSpLocks/>
            <a:stCxn id="119" idx="6"/>
            <a:endCxn id="57" idx="2"/>
          </p:cNvCxnSpPr>
          <p:nvPr/>
        </p:nvCxnSpPr>
        <p:spPr>
          <a:xfrm>
            <a:off x="4712719" y="7153805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2F870A5-F410-E127-693F-6A4A74A089D6}"/>
              </a:ext>
            </a:extLst>
          </p:cNvPr>
          <p:cNvCxnSpPr>
            <a:cxnSpLocks/>
            <a:stCxn id="99" idx="6"/>
            <a:endCxn id="30" idx="2"/>
          </p:cNvCxnSpPr>
          <p:nvPr/>
        </p:nvCxnSpPr>
        <p:spPr>
          <a:xfrm>
            <a:off x="5981670" y="6005238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68913-5041-A752-9531-6707467CCCBB}"/>
              </a:ext>
            </a:extLst>
          </p:cNvPr>
          <p:cNvCxnSpPr>
            <a:cxnSpLocks/>
          </p:cNvCxnSpPr>
          <p:nvPr/>
        </p:nvCxnSpPr>
        <p:spPr>
          <a:xfrm>
            <a:off x="606647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488B070-6B18-97F4-E7EE-47D8DD900886}"/>
              </a:ext>
            </a:extLst>
          </p:cNvPr>
          <p:cNvCxnSpPr>
            <a:cxnSpLocks/>
          </p:cNvCxnSpPr>
          <p:nvPr/>
        </p:nvCxnSpPr>
        <p:spPr>
          <a:xfrm flipH="1">
            <a:off x="6071790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324E82C-7B99-8904-A113-DBCD8AA65BB9}"/>
              </a:ext>
            </a:extLst>
          </p:cNvPr>
          <p:cNvCxnSpPr>
            <a:cxnSpLocks/>
          </p:cNvCxnSpPr>
          <p:nvPr/>
        </p:nvCxnSpPr>
        <p:spPr>
          <a:xfrm>
            <a:off x="640311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DE349-8161-8E13-7032-25D143C67398}"/>
              </a:ext>
            </a:extLst>
          </p:cNvPr>
          <p:cNvCxnSpPr>
            <a:cxnSpLocks/>
          </p:cNvCxnSpPr>
          <p:nvPr/>
        </p:nvCxnSpPr>
        <p:spPr>
          <a:xfrm>
            <a:off x="733278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2705B12-321E-3A18-E416-F0B492700352}"/>
              </a:ext>
            </a:extLst>
          </p:cNvPr>
          <p:cNvCxnSpPr>
            <a:cxnSpLocks/>
            <a:stCxn id="156" idx="2"/>
            <a:endCxn id="26" idx="0"/>
          </p:cNvCxnSpPr>
          <p:nvPr/>
        </p:nvCxnSpPr>
        <p:spPr>
          <a:xfrm>
            <a:off x="7672391" y="2532496"/>
            <a:ext cx="6577" cy="3030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E56A6E4-BE67-8811-1A7A-D8CC40CC90F4}"/>
              </a:ext>
            </a:extLst>
          </p:cNvPr>
          <p:cNvGrpSpPr/>
          <p:nvPr/>
        </p:nvGrpSpPr>
        <p:grpSpPr>
          <a:xfrm>
            <a:off x="6383781" y="2093824"/>
            <a:ext cx="2577220" cy="438672"/>
            <a:chOff x="2625124" y="3161081"/>
            <a:chExt cx="2673368" cy="71646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62FA55F-9588-EDDB-A4E4-CCDEB79A8C33}"/>
                </a:ext>
              </a:extLst>
            </p:cNvPr>
            <p:cNvSpPr/>
            <p:nvPr/>
          </p:nvSpPr>
          <p:spPr>
            <a:xfrm>
              <a:off x="2625124" y="3161081"/>
              <a:ext cx="2673368" cy="716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solidFill>
                    <a:schemeClr val="tx1"/>
                  </a:solidFill>
                </a:rPr>
                <a:t>[47:0]accumulated_phase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04CFD166-ADBE-7560-4DD3-837817EF7977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A094FB3-8E82-7E70-72DE-472D38623A44}"/>
              </a:ext>
            </a:extLst>
          </p:cNvPr>
          <p:cNvGrpSpPr/>
          <p:nvPr/>
        </p:nvGrpSpPr>
        <p:grpSpPr>
          <a:xfrm>
            <a:off x="4985169" y="1778500"/>
            <a:ext cx="360824" cy="1072220"/>
            <a:chOff x="4928329" y="1169710"/>
            <a:chExt cx="360824" cy="1072220"/>
          </a:xfrm>
        </p:grpSpPr>
        <p:sp>
          <p:nvSpPr>
            <p:cNvPr id="159" name="순서도: 수행의 시작/종료 158">
              <a:extLst>
                <a:ext uri="{FF2B5EF4-FFF2-40B4-BE49-F238E27FC236}">
                  <a16:creationId xmlns:a16="http://schemas.microsoft.com/office/drawing/2014/main" id="{A4934C0C-92CE-790C-98A4-FB86A9F43FC0}"/>
                </a:ext>
              </a:extLst>
            </p:cNvPr>
            <p:cNvSpPr/>
            <p:nvPr/>
          </p:nvSpPr>
          <p:spPr>
            <a:xfrm rot="5400000">
              <a:off x="4579677" y="1532454"/>
              <a:ext cx="1072220" cy="346732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mux</a:t>
              </a:r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9FABA0D-0CCE-1CC7-E5AA-F13F63D48965}"/>
                </a:ext>
              </a:extLst>
            </p:cNvPr>
            <p:cNvSpPr/>
            <p:nvPr/>
          </p:nvSpPr>
          <p:spPr>
            <a:xfrm>
              <a:off x="4928329" y="1369973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14E48A2-E255-31BA-0984-366001AAE1B4}"/>
                </a:ext>
              </a:extLst>
            </p:cNvPr>
            <p:cNvSpPr/>
            <p:nvPr/>
          </p:nvSpPr>
          <p:spPr>
            <a:xfrm>
              <a:off x="4928329" y="1827202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94BFED7-6361-73E2-B96E-C27B068007E2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H="1" flipV="1">
            <a:off x="4985169" y="2087235"/>
            <a:ext cx="3975831" cy="225924"/>
          </a:xfrm>
          <a:prstGeom prst="bentConnector5">
            <a:avLst>
              <a:gd name="adj1" fmla="val -5750"/>
              <a:gd name="adj2" fmla="val 489847"/>
              <a:gd name="adj3" fmla="val 1057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F6EFCB5-DA23-AF41-0C6E-8337C695044D}"/>
              </a:ext>
            </a:extLst>
          </p:cNvPr>
          <p:cNvCxnSpPr>
            <a:cxnSpLocks/>
            <a:stCxn id="174" idx="6"/>
            <a:endCxn id="156" idx="1"/>
          </p:cNvCxnSpPr>
          <p:nvPr/>
        </p:nvCxnSpPr>
        <p:spPr>
          <a:xfrm flipV="1">
            <a:off x="6019589" y="2313160"/>
            <a:ext cx="364192" cy="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CD129B0-198C-9CCC-8889-A927D0DA8C2C}"/>
              </a:ext>
            </a:extLst>
          </p:cNvPr>
          <p:cNvGrpSpPr/>
          <p:nvPr/>
        </p:nvGrpSpPr>
        <p:grpSpPr>
          <a:xfrm>
            <a:off x="5647056" y="2128400"/>
            <a:ext cx="372533" cy="372533"/>
            <a:chOff x="2464082" y="3863622"/>
            <a:chExt cx="372533" cy="372533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CC87124F-0FE2-29A4-F916-D6C86D73C60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389EF6B-506A-957D-FE80-84D3231C5F97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EE51A4C-827E-12EC-DDA8-2CEFD8D6BB77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522C871-584D-2D6F-EFF8-DA27DB9E9D45}"/>
              </a:ext>
            </a:extLst>
          </p:cNvPr>
          <p:cNvCxnSpPr>
            <a:cxnSpLocks/>
            <a:stCxn id="159" idx="0"/>
            <a:endCxn id="174" idx="2"/>
          </p:cNvCxnSpPr>
          <p:nvPr/>
        </p:nvCxnSpPr>
        <p:spPr>
          <a:xfrm>
            <a:off x="5345993" y="2314610"/>
            <a:ext cx="301063" cy="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E2EB69-61BD-8D92-30F2-A2737E71E0FB}"/>
              </a:ext>
            </a:extLst>
          </p:cNvPr>
          <p:cNvSpPr/>
          <p:nvPr/>
        </p:nvSpPr>
        <p:spPr>
          <a:xfrm>
            <a:off x="2643267" y="133088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AB2F45E-26FF-D42A-749E-18FFE6FAAB59}"/>
              </a:ext>
            </a:extLst>
          </p:cNvPr>
          <p:cNvGrpSpPr/>
          <p:nvPr/>
        </p:nvGrpSpPr>
        <p:grpSpPr>
          <a:xfrm>
            <a:off x="3432928" y="2348557"/>
            <a:ext cx="372533" cy="372533"/>
            <a:chOff x="1219765" y="3863622"/>
            <a:chExt cx="372533" cy="37253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08259A7-6F85-0C37-5B07-B9579E470367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074A027E-DDD3-D185-C1C8-D5EDBBCFFA9F}"/>
                </a:ext>
              </a:extLst>
            </p:cNvPr>
            <p:cNvCxnSpPr>
              <a:stCxn id="188" idx="1"/>
              <a:endCxn id="188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3743B12-4FE0-12E6-658D-32F71EECBF00}"/>
                </a:ext>
              </a:extLst>
            </p:cNvPr>
            <p:cNvCxnSpPr>
              <a:cxnSpLocks/>
              <a:stCxn id="188" idx="7"/>
              <a:endCxn id="188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1DC044F-F196-3A35-68A7-AD8891652C3A}"/>
              </a:ext>
            </a:extLst>
          </p:cNvPr>
          <p:cNvCxnSpPr>
            <a:cxnSpLocks/>
            <a:stCxn id="186" idx="2"/>
            <a:endCxn id="188" idx="0"/>
          </p:cNvCxnSpPr>
          <p:nvPr/>
        </p:nvCxnSpPr>
        <p:spPr>
          <a:xfrm>
            <a:off x="3615944" y="1771147"/>
            <a:ext cx="3251" cy="57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F244E85-7141-67D7-D819-551767A66B56}"/>
              </a:ext>
            </a:extLst>
          </p:cNvPr>
          <p:cNvSpPr/>
          <p:nvPr/>
        </p:nvSpPr>
        <p:spPr>
          <a:xfrm>
            <a:off x="524552" y="2314689"/>
            <a:ext cx="212196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BFB6B380-888D-E091-1865-237A90FAC949}"/>
              </a:ext>
            </a:extLst>
          </p:cNvPr>
          <p:cNvCxnSpPr>
            <a:cxnSpLocks/>
            <a:stCxn id="194" idx="3"/>
            <a:endCxn id="188" idx="2"/>
          </p:cNvCxnSpPr>
          <p:nvPr/>
        </p:nvCxnSpPr>
        <p:spPr>
          <a:xfrm>
            <a:off x="2646519" y="2534823"/>
            <a:ext cx="7864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8DA7959-7EFF-1B03-BCFC-2901D822CBEE}"/>
              </a:ext>
            </a:extLst>
          </p:cNvPr>
          <p:cNvCxnSpPr>
            <a:cxnSpLocks/>
            <a:stCxn id="188" idx="6"/>
            <a:endCxn id="161" idx="1"/>
          </p:cNvCxnSpPr>
          <p:nvPr/>
        </p:nvCxnSpPr>
        <p:spPr>
          <a:xfrm>
            <a:off x="3805461" y="2534824"/>
            <a:ext cx="1179708" cy="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3303F7F-C009-E337-9486-8D455A853215}"/>
              </a:ext>
            </a:extLst>
          </p:cNvPr>
          <p:cNvCxnSpPr>
            <a:cxnSpLocks/>
            <a:stCxn id="215" idx="3"/>
            <a:endCxn id="159" idx="3"/>
          </p:cNvCxnSpPr>
          <p:nvPr/>
        </p:nvCxnSpPr>
        <p:spPr>
          <a:xfrm flipV="1">
            <a:off x="2640012" y="2850720"/>
            <a:ext cx="2532615" cy="1872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54F942D-BAB3-9052-0E75-512635251555}"/>
              </a:ext>
            </a:extLst>
          </p:cNvPr>
          <p:cNvSpPr/>
          <p:nvPr/>
        </p:nvSpPr>
        <p:spPr>
          <a:xfrm>
            <a:off x="911176" y="2817853"/>
            <a:ext cx="172883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sync_en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1354349-26FF-C17C-CB91-6D89A6AFE2AC}"/>
              </a:ext>
            </a:extLst>
          </p:cNvPr>
          <p:cNvSpPr/>
          <p:nvPr/>
        </p:nvSpPr>
        <p:spPr>
          <a:xfrm>
            <a:off x="4863093" y="311647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C84B9C9-1641-E066-9D03-155924313652}"/>
              </a:ext>
            </a:extLst>
          </p:cNvPr>
          <p:cNvCxnSpPr>
            <a:cxnSpLocks/>
            <a:stCxn id="254" idx="0"/>
            <a:endCxn id="174" idx="4"/>
          </p:cNvCxnSpPr>
          <p:nvPr/>
        </p:nvCxnSpPr>
        <p:spPr>
          <a:xfrm flipH="1" flipV="1">
            <a:off x="5833323" y="2500933"/>
            <a:ext cx="2445" cy="61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AF3585-9DAF-36B8-63F0-0F3523D68407}"/>
              </a:ext>
            </a:extLst>
          </p:cNvPr>
          <p:cNvSpPr/>
          <p:nvPr/>
        </p:nvSpPr>
        <p:spPr>
          <a:xfrm>
            <a:off x="12326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F1880B-4FE8-3FD8-9298-4FA96FD956B0}"/>
              </a:ext>
            </a:extLst>
          </p:cNvPr>
          <p:cNvSpPr/>
          <p:nvPr/>
        </p:nvSpPr>
        <p:spPr>
          <a:xfrm>
            <a:off x="317797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7474D-6F93-F8D2-DFC3-728304815A0D}"/>
              </a:ext>
            </a:extLst>
          </p:cNvPr>
          <p:cNvSpPr/>
          <p:nvPr/>
        </p:nvSpPr>
        <p:spPr>
          <a:xfrm>
            <a:off x="51233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3C1-F40E-1F72-E7D2-598A727C9C54}"/>
              </a:ext>
            </a:extLst>
          </p:cNvPr>
          <p:cNvSpPr/>
          <p:nvPr/>
        </p:nvSpPr>
        <p:spPr>
          <a:xfrm>
            <a:off x="6574448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C26D-DEAA-05D5-1416-5811C39D2E9C}"/>
              </a:ext>
            </a:extLst>
          </p:cNvPr>
          <p:cNvSpPr/>
          <p:nvPr/>
        </p:nvSpPr>
        <p:spPr>
          <a:xfrm>
            <a:off x="785508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8EE6-C03A-598A-799D-CFCD16447FD5}"/>
              </a:ext>
            </a:extLst>
          </p:cNvPr>
          <p:cNvGrpSpPr/>
          <p:nvPr/>
        </p:nvGrpSpPr>
        <p:grpSpPr>
          <a:xfrm>
            <a:off x="2991710" y="602664"/>
            <a:ext cx="372533" cy="372533"/>
            <a:chOff x="2464082" y="3863622"/>
            <a:chExt cx="372533" cy="3725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4125BE-2C9F-5A59-CCD2-D341B9CF126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C43E2A-AFED-A35A-BC41-E4D643B95A64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E72E5C2-F3AC-8B72-2233-EAA009F47F90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 rot="16200000" flipH="1">
            <a:off x="2483736" y="280957"/>
            <a:ext cx="229536" cy="7864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86E5E70-4419-458C-3C5E-A956B2B87EF9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rot="5400000">
            <a:off x="5340914" y="-1417280"/>
            <a:ext cx="229536" cy="41828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C5E314-5123-D19A-7FF8-A08F1638CE40}"/>
              </a:ext>
            </a:extLst>
          </p:cNvPr>
          <p:cNvGrpSpPr/>
          <p:nvPr/>
        </p:nvGrpSpPr>
        <p:grpSpPr>
          <a:xfrm>
            <a:off x="3516710" y="947774"/>
            <a:ext cx="372533" cy="372533"/>
            <a:chOff x="1219765" y="3863622"/>
            <a:chExt cx="372533" cy="37253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DF7F8F-7ADF-0C2B-7421-F8BE6B9D6EE6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0682E5-B94A-999D-35F8-47EDF6C174BD}"/>
                </a:ext>
              </a:extLst>
            </p:cNvPr>
            <p:cNvCxnSpPr>
              <a:stCxn id="20" idx="1"/>
              <a:endCxn id="20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C3555B-F7D7-14A5-24EB-42900618CF1B}"/>
                </a:ext>
              </a:extLst>
            </p:cNvPr>
            <p:cNvCxnSpPr>
              <a:cxnSpLocks/>
              <a:stCxn id="20" idx="7"/>
              <a:endCxn id="20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A43BE8-3320-B2CC-B515-5B0A0B17CE71}"/>
              </a:ext>
            </a:extLst>
          </p:cNvPr>
          <p:cNvCxnSpPr>
            <a:cxnSpLocks/>
            <a:stCxn id="10" idx="4"/>
            <a:endCxn id="20" idx="2"/>
          </p:cNvCxnSpPr>
          <p:nvPr/>
        </p:nvCxnSpPr>
        <p:spPr>
          <a:xfrm rot="16200000" flipH="1">
            <a:off x="3267919" y="885252"/>
            <a:ext cx="158844" cy="3387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F880CAF-CD84-DB4C-CFF0-C46AD680994E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rot="5400000">
            <a:off x="3732623" y="716014"/>
            <a:ext cx="574646" cy="2614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2DC83D-E65C-EA0A-DF00-04F0EE64EC0B}"/>
              </a:ext>
            </a:extLst>
          </p:cNvPr>
          <p:cNvSpPr/>
          <p:nvPr/>
        </p:nvSpPr>
        <p:spPr>
          <a:xfrm>
            <a:off x="3330355" y="231646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2013A8-0603-D8FF-DD49-21976B696EBE}"/>
              </a:ext>
            </a:extLst>
          </p:cNvPr>
          <p:cNvSpPr/>
          <p:nvPr/>
        </p:nvSpPr>
        <p:spPr>
          <a:xfrm>
            <a:off x="3330355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A8F585-C722-ABE0-E9AB-A2A1CB96B1E8}"/>
              </a:ext>
            </a:extLst>
          </p:cNvPr>
          <p:cNvSpPr/>
          <p:nvPr/>
        </p:nvSpPr>
        <p:spPr>
          <a:xfrm>
            <a:off x="1842416" y="2321073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DBD97E-8E05-9217-68C6-2B3697DE500C}"/>
              </a:ext>
            </a:extLst>
          </p:cNvPr>
          <p:cNvSpPr/>
          <p:nvPr/>
        </p:nvSpPr>
        <p:spPr>
          <a:xfrm>
            <a:off x="1842416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B71F7D-9370-5E59-B2F5-666689F53AF5}"/>
              </a:ext>
            </a:extLst>
          </p:cNvPr>
          <p:cNvSpPr/>
          <p:nvPr/>
        </p:nvSpPr>
        <p:spPr>
          <a:xfrm>
            <a:off x="3330355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A96EBF-9246-C705-A5CB-7788329C9CC2}"/>
              </a:ext>
            </a:extLst>
          </p:cNvPr>
          <p:cNvSpPr/>
          <p:nvPr/>
        </p:nvSpPr>
        <p:spPr>
          <a:xfrm>
            <a:off x="1842415" y="277470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241EFB-1FFC-BC73-B8A7-5A2A9ADB87B5}"/>
              </a:ext>
            </a:extLst>
          </p:cNvPr>
          <p:cNvSpPr/>
          <p:nvPr/>
        </p:nvSpPr>
        <p:spPr>
          <a:xfrm>
            <a:off x="1842415" y="323820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00CD99-45F6-178E-7A7C-2460225D828B}"/>
              </a:ext>
            </a:extLst>
          </p:cNvPr>
          <p:cNvSpPr/>
          <p:nvPr/>
        </p:nvSpPr>
        <p:spPr>
          <a:xfrm>
            <a:off x="1842415" y="370169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CED9D-2AFC-A596-8477-AAEC3F6FE7B7}"/>
              </a:ext>
            </a:extLst>
          </p:cNvPr>
          <p:cNvSpPr/>
          <p:nvPr/>
        </p:nvSpPr>
        <p:spPr>
          <a:xfrm>
            <a:off x="4889688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075B9-0917-CABD-3B41-CCF2E85316CB}"/>
              </a:ext>
            </a:extLst>
          </p:cNvPr>
          <p:cNvSpPr/>
          <p:nvPr/>
        </p:nvSpPr>
        <p:spPr>
          <a:xfrm>
            <a:off x="7394479" y="4157986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C1823-D64C-1397-628A-A037E7B64148}"/>
              </a:ext>
            </a:extLst>
          </p:cNvPr>
          <p:cNvSpPr/>
          <p:nvPr/>
        </p:nvSpPr>
        <p:spPr>
          <a:xfrm>
            <a:off x="6096000" y="4548078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022E51-86D6-2BD4-70A6-6E9DF4BCA064}"/>
              </a:ext>
            </a:extLst>
          </p:cNvPr>
          <p:cNvCxnSpPr>
            <a:cxnSpLocks/>
          </p:cNvCxnSpPr>
          <p:nvPr/>
        </p:nvCxnSpPr>
        <p:spPr>
          <a:xfrm>
            <a:off x="221970" y="519476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2FE7E8-FBE0-85E1-BC7E-6DC662FE741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rot="16200000" flipH="1">
            <a:off x="4388981" y="2266412"/>
            <a:ext cx="3988685" cy="5746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6CADC5F-F0DF-B2CF-F723-AC96B8FC835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rot="5400000">
            <a:off x="6599147" y="1929372"/>
            <a:ext cx="3598593" cy="8586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EDF384-625D-2BDF-374F-B3BDBCB49EB7}"/>
              </a:ext>
            </a:extLst>
          </p:cNvPr>
          <p:cNvSpPr/>
          <p:nvPr/>
        </p:nvSpPr>
        <p:spPr>
          <a:xfrm>
            <a:off x="9208755" y="1361246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[31:0]mul_stage1_31_0_0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8CACD6-12E9-2E07-306B-2BB77D4ABC2F}"/>
              </a:ext>
            </a:extLst>
          </p:cNvPr>
          <p:cNvSpPr/>
          <p:nvPr/>
        </p:nvSpPr>
        <p:spPr>
          <a:xfrm>
            <a:off x="9208755" y="1811382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68FF4B-1696-D939-E320-F422C605A61E}"/>
              </a:ext>
            </a:extLst>
          </p:cNvPr>
          <p:cNvSpPr/>
          <p:nvPr/>
        </p:nvSpPr>
        <p:spPr>
          <a:xfrm>
            <a:off x="9208755" y="227047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787D03-866A-1EFC-99EA-23FE043AB337}"/>
              </a:ext>
            </a:extLst>
          </p:cNvPr>
          <p:cNvSpPr/>
          <p:nvPr/>
        </p:nvSpPr>
        <p:spPr>
          <a:xfrm>
            <a:off x="9208755" y="2728727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98DF28-6BD8-FA28-68B9-55A29689DA44}"/>
              </a:ext>
            </a:extLst>
          </p:cNvPr>
          <p:cNvSpPr/>
          <p:nvPr/>
        </p:nvSpPr>
        <p:spPr>
          <a:xfrm>
            <a:off x="9208755" y="319221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E4823D-D5B4-09F5-FABD-5037389E8F9F}"/>
              </a:ext>
            </a:extLst>
          </p:cNvPr>
          <p:cNvSpPr/>
          <p:nvPr/>
        </p:nvSpPr>
        <p:spPr>
          <a:xfrm>
            <a:off x="9208755" y="365093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20004-6566-F67B-BD92-92795F97EA29}"/>
              </a:ext>
            </a:extLst>
          </p:cNvPr>
          <p:cNvGrpSpPr/>
          <p:nvPr/>
        </p:nvGrpSpPr>
        <p:grpSpPr>
          <a:xfrm>
            <a:off x="5134013" y="5519100"/>
            <a:ext cx="372533" cy="372533"/>
            <a:chOff x="2464082" y="3863622"/>
            <a:chExt cx="372533" cy="3725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5FD8F6A-53F9-8424-7293-7B77EF43CE8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9BEF2A5-21F1-A852-C3D4-91DBDA2C6FF6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7B12A8-574B-AE62-0ECC-A9376F2207D2}"/>
                </a:ext>
              </a:extLst>
            </p:cNvPr>
            <p:cNvCxnSpPr>
              <a:cxnSpLocks/>
              <a:stCxn id="80" idx="0"/>
              <a:endCxn id="8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BF53F13-20DC-D2F0-D9A1-164984206948}"/>
              </a:ext>
            </a:extLst>
          </p:cNvPr>
          <p:cNvCxnSpPr>
            <a:cxnSpLocks/>
            <a:stCxn id="29" idx="3"/>
            <a:endCxn id="80" idx="2"/>
          </p:cNvCxnSpPr>
          <p:nvPr/>
        </p:nvCxnSpPr>
        <p:spPr>
          <a:xfrm>
            <a:off x="4479647" y="2513601"/>
            <a:ext cx="654366" cy="31917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ED4CE3-B7DF-899D-BB31-2470831236B1}"/>
              </a:ext>
            </a:extLst>
          </p:cNvPr>
          <p:cNvCxnSpPr>
            <a:cxnSpLocks/>
            <a:stCxn id="30" idx="3"/>
            <a:endCxn id="80" idx="2"/>
          </p:cNvCxnSpPr>
          <p:nvPr/>
        </p:nvCxnSpPr>
        <p:spPr>
          <a:xfrm>
            <a:off x="4479647" y="2054722"/>
            <a:ext cx="654366" cy="3650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D94F255-21F4-7D8A-A1F9-AAA2533ED37E}"/>
              </a:ext>
            </a:extLst>
          </p:cNvPr>
          <p:cNvCxnSpPr>
            <a:cxnSpLocks/>
            <a:stCxn id="33" idx="3"/>
            <a:endCxn id="80" idx="2"/>
          </p:cNvCxnSpPr>
          <p:nvPr/>
        </p:nvCxnSpPr>
        <p:spPr>
          <a:xfrm>
            <a:off x="4479647" y="1607780"/>
            <a:ext cx="654366" cy="4097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F2090D-219E-6437-6EAF-5D3A3DC97B9F}"/>
              </a:ext>
            </a:extLst>
          </p:cNvPr>
          <p:cNvGrpSpPr/>
          <p:nvPr/>
        </p:nvGrpSpPr>
        <p:grpSpPr>
          <a:xfrm>
            <a:off x="3571266" y="5515675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0D1EAF8-8988-C1DB-4691-A359140E73C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BD71514-8F09-C4E8-17ED-2019C2B0BBD7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1A2663D-943A-7C51-1254-443FD2B8B757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5A632BB-7DB3-C3F1-F98B-67052B7696B4}"/>
              </a:ext>
            </a:extLst>
          </p:cNvPr>
          <p:cNvCxnSpPr>
            <a:cxnSpLocks/>
            <a:stCxn id="42" idx="1"/>
            <a:endCxn id="99" idx="6"/>
          </p:cNvCxnSpPr>
          <p:nvPr/>
        </p:nvCxnSpPr>
        <p:spPr>
          <a:xfrm rot="10800000" flipV="1">
            <a:off x="3943800" y="4745218"/>
            <a:ext cx="2152201" cy="956723"/>
          </a:xfrm>
          <a:prstGeom prst="bentConnector3">
            <a:avLst>
              <a:gd name="adj1" fmla="val 7913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620D05B-91E8-1F72-94DC-CFFBBD34D2CC}"/>
              </a:ext>
            </a:extLst>
          </p:cNvPr>
          <p:cNvCxnSpPr>
            <a:cxnSpLocks/>
            <a:stCxn id="32" idx="3"/>
            <a:endCxn id="99" idx="2"/>
          </p:cNvCxnSpPr>
          <p:nvPr/>
        </p:nvCxnSpPr>
        <p:spPr>
          <a:xfrm>
            <a:off x="2991708" y="2054722"/>
            <a:ext cx="579558" cy="36472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1E1DFA5-1ED6-6148-5B7A-93EC83CB7905}"/>
              </a:ext>
            </a:extLst>
          </p:cNvPr>
          <p:cNvCxnSpPr>
            <a:cxnSpLocks/>
            <a:stCxn id="31" idx="3"/>
            <a:endCxn id="99" idx="2"/>
          </p:cNvCxnSpPr>
          <p:nvPr/>
        </p:nvCxnSpPr>
        <p:spPr>
          <a:xfrm>
            <a:off x="2991708" y="2518214"/>
            <a:ext cx="579558" cy="318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CA64A0-0900-2A90-2901-45BFA916B4AF}"/>
              </a:ext>
            </a:extLst>
          </p:cNvPr>
          <p:cNvGrpSpPr/>
          <p:nvPr/>
        </p:nvGrpSpPr>
        <p:grpSpPr>
          <a:xfrm>
            <a:off x="2174696" y="5515675"/>
            <a:ext cx="372533" cy="372533"/>
            <a:chOff x="2464082" y="3863622"/>
            <a:chExt cx="372533" cy="37253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5BF2B6-AA96-798D-C4AD-2436B8D51B28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677B800-454C-BBDD-0F10-81A59459A836}"/>
                </a:ext>
              </a:extLst>
            </p:cNvPr>
            <p:cNvCxnSpPr>
              <a:cxnSpLocks/>
              <a:stCxn id="120" idx="2"/>
              <a:endCxn id="12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E64D3F4-BCD6-250A-0DE7-BFA540023106}"/>
                </a:ext>
              </a:extLst>
            </p:cNvPr>
            <p:cNvCxnSpPr>
              <a:cxnSpLocks/>
              <a:stCxn id="120" idx="0"/>
              <a:endCxn id="12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D08FBB2-2921-9474-8195-A461D66A4874}"/>
              </a:ext>
            </a:extLst>
          </p:cNvPr>
          <p:cNvCxnSpPr>
            <a:cxnSpLocks/>
            <a:stCxn id="36" idx="1"/>
            <a:endCxn id="120" idx="2"/>
          </p:cNvCxnSpPr>
          <p:nvPr/>
        </p:nvCxnSpPr>
        <p:spPr>
          <a:xfrm rot="10800000" flipH="1" flipV="1">
            <a:off x="1842414" y="3898832"/>
            <a:ext cx="332281" cy="1803110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008E306-F64B-5CA0-A8D7-D21133B2212E}"/>
              </a:ext>
            </a:extLst>
          </p:cNvPr>
          <p:cNvCxnSpPr>
            <a:cxnSpLocks/>
            <a:stCxn id="35" idx="1"/>
            <a:endCxn id="120" idx="2"/>
          </p:cNvCxnSpPr>
          <p:nvPr/>
        </p:nvCxnSpPr>
        <p:spPr>
          <a:xfrm rot="10800000" flipH="1" flipV="1">
            <a:off x="1842414" y="3435340"/>
            <a:ext cx="332281" cy="2266601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A8EE500-EC8B-D80E-1C8E-429D840D8043}"/>
              </a:ext>
            </a:extLst>
          </p:cNvPr>
          <p:cNvCxnSpPr>
            <a:cxnSpLocks/>
            <a:stCxn id="34" idx="1"/>
            <a:endCxn id="120" idx="2"/>
          </p:cNvCxnSpPr>
          <p:nvPr/>
        </p:nvCxnSpPr>
        <p:spPr>
          <a:xfrm rot="10800000" flipH="1" flipV="1">
            <a:off x="1842414" y="2971850"/>
            <a:ext cx="332281" cy="2730092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1F9C06-98CA-D041-0B71-7A255F045B49}"/>
              </a:ext>
            </a:extLst>
          </p:cNvPr>
          <p:cNvGrpSpPr/>
          <p:nvPr/>
        </p:nvGrpSpPr>
        <p:grpSpPr>
          <a:xfrm>
            <a:off x="2957824" y="6349044"/>
            <a:ext cx="372533" cy="372533"/>
            <a:chOff x="2464082" y="3863622"/>
            <a:chExt cx="372533" cy="37253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881A0B6-9470-F709-6BD6-3F134C44841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73670B8-6232-F3C7-FBF5-2B7C7C041F65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A016D0B-C804-55B2-F4D8-83EFF4667553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503AA4-6D1F-B315-A81F-C3AEBA4D12EB}"/>
              </a:ext>
            </a:extLst>
          </p:cNvPr>
          <p:cNvCxnSpPr>
            <a:cxnSpLocks/>
            <a:stCxn id="120" idx="4"/>
            <a:endCxn id="131" idx="2"/>
          </p:cNvCxnSpPr>
          <p:nvPr/>
        </p:nvCxnSpPr>
        <p:spPr>
          <a:xfrm rot="16200000" flipH="1">
            <a:off x="2335842" y="5913328"/>
            <a:ext cx="647103" cy="5968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D0D13BB-CEA5-119D-B3BF-612101DC752C}"/>
              </a:ext>
            </a:extLst>
          </p:cNvPr>
          <p:cNvCxnSpPr>
            <a:cxnSpLocks/>
            <a:stCxn id="99" idx="4"/>
            <a:endCxn id="131" idx="0"/>
          </p:cNvCxnSpPr>
          <p:nvPr/>
        </p:nvCxnSpPr>
        <p:spPr>
          <a:xfrm rot="5400000">
            <a:off x="3220394" y="5811905"/>
            <a:ext cx="460836" cy="613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B6F88AC-557F-4A39-D057-1C469282FA3A}"/>
              </a:ext>
            </a:extLst>
          </p:cNvPr>
          <p:cNvCxnSpPr>
            <a:cxnSpLocks/>
            <a:stCxn id="80" idx="3"/>
            <a:endCxn id="131" idx="6"/>
          </p:cNvCxnSpPr>
          <p:nvPr/>
        </p:nvCxnSpPr>
        <p:spPr>
          <a:xfrm flipH="1">
            <a:off x="3330357" y="5837077"/>
            <a:ext cx="1858212" cy="698234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068ED04-2FBE-12CD-F532-B856C9C3CB33}"/>
              </a:ext>
            </a:extLst>
          </p:cNvPr>
          <p:cNvSpPr/>
          <p:nvPr/>
        </p:nvSpPr>
        <p:spPr>
          <a:xfrm>
            <a:off x="371719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91A1B90-62DD-CDFE-36AE-789199E98EE4}"/>
              </a:ext>
            </a:extLst>
          </p:cNvPr>
          <p:cNvSpPr/>
          <p:nvPr/>
        </p:nvSpPr>
        <p:spPr>
          <a:xfrm>
            <a:off x="520513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719DE25-3067-7FA0-254E-C2B39082DD19}"/>
              </a:ext>
            </a:extLst>
          </p:cNvPr>
          <p:cNvSpPr/>
          <p:nvPr/>
        </p:nvSpPr>
        <p:spPr>
          <a:xfrm>
            <a:off x="222925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313D6F5-1C35-9869-EEEC-57287260DB05}"/>
              </a:ext>
            </a:extLst>
          </p:cNvPr>
          <p:cNvCxnSpPr>
            <a:cxnSpLocks/>
            <a:stCxn id="131" idx="4"/>
            <a:endCxn id="165" idx="0"/>
          </p:cNvCxnSpPr>
          <p:nvPr/>
        </p:nvCxnSpPr>
        <p:spPr>
          <a:xfrm rot="5400000">
            <a:off x="2722147" y="6803327"/>
            <a:ext cx="503694" cy="3401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FCC2221F-35C8-169D-3685-B13B53C0BCA4}"/>
              </a:ext>
            </a:extLst>
          </p:cNvPr>
          <p:cNvCxnSpPr>
            <a:cxnSpLocks/>
            <a:stCxn id="80" idx="4"/>
            <a:endCxn id="161" idx="0"/>
          </p:cNvCxnSpPr>
          <p:nvPr/>
        </p:nvCxnSpPr>
        <p:spPr>
          <a:xfrm rot="5400000">
            <a:off x="4139239" y="6044230"/>
            <a:ext cx="1333638" cy="10284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F04E0C-7A64-6490-BE09-E206C972E697}"/>
              </a:ext>
            </a:extLst>
          </p:cNvPr>
          <p:cNvCxnSpPr>
            <a:cxnSpLocks/>
            <a:stCxn id="37" idx="2"/>
            <a:endCxn id="162" idx="0"/>
          </p:cNvCxnSpPr>
          <p:nvPr/>
        </p:nvCxnSpPr>
        <p:spPr>
          <a:xfrm rot="16200000" flipH="1">
            <a:off x="2911880" y="4357375"/>
            <a:ext cx="5420350" cy="315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1453E74-1E88-0B80-5BE5-A5E712534ABF}"/>
              </a:ext>
            </a:extLst>
          </p:cNvPr>
          <p:cNvCxnSpPr>
            <a:cxnSpLocks/>
          </p:cNvCxnSpPr>
          <p:nvPr/>
        </p:nvCxnSpPr>
        <p:spPr>
          <a:xfrm>
            <a:off x="221970" y="7657653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8A8D1C0-26A3-0D82-455D-CC93774E70D0}"/>
              </a:ext>
            </a:extLst>
          </p:cNvPr>
          <p:cNvSpPr/>
          <p:nvPr/>
        </p:nvSpPr>
        <p:spPr>
          <a:xfrm>
            <a:off x="6911148" y="6660302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667C7625-0F4C-06E8-E2C7-5A3D639A26B7}"/>
              </a:ext>
            </a:extLst>
          </p:cNvPr>
          <p:cNvCxnSpPr>
            <a:cxnSpLocks/>
            <a:stCxn id="41" idx="2"/>
            <a:endCxn id="222" idx="0"/>
          </p:cNvCxnSpPr>
          <p:nvPr/>
        </p:nvCxnSpPr>
        <p:spPr>
          <a:xfrm rot="5400000">
            <a:off x="6673443" y="5364620"/>
            <a:ext cx="2108034" cy="4833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45CD152-8F97-25E2-085A-0BB73001C88E}"/>
              </a:ext>
            </a:extLst>
          </p:cNvPr>
          <p:cNvSpPr/>
          <p:nvPr/>
        </p:nvSpPr>
        <p:spPr>
          <a:xfrm>
            <a:off x="9208755" y="409823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[47:0]stage1_E_buffer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323C34-906F-D095-B5A6-9718AC395B55}"/>
              </a:ext>
            </a:extLst>
          </p:cNvPr>
          <p:cNvSpPr/>
          <p:nvPr/>
        </p:nvSpPr>
        <p:spPr>
          <a:xfrm>
            <a:off x="9208755" y="4553905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[16:0]stage1_C_buffer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2198474-27DA-CF95-32C5-55390F74CFB2}"/>
              </a:ext>
            </a:extLst>
          </p:cNvPr>
          <p:cNvSpPr/>
          <p:nvPr/>
        </p:nvSpPr>
        <p:spPr>
          <a:xfrm>
            <a:off x="9208755" y="663731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[47:0]stage2_E_buffer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6543A890-5AA5-49B3-39D3-BED52A76607A}"/>
              </a:ext>
            </a:extLst>
          </p:cNvPr>
          <p:cNvCxnSpPr>
            <a:cxnSpLocks/>
          </p:cNvCxnSpPr>
          <p:nvPr/>
        </p:nvCxnSpPr>
        <p:spPr>
          <a:xfrm flipH="1">
            <a:off x="9593674" y="301165"/>
            <a:ext cx="75449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D3BC821-45A1-8DAF-968C-177A2695307E}"/>
              </a:ext>
            </a:extLst>
          </p:cNvPr>
          <p:cNvSpPr/>
          <p:nvPr/>
        </p:nvSpPr>
        <p:spPr>
          <a:xfrm>
            <a:off x="10401438" y="81033"/>
            <a:ext cx="1508988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2bit carry out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830BA4B5-88DA-F958-EE0D-C9531021F2F7}"/>
              </a:ext>
            </a:extLst>
          </p:cNvPr>
          <p:cNvGrpSpPr/>
          <p:nvPr/>
        </p:nvGrpSpPr>
        <p:grpSpPr>
          <a:xfrm>
            <a:off x="4937058" y="8766924"/>
            <a:ext cx="372533" cy="372533"/>
            <a:chOff x="2464082" y="3863622"/>
            <a:chExt cx="372533" cy="372533"/>
          </a:xfrm>
        </p:grpSpPr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5F63DD6-5717-3395-8D2E-10A20F0B39B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6CCA9C0-9E02-94AC-7896-52535716CECB}"/>
                </a:ext>
              </a:extLst>
            </p:cNvPr>
            <p:cNvCxnSpPr>
              <a:cxnSpLocks/>
              <a:stCxn id="242" idx="2"/>
              <a:endCxn id="242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353CADE-8D20-3499-A452-03BBE67B6EDA}"/>
                </a:ext>
              </a:extLst>
            </p:cNvPr>
            <p:cNvCxnSpPr>
              <a:cxnSpLocks/>
              <a:stCxn id="242" idx="0"/>
              <a:endCxn id="242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DA56B8F8-04BA-D01F-DD9D-54157D8E35DC}"/>
              </a:ext>
            </a:extLst>
          </p:cNvPr>
          <p:cNvCxnSpPr>
            <a:cxnSpLocks/>
            <a:stCxn id="165" idx="2"/>
            <a:endCxn id="242" idx="2"/>
          </p:cNvCxnSpPr>
          <p:nvPr/>
        </p:nvCxnSpPr>
        <p:spPr>
          <a:xfrm rot="16200000" flipH="1">
            <a:off x="3203658" y="7219791"/>
            <a:ext cx="1333638" cy="2133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2380D43C-36AA-31AE-043B-4CB81ADC17B1}"/>
              </a:ext>
            </a:extLst>
          </p:cNvPr>
          <p:cNvCxnSpPr>
            <a:cxnSpLocks/>
            <a:stCxn id="161" idx="2"/>
            <a:endCxn id="242" idx="2"/>
          </p:cNvCxnSpPr>
          <p:nvPr/>
        </p:nvCxnSpPr>
        <p:spPr>
          <a:xfrm rot="16200000" flipH="1">
            <a:off x="3947628" y="7963761"/>
            <a:ext cx="1333638" cy="6452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414116E8-F80E-200F-6B23-EC1405BBF39E}"/>
              </a:ext>
            </a:extLst>
          </p:cNvPr>
          <p:cNvCxnSpPr>
            <a:cxnSpLocks/>
            <a:stCxn id="162" idx="2"/>
            <a:endCxn id="242" idx="0"/>
          </p:cNvCxnSpPr>
          <p:nvPr/>
        </p:nvCxnSpPr>
        <p:spPr>
          <a:xfrm rot="5400000">
            <a:off x="4877866" y="7865013"/>
            <a:ext cx="1147371" cy="656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735F28C1-CFDF-63FF-4915-C2070D18C364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rot="5400000">
            <a:off x="5448390" y="6915786"/>
            <a:ext cx="1898607" cy="21762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69BCE9F-88BA-BDB9-DA0B-5527ECCD6D75}"/>
              </a:ext>
            </a:extLst>
          </p:cNvPr>
          <p:cNvCxnSpPr>
            <a:cxnSpLocks/>
          </p:cNvCxnSpPr>
          <p:nvPr/>
        </p:nvCxnSpPr>
        <p:spPr>
          <a:xfrm>
            <a:off x="221970" y="986527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514C22B-A885-898B-1303-F75B5633B23F}"/>
              </a:ext>
            </a:extLst>
          </p:cNvPr>
          <p:cNvSpPr/>
          <p:nvPr/>
        </p:nvSpPr>
        <p:spPr>
          <a:xfrm>
            <a:off x="4546304" y="940346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B1B0A9A-501F-2B38-4A60-08E26E0CEE9D}"/>
              </a:ext>
            </a:extLst>
          </p:cNvPr>
          <p:cNvCxnSpPr>
            <a:cxnSpLocks/>
            <a:stCxn id="242" idx="4"/>
            <a:endCxn id="263" idx="0"/>
          </p:cNvCxnSpPr>
          <p:nvPr/>
        </p:nvCxnSpPr>
        <p:spPr>
          <a:xfrm flipH="1">
            <a:off x="5120950" y="9139457"/>
            <a:ext cx="2375" cy="264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E0E4413-14FA-7DE4-419B-1CD10A2363B5}"/>
              </a:ext>
            </a:extLst>
          </p:cNvPr>
          <p:cNvSpPr/>
          <p:nvPr/>
        </p:nvSpPr>
        <p:spPr>
          <a:xfrm>
            <a:off x="9208755" y="9409409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 full_mul_result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9" y="5303927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5" y="5303927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527005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4" y="6362259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5" y="5676460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8" y="5490193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2" y="5490192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8" y="5488133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7" y="531689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48123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5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31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3" y="5115747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4842182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5488131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7" y="5303927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3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2" y="5488133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7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5115747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30" y="5488132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5" y="5267998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8" y="5488130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4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11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81" y="2094276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4" y="2817313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4" y="3865005"/>
          <a:ext cx="8127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380940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375249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52418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57053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616880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4234164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5204208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682496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728845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7751947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678735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5161147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20" y="8334424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2" y="362973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7" y="3479125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71" y="26387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380940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52418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570531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6168801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2" y="6700105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2" y="826521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7" y="6573046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7" y="8128531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21" y="4560970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3" y="5879633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2" y="4697655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2075658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29138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37520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45902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27795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361771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44559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3249416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5428459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5294119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3249419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4925819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6266660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6132320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7104861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6970521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D7EDAE-0636-4FBD-ABE5-F0579C38B61F}"/>
              </a:ext>
            </a:extLst>
          </p:cNvPr>
          <p:cNvGrpSpPr/>
          <p:nvPr/>
        </p:nvGrpSpPr>
        <p:grpSpPr>
          <a:xfrm>
            <a:off x="111070" y="2007134"/>
            <a:ext cx="11949500" cy="6795744"/>
            <a:chOff x="664827" y="310675"/>
            <a:chExt cx="8568074" cy="493712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C4F1B7-45B7-44F8-BCC4-AAF7788F0A3C}"/>
                </a:ext>
              </a:extLst>
            </p:cNvPr>
            <p:cNvSpPr/>
            <p:nvPr/>
          </p:nvSpPr>
          <p:spPr>
            <a:xfrm>
              <a:off x="664827" y="310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dest_sel</a:t>
              </a:r>
              <a:r>
                <a:rPr lang="en-US" altLang="ko-KR" b="1" dirty="0">
                  <a:solidFill>
                    <a:schemeClr val="tx1"/>
                  </a:solidFill>
                </a:rPr>
                <a:t>[63:60]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408FC-F66B-4943-A59D-39ACA6993329}"/>
                </a:ext>
              </a:extLst>
            </p:cNvPr>
            <p:cNvSpPr/>
            <p:nvPr/>
          </p:nvSpPr>
          <p:spPr>
            <a:xfrm>
              <a:off x="2213241" y="310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data[59:0]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F36072-47C1-408F-B4AE-5B5EA0E267DB}"/>
                </a:ext>
              </a:extLst>
            </p:cNvPr>
            <p:cNvSpPr/>
            <p:nvPr/>
          </p:nvSpPr>
          <p:spPr>
            <a:xfrm>
              <a:off x="664827" y="882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333AA1-2021-4959-9DD2-2A3FD19DD1A1}"/>
                </a:ext>
              </a:extLst>
            </p:cNvPr>
            <p:cNvSpPr/>
            <p:nvPr/>
          </p:nvSpPr>
          <p:spPr>
            <a:xfrm>
              <a:off x="2213242" y="8821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88406E-1EB5-443D-99D4-33F5721D6517}"/>
                </a:ext>
              </a:extLst>
            </p:cNvPr>
            <p:cNvSpPr/>
            <p:nvPr/>
          </p:nvSpPr>
          <p:spPr>
            <a:xfrm>
              <a:off x="4167147" y="8821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B4B9B-818C-4C71-B22D-E6538AEBD1B5}"/>
                </a:ext>
              </a:extLst>
            </p:cNvPr>
            <p:cNvSpPr/>
            <p:nvPr/>
          </p:nvSpPr>
          <p:spPr>
            <a:xfrm>
              <a:off x="6150241" y="8821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[47:16]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D7E5AE-6E79-405D-BE19-01F67AD7DE75}"/>
                </a:ext>
              </a:extLst>
            </p:cNvPr>
            <p:cNvSpPr/>
            <p:nvPr/>
          </p:nvSpPr>
          <p:spPr>
            <a:xfrm>
              <a:off x="664827" y="1453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F24B11-D8CF-49E7-B13F-8596D41FB912}"/>
                </a:ext>
              </a:extLst>
            </p:cNvPr>
            <p:cNvSpPr/>
            <p:nvPr/>
          </p:nvSpPr>
          <p:spPr>
            <a:xfrm>
              <a:off x="3731904" y="1453675"/>
              <a:ext cx="550099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5A3B3D-EE1A-422F-B933-5ECD549B704B}"/>
                </a:ext>
              </a:extLst>
            </p:cNvPr>
            <p:cNvSpPr/>
            <p:nvPr/>
          </p:nvSpPr>
          <p:spPr>
            <a:xfrm>
              <a:off x="2213242" y="1453675"/>
              <a:ext cx="143902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pads[11:0]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6A3CD82-56D7-4A2A-9E01-E8FD4C8003A1}"/>
                </a:ext>
              </a:extLst>
            </p:cNvPr>
            <p:cNvSpPr/>
            <p:nvPr/>
          </p:nvSpPr>
          <p:spPr>
            <a:xfrm>
              <a:off x="664827" y="2025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F06FBC-CF0E-4679-8ABD-B25FDFAF0619}"/>
                </a:ext>
              </a:extLst>
            </p:cNvPr>
            <p:cNvSpPr/>
            <p:nvPr/>
          </p:nvSpPr>
          <p:spPr>
            <a:xfrm>
              <a:off x="4167146" y="20251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2B8541-FD95-45B5-BBEA-5D11174393C5}"/>
                </a:ext>
              </a:extLst>
            </p:cNvPr>
            <p:cNvSpPr/>
            <p:nvPr/>
          </p:nvSpPr>
          <p:spPr>
            <a:xfrm>
              <a:off x="2213242" y="20251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6197AFE-D7C2-4772-9462-81765FB94490}"/>
                </a:ext>
              </a:extLst>
            </p:cNvPr>
            <p:cNvSpPr/>
            <p:nvPr/>
          </p:nvSpPr>
          <p:spPr>
            <a:xfrm>
              <a:off x="664827" y="2596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E1CA5E-7FA0-4D87-B8FA-BEBB3D0B7DC8}"/>
                </a:ext>
              </a:extLst>
            </p:cNvPr>
            <p:cNvSpPr/>
            <p:nvPr/>
          </p:nvSpPr>
          <p:spPr>
            <a:xfrm>
              <a:off x="4167146" y="2596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D98410-145D-4751-8F7B-13778E5F911E}"/>
                </a:ext>
              </a:extLst>
            </p:cNvPr>
            <p:cNvSpPr/>
            <p:nvPr/>
          </p:nvSpPr>
          <p:spPr>
            <a:xfrm>
              <a:off x="2213242" y="2596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1D5378-EB07-4152-933C-68D335342734}"/>
                </a:ext>
              </a:extLst>
            </p:cNvPr>
            <p:cNvSpPr/>
            <p:nvPr/>
          </p:nvSpPr>
          <p:spPr>
            <a:xfrm>
              <a:off x="664827" y="3739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2A35E7-A929-408C-A6D1-90AE957AB5E1}"/>
                </a:ext>
              </a:extLst>
            </p:cNvPr>
            <p:cNvSpPr/>
            <p:nvPr/>
          </p:nvSpPr>
          <p:spPr>
            <a:xfrm>
              <a:off x="7373235" y="3739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amp_offset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3781DB-244C-42BF-B27F-4E973313E97B}"/>
                </a:ext>
              </a:extLst>
            </p:cNvPr>
            <p:cNvSpPr/>
            <p:nvPr/>
          </p:nvSpPr>
          <p:spPr>
            <a:xfrm>
              <a:off x="2213241" y="3739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phase[45:0]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C8A6FDC-85DB-4F5A-949C-692C5DDB8E62}"/>
                </a:ext>
              </a:extLst>
            </p:cNvPr>
            <p:cNvSpPr/>
            <p:nvPr/>
          </p:nvSpPr>
          <p:spPr>
            <a:xfrm>
              <a:off x="664827" y="3168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FD7B24-5308-433D-A3CE-2DAF427EA545}"/>
                </a:ext>
              </a:extLst>
            </p:cNvPr>
            <p:cNvSpPr/>
            <p:nvPr/>
          </p:nvSpPr>
          <p:spPr>
            <a:xfrm>
              <a:off x="2213241" y="3168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time_offset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796679-EB23-4977-B929-35DC6FA0F1D1}"/>
                </a:ext>
              </a:extLst>
            </p:cNvPr>
            <p:cNvSpPr/>
            <p:nvPr/>
          </p:nvSpPr>
          <p:spPr>
            <a:xfrm>
              <a:off x="664827" y="4311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817E70-4B9D-4EBE-BD80-E0B298CBEB95}"/>
                </a:ext>
              </a:extLst>
            </p:cNvPr>
            <p:cNvSpPr/>
            <p:nvPr/>
          </p:nvSpPr>
          <p:spPr>
            <a:xfrm>
              <a:off x="2213241" y="4311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C5248FD-049D-4C5A-BCB6-04F478D4987F}"/>
                </a:ext>
              </a:extLst>
            </p:cNvPr>
            <p:cNvSpPr/>
            <p:nvPr/>
          </p:nvSpPr>
          <p:spPr>
            <a:xfrm>
              <a:off x="664827" y="4882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CF372C6-C1B4-4003-BBA0-29E0E0299E0D}"/>
                </a:ext>
              </a:extLst>
            </p:cNvPr>
            <p:cNvSpPr/>
            <p:nvPr/>
          </p:nvSpPr>
          <p:spPr>
            <a:xfrm>
              <a:off x="2213241" y="4882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1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203EA0B-C042-4F5B-97A1-2EADEBAA5A1D}"/>
              </a:ext>
            </a:extLst>
          </p:cNvPr>
          <p:cNvGrpSpPr/>
          <p:nvPr/>
        </p:nvGrpSpPr>
        <p:grpSpPr>
          <a:xfrm>
            <a:off x="111070" y="2796381"/>
            <a:ext cx="11949500" cy="6004384"/>
            <a:chOff x="664827" y="297975"/>
            <a:chExt cx="8568074" cy="4562225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57A06-D81D-4D4C-8BFC-C72E5F3FDC2B}"/>
                </a:ext>
              </a:extLst>
            </p:cNvPr>
            <p:cNvSpPr/>
            <p:nvPr/>
          </p:nvSpPr>
          <p:spPr>
            <a:xfrm>
              <a:off x="664827" y="2979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C78E7E-7FB6-40CB-9115-8150D506A922}"/>
                </a:ext>
              </a:extLst>
            </p:cNvPr>
            <p:cNvSpPr/>
            <p:nvPr/>
          </p:nvSpPr>
          <p:spPr>
            <a:xfrm>
              <a:off x="2213242" y="2979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3546C6-844C-4733-8ED1-A9573FAF9A0D}"/>
                </a:ext>
              </a:extLst>
            </p:cNvPr>
            <p:cNvSpPr/>
            <p:nvPr/>
          </p:nvSpPr>
          <p:spPr>
            <a:xfrm>
              <a:off x="4167147" y="2979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E88CA7-CE36-46EB-A0D7-F360B15557CA}"/>
                </a:ext>
              </a:extLst>
            </p:cNvPr>
            <p:cNvSpPr/>
            <p:nvPr/>
          </p:nvSpPr>
          <p:spPr>
            <a:xfrm>
              <a:off x="6150241" y="2979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[45:14]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B770C5-ACC4-43F6-9E5D-2A98229DF474}"/>
                </a:ext>
              </a:extLst>
            </p:cNvPr>
            <p:cNvSpPr/>
            <p:nvPr/>
          </p:nvSpPr>
          <p:spPr>
            <a:xfrm>
              <a:off x="664827" y="907412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2B856D-B7A1-4A7A-A583-BBFA0581FCC8}"/>
                </a:ext>
              </a:extLst>
            </p:cNvPr>
            <p:cNvSpPr/>
            <p:nvPr/>
          </p:nvSpPr>
          <p:spPr>
            <a:xfrm>
              <a:off x="2213242" y="907412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D93A8D-173D-41C3-B34B-CF4EDBD12B79}"/>
                </a:ext>
              </a:extLst>
            </p:cNvPr>
            <p:cNvSpPr/>
            <p:nvPr/>
          </p:nvSpPr>
          <p:spPr>
            <a:xfrm>
              <a:off x="4167147" y="907412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39BCFB-F490-441B-A5F8-F42F1BA898F4}"/>
                </a:ext>
              </a:extLst>
            </p:cNvPr>
            <p:cNvSpPr/>
            <p:nvPr/>
          </p:nvSpPr>
          <p:spPr>
            <a:xfrm>
              <a:off x="6150241" y="907412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[43:12]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5BC07-1CE6-494C-B1E9-19CAD394044D}"/>
                </a:ext>
              </a:extLst>
            </p:cNvPr>
            <p:cNvSpPr/>
            <p:nvPr/>
          </p:nvSpPr>
          <p:spPr>
            <a:xfrm>
              <a:off x="664827" y="1485708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3E3DEA-54F6-4713-851A-F073BB448E2D}"/>
                </a:ext>
              </a:extLst>
            </p:cNvPr>
            <p:cNvSpPr/>
            <p:nvPr/>
          </p:nvSpPr>
          <p:spPr>
            <a:xfrm>
              <a:off x="2213242" y="1485708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43CA1D-5F19-4C2C-8215-49AD545C8254}"/>
                </a:ext>
              </a:extLst>
            </p:cNvPr>
            <p:cNvSpPr/>
            <p:nvPr/>
          </p:nvSpPr>
          <p:spPr>
            <a:xfrm>
              <a:off x="4167147" y="1485708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3F6214-737A-4BE1-B122-868EF87A1E87}"/>
                </a:ext>
              </a:extLst>
            </p:cNvPr>
            <p:cNvSpPr/>
            <p:nvPr/>
          </p:nvSpPr>
          <p:spPr>
            <a:xfrm>
              <a:off x="6150241" y="1485708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[41:10]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824F46-4CDD-4F31-8136-4535774E002A}"/>
                </a:ext>
              </a:extLst>
            </p:cNvPr>
            <p:cNvSpPr/>
            <p:nvPr/>
          </p:nvSpPr>
          <p:spPr>
            <a:xfrm>
              <a:off x="664827" y="2064004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67CE91-E522-40C0-AA1B-6B4C65455CBD}"/>
                </a:ext>
              </a:extLst>
            </p:cNvPr>
            <p:cNvSpPr/>
            <p:nvPr/>
          </p:nvSpPr>
          <p:spPr>
            <a:xfrm>
              <a:off x="2213242" y="2064004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F0063D-2B83-46D1-80A7-271FB0F67BAB}"/>
                </a:ext>
              </a:extLst>
            </p:cNvPr>
            <p:cNvSpPr/>
            <p:nvPr/>
          </p:nvSpPr>
          <p:spPr>
            <a:xfrm>
              <a:off x="4167147" y="2064004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E9B941-0147-44E4-A9AF-A9543D84518A}"/>
                </a:ext>
              </a:extLst>
            </p:cNvPr>
            <p:cNvSpPr/>
            <p:nvPr/>
          </p:nvSpPr>
          <p:spPr>
            <a:xfrm>
              <a:off x="6150241" y="2064004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[39:8]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755D0-A0AE-47DA-9179-A588008F95EA}"/>
                </a:ext>
              </a:extLst>
            </p:cNvPr>
            <p:cNvSpPr/>
            <p:nvPr/>
          </p:nvSpPr>
          <p:spPr>
            <a:xfrm>
              <a:off x="664827" y="2677429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0E03D-0434-4B5F-BB7D-5E46158A2A89}"/>
                </a:ext>
              </a:extLst>
            </p:cNvPr>
            <p:cNvSpPr/>
            <p:nvPr/>
          </p:nvSpPr>
          <p:spPr>
            <a:xfrm>
              <a:off x="2213242" y="2677429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D8EF975-EA9D-49C2-A570-592BD0DEDC40}"/>
                </a:ext>
              </a:extLst>
            </p:cNvPr>
            <p:cNvSpPr/>
            <p:nvPr/>
          </p:nvSpPr>
          <p:spPr>
            <a:xfrm>
              <a:off x="4167147" y="2677429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A503A7-4E83-4546-A95C-15E7EEE9B232}"/>
                </a:ext>
              </a:extLst>
            </p:cNvPr>
            <p:cNvSpPr/>
            <p:nvPr/>
          </p:nvSpPr>
          <p:spPr>
            <a:xfrm>
              <a:off x="6150241" y="2677429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[37:6]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7197AB6-FEA6-4E41-AF9A-7439093F8461}"/>
                </a:ext>
              </a:extLst>
            </p:cNvPr>
            <p:cNvSpPr/>
            <p:nvPr/>
          </p:nvSpPr>
          <p:spPr>
            <a:xfrm>
              <a:off x="664827" y="3286721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F8B736-4D78-45A3-8050-BA831D97EE6F}"/>
                </a:ext>
              </a:extLst>
            </p:cNvPr>
            <p:cNvSpPr/>
            <p:nvPr/>
          </p:nvSpPr>
          <p:spPr>
            <a:xfrm>
              <a:off x="2213242" y="3286721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7A5CA-425D-48EC-9CA3-43939584D510}"/>
                </a:ext>
              </a:extLst>
            </p:cNvPr>
            <p:cNvSpPr/>
            <p:nvPr/>
          </p:nvSpPr>
          <p:spPr>
            <a:xfrm>
              <a:off x="4167147" y="3286721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F7D837-DA22-48C7-8B52-071B44998E7C}"/>
                </a:ext>
              </a:extLst>
            </p:cNvPr>
            <p:cNvSpPr/>
            <p:nvPr/>
          </p:nvSpPr>
          <p:spPr>
            <a:xfrm>
              <a:off x="6150241" y="3286721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[35:4]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3C2D4-71D3-4334-BDB0-E755C4EACA27}"/>
                </a:ext>
              </a:extLst>
            </p:cNvPr>
            <p:cNvSpPr/>
            <p:nvPr/>
          </p:nvSpPr>
          <p:spPr>
            <a:xfrm>
              <a:off x="664827" y="3891963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8FDA5-FA58-44E0-AE39-18135EBE6D17}"/>
                </a:ext>
              </a:extLst>
            </p:cNvPr>
            <p:cNvSpPr/>
            <p:nvPr/>
          </p:nvSpPr>
          <p:spPr>
            <a:xfrm>
              <a:off x="2213242" y="3891963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8DE4776-FE98-496D-91C2-2FD494BA91DE}"/>
                </a:ext>
              </a:extLst>
            </p:cNvPr>
            <p:cNvSpPr/>
            <p:nvPr/>
          </p:nvSpPr>
          <p:spPr>
            <a:xfrm>
              <a:off x="4167147" y="3891963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3245B4-CC91-4510-A803-E2E2DD26B545}"/>
                </a:ext>
              </a:extLst>
            </p:cNvPr>
            <p:cNvSpPr/>
            <p:nvPr/>
          </p:nvSpPr>
          <p:spPr>
            <a:xfrm>
              <a:off x="6150241" y="3891963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[33:2]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FAA9C-8B87-4792-ADB6-B1BA34A90261}"/>
                </a:ext>
              </a:extLst>
            </p:cNvPr>
            <p:cNvSpPr/>
            <p:nvPr/>
          </p:nvSpPr>
          <p:spPr>
            <a:xfrm>
              <a:off x="664827" y="44950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BC33DB-EC33-4429-B206-44C88FA63BD0}"/>
                </a:ext>
              </a:extLst>
            </p:cNvPr>
            <p:cNvSpPr/>
            <p:nvPr/>
          </p:nvSpPr>
          <p:spPr>
            <a:xfrm>
              <a:off x="2213242" y="44950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478BC9C-BDC7-461D-B3ED-A347B7A8A02A}"/>
                </a:ext>
              </a:extLst>
            </p:cNvPr>
            <p:cNvSpPr/>
            <p:nvPr/>
          </p:nvSpPr>
          <p:spPr>
            <a:xfrm>
              <a:off x="4167147" y="44950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5B9F6E-3D2D-4950-A8BA-B33D1870D5FB}"/>
                </a:ext>
              </a:extLst>
            </p:cNvPr>
            <p:cNvSpPr/>
            <p:nvPr/>
          </p:nvSpPr>
          <p:spPr>
            <a:xfrm>
              <a:off x="6150241" y="44950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8AADED-5F91-48DD-9C3C-6DD632ABFA66}"/>
              </a:ext>
            </a:extLst>
          </p:cNvPr>
          <p:cNvSpPr/>
          <p:nvPr/>
        </p:nvSpPr>
        <p:spPr>
          <a:xfrm>
            <a:off x="111070" y="2007136"/>
            <a:ext cx="2048430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dest_sel</a:t>
            </a:r>
            <a:r>
              <a:rPr lang="en-US" altLang="ko-KR" b="1" dirty="0">
                <a:solidFill>
                  <a:schemeClr val="tx1"/>
                </a:solidFill>
              </a:rPr>
              <a:t>[63:60]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1F958C-57BD-4533-8651-D20E8642E7B0}"/>
              </a:ext>
            </a:extLst>
          </p:cNvPr>
          <p:cNvSpPr/>
          <p:nvPr/>
        </p:nvSpPr>
        <p:spPr>
          <a:xfrm>
            <a:off x="2270572" y="2007136"/>
            <a:ext cx="9789998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data[59:0]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6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4" y="3256756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4" y="2628106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9" y="2059674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7" y="2554355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7" y="31937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7" y="383005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7" y="4466393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7" y="5107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7" y="574567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7" y="63814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7" y="701420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8" y="298770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8" y="3625553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8" y="426340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8" y="490125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8" y="553906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8" y="6176908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8" y="681475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8" y="745261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9" y="2754403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2278722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7" y="3117471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7" y="3762635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7" y="4398173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7" y="5038316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7" y="5677262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7" y="6310553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7" y="6937605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7" y="7586257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9" y="3393753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9" y="4030099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9" y="4666442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9" y="5307870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9" y="5945719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9" y="7214249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9" y="6581453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2" y="4028980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4668013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9" y="5306574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5942693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6" y="6572864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6" y="7210716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3389484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5" y="8312971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701" y="8312223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7" y="8312222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8" y="8313788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9" y="8313787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4" y="8309863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5" y="8303175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5044521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51" y="5143825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5240319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7" y="5340011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5439302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6" y="5531729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7" y="5621729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4" y="8304889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5" y="5726734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71" y="3129086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71" y="3766934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71" y="4404781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71" y="5042631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71" y="5680441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71" y="6318287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71" y="6956136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71" y="7593991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5" y="4066705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5" y="3381466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4544877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5021304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5495987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2" y="4206866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9" y="4558461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90" y="4712286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4866108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5" y="3598558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4442842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90" y="3720246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9" y="408637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90" y="4238008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8" y="4240195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4054604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3" y="4054604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315751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3597774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5" y="3895402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3" y="536391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50" y="4989758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2" y="4570042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4725576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8" y="2495955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4" y="267754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2964175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196012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2400389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6" y="2678014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3" y="2617645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2952001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50" y="2951999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4" y="8117667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2" y="698831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629390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6734171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5" y="761192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628911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6729380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9" y="7142144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8127984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7765751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4" y="7765753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7142142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7813100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8" y="4712286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5517733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61" y="6866012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6" y="6174233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7011353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9" y="6740254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712466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3" y="7019836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9" y="7357054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5" y="5259722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4" y="4574483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5737894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6214321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81" y="5399883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5905303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80" y="6059125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5" y="4791575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7" y="5635859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80" y="4913263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5431025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5433212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4" y="5247621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3" y="5247621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435052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4790791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4" y="5088419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2" y="65569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3817962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6" y="5474854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59185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3" y="3688972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9" y="38705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4193904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31531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3593406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8" y="4061558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8" y="3810662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4145018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9" y="4145016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376443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3935736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500" y="3565264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8" y="4083975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3817964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8" y="5751478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8" y="5279387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5CC722-F983-471E-88DE-1DACEDDCB4BC}"/>
              </a:ext>
            </a:extLst>
          </p:cNvPr>
          <p:cNvSpPr/>
          <p:nvPr/>
        </p:nvSpPr>
        <p:spPr>
          <a:xfrm>
            <a:off x="136470" y="2961481"/>
            <a:ext cx="44228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pads[55:0]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F144F-61A3-4FED-88B8-2EFE8FC40A56}"/>
              </a:ext>
            </a:extLst>
          </p:cNvPr>
          <p:cNvSpPr/>
          <p:nvPr/>
        </p:nvSpPr>
        <p:spPr>
          <a:xfrm>
            <a:off x="4683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648785-F23B-474E-9F55-D85CA6FAC765}"/>
              </a:ext>
            </a:extLst>
          </p:cNvPr>
          <p:cNvSpPr/>
          <p:nvPr/>
        </p:nvSpPr>
        <p:spPr>
          <a:xfrm>
            <a:off x="5622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D63A-08DA-4858-95EA-5B9709322D08}"/>
              </a:ext>
            </a:extLst>
          </p:cNvPr>
          <p:cNvSpPr/>
          <p:nvPr/>
        </p:nvSpPr>
        <p:spPr>
          <a:xfrm>
            <a:off x="6562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B479E-02A9-40C1-A2DB-E9C7EACE9AEC}"/>
              </a:ext>
            </a:extLst>
          </p:cNvPr>
          <p:cNvSpPr/>
          <p:nvPr/>
        </p:nvSpPr>
        <p:spPr>
          <a:xfrm>
            <a:off x="75024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3B65AA-FA28-4591-AF75-AAB374610221}"/>
              </a:ext>
            </a:extLst>
          </p:cNvPr>
          <p:cNvSpPr/>
          <p:nvPr/>
        </p:nvSpPr>
        <p:spPr>
          <a:xfrm>
            <a:off x="84422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B8569-5A11-4F69-98D7-97A81FE4709E}"/>
              </a:ext>
            </a:extLst>
          </p:cNvPr>
          <p:cNvSpPr/>
          <p:nvPr/>
        </p:nvSpPr>
        <p:spPr>
          <a:xfrm>
            <a:off x="9382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7F7BD-D56A-4905-8F51-A59CFB015AC4}"/>
              </a:ext>
            </a:extLst>
          </p:cNvPr>
          <p:cNvSpPr/>
          <p:nvPr/>
        </p:nvSpPr>
        <p:spPr>
          <a:xfrm>
            <a:off x="10321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56CEF-0351-4494-A9B5-54F8C324FEF3}"/>
              </a:ext>
            </a:extLst>
          </p:cNvPr>
          <p:cNvSpPr/>
          <p:nvPr/>
        </p:nvSpPr>
        <p:spPr>
          <a:xfrm>
            <a:off x="11261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6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0AF957-1C40-46E9-9A61-61DD57DE4D58}"/>
              </a:ext>
            </a:extLst>
          </p:cNvPr>
          <p:cNvSpPr/>
          <p:nvPr/>
        </p:nvSpPr>
        <p:spPr>
          <a:xfrm>
            <a:off x="11271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B8107-BB0A-4438-8FEF-BE94618B50C5}"/>
              </a:ext>
            </a:extLst>
          </p:cNvPr>
          <p:cNvSpPr/>
          <p:nvPr/>
        </p:nvSpPr>
        <p:spPr>
          <a:xfrm>
            <a:off x="161380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4DB61F-3A8E-419A-B518-E545A286A810}"/>
              </a:ext>
            </a:extLst>
          </p:cNvPr>
          <p:cNvSpPr/>
          <p:nvPr/>
        </p:nvSpPr>
        <p:spPr>
          <a:xfrm>
            <a:off x="311490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73649-99C2-415B-8F34-1D95E914115C}"/>
              </a:ext>
            </a:extLst>
          </p:cNvPr>
          <p:cNvSpPr/>
          <p:nvPr/>
        </p:nvSpPr>
        <p:spPr>
          <a:xfrm>
            <a:off x="461599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5194-9EBF-4DD6-9CF9-2D77AF25F31A}"/>
              </a:ext>
            </a:extLst>
          </p:cNvPr>
          <p:cNvSpPr/>
          <p:nvPr/>
        </p:nvSpPr>
        <p:spPr>
          <a:xfrm>
            <a:off x="611709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95C1C-3296-4D56-927B-F2B352C5BE70}"/>
              </a:ext>
            </a:extLst>
          </p:cNvPr>
          <p:cNvSpPr/>
          <p:nvPr/>
        </p:nvSpPr>
        <p:spPr>
          <a:xfrm>
            <a:off x="761818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547B8-990F-42B9-A002-979543F4F55E}"/>
              </a:ext>
            </a:extLst>
          </p:cNvPr>
          <p:cNvSpPr/>
          <p:nvPr/>
        </p:nvSpPr>
        <p:spPr>
          <a:xfrm>
            <a:off x="911928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4DF27-8DB4-4037-AE46-DA96D63CC57E}"/>
              </a:ext>
            </a:extLst>
          </p:cNvPr>
          <p:cNvSpPr/>
          <p:nvPr/>
        </p:nvSpPr>
        <p:spPr>
          <a:xfrm>
            <a:off x="1062037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4F91C67-6D7F-4A76-BCF3-3B478D1F5419}"/>
              </a:ext>
            </a:extLst>
          </p:cNvPr>
          <p:cNvSpPr/>
          <p:nvPr/>
        </p:nvSpPr>
        <p:spPr>
          <a:xfrm>
            <a:off x="1835087" y="3467194"/>
            <a:ext cx="3976382" cy="2463293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BBF086-61F6-4D0B-AD99-082094F72631}"/>
              </a:ext>
            </a:extLst>
          </p:cNvPr>
          <p:cNvGrpSpPr/>
          <p:nvPr/>
        </p:nvGrpSpPr>
        <p:grpSpPr>
          <a:xfrm>
            <a:off x="1296404" y="6630903"/>
            <a:ext cx="4515067" cy="480544"/>
            <a:chOff x="4343707" y="5121417"/>
            <a:chExt cx="4515067" cy="4805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D52EE0-96CF-43A9-8870-50BA3BD97873}"/>
                </a:ext>
              </a:extLst>
            </p:cNvPr>
            <p:cNvSpPr/>
            <p:nvPr/>
          </p:nvSpPr>
          <p:spPr>
            <a:xfrm>
              <a:off x="4343707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4D50D0-1D5B-45B9-9E10-B9B4100FA7E7}"/>
                </a:ext>
              </a:extLst>
            </p:cNvPr>
            <p:cNvSpPr/>
            <p:nvPr/>
          </p:nvSpPr>
          <p:spPr>
            <a:xfrm>
              <a:off x="4922780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0FE087-55A0-45AF-8E45-AD3EEDD68187}"/>
                </a:ext>
              </a:extLst>
            </p:cNvPr>
            <p:cNvSpPr/>
            <p:nvPr/>
          </p:nvSpPr>
          <p:spPr>
            <a:xfrm>
              <a:off x="5501853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DFA331-FFB4-4448-B373-4792CFE5657E}"/>
                </a:ext>
              </a:extLst>
            </p:cNvPr>
            <p:cNvSpPr/>
            <p:nvPr/>
          </p:nvSpPr>
          <p:spPr>
            <a:xfrm>
              <a:off x="6080926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336824-B475-4FF1-A154-D2FE0298F985}"/>
                </a:ext>
              </a:extLst>
            </p:cNvPr>
            <p:cNvSpPr/>
            <p:nvPr/>
          </p:nvSpPr>
          <p:spPr>
            <a:xfrm>
              <a:off x="6659999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2E20B-CFCD-4774-A6CA-B3304D679AD5}"/>
                </a:ext>
              </a:extLst>
            </p:cNvPr>
            <p:cNvSpPr/>
            <p:nvPr/>
          </p:nvSpPr>
          <p:spPr>
            <a:xfrm>
              <a:off x="7239072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ECDAF6-5E90-482E-AC03-7008BEE2AE4B}"/>
                </a:ext>
              </a:extLst>
            </p:cNvPr>
            <p:cNvSpPr/>
            <p:nvPr/>
          </p:nvSpPr>
          <p:spPr>
            <a:xfrm>
              <a:off x="7818145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3AE297-F2DC-4D0F-9E52-3A1B41B0FE9B}"/>
                </a:ext>
              </a:extLst>
            </p:cNvPr>
            <p:cNvSpPr/>
            <p:nvPr/>
          </p:nvSpPr>
          <p:spPr>
            <a:xfrm>
              <a:off x="8397218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DC28C-8F29-4359-8F2D-31778340822C}"/>
              </a:ext>
            </a:extLst>
          </p:cNvPr>
          <p:cNvGrpSpPr/>
          <p:nvPr/>
        </p:nvGrpSpPr>
        <p:grpSpPr>
          <a:xfrm>
            <a:off x="6380533" y="6440117"/>
            <a:ext cx="1959984" cy="891331"/>
            <a:chOff x="6095999" y="2539766"/>
            <a:chExt cx="1959984" cy="891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9F5758-2857-4A0D-B82C-BDF27D2362A4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OSERDES_5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29F6D0-452D-439C-A9D5-D8E6E9DCCCDF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[7:0]input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702BE1-8AA7-4B66-8BD2-85BA63AA191D}"/>
                </a:ext>
              </a:extLst>
            </p:cNvPr>
            <p:cNvSpPr/>
            <p:nvPr/>
          </p:nvSpPr>
          <p:spPr>
            <a:xfrm>
              <a:off x="7056728" y="286949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output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AF40-E659-4C70-8CFD-C0A17DDFBB82}"/>
              </a:ext>
            </a:extLst>
          </p:cNvPr>
          <p:cNvSpPr/>
          <p:nvPr/>
        </p:nvSpPr>
        <p:spPr>
          <a:xfrm>
            <a:off x="638053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1F2D6-FCF8-4329-BB15-EC05C8283F30}"/>
              </a:ext>
            </a:extLst>
          </p:cNvPr>
          <p:cNvSpPr/>
          <p:nvPr/>
        </p:nvSpPr>
        <p:spPr>
          <a:xfrm>
            <a:off x="638053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D559A5-2173-4A6C-A72B-32CDF516EFBD}"/>
              </a:ext>
            </a:extLst>
          </p:cNvPr>
          <p:cNvSpPr/>
          <p:nvPr/>
        </p:nvSpPr>
        <p:spPr>
          <a:xfrm>
            <a:off x="638053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29CA63-C571-40AE-81A6-31326C97DAB3}"/>
              </a:ext>
            </a:extLst>
          </p:cNvPr>
          <p:cNvSpPr/>
          <p:nvPr/>
        </p:nvSpPr>
        <p:spPr>
          <a:xfrm>
            <a:off x="638053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2932A2-0D78-4D17-BA63-99B2AD1D8106}"/>
              </a:ext>
            </a:extLst>
          </p:cNvPr>
          <p:cNvSpPr/>
          <p:nvPr/>
        </p:nvSpPr>
        <p:spPr>
          <a:xfrm>
            <a:off x="638053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92470C-DA6C-406D-B017-4E1447643823}"/>
              </a:ext>
            </a:extLst>
          </p:cNvPr>
          <p:cNvSpPr/>
          <p:nvPr/>
        </p:nvSpPr>
        <p:spPr>
          <a:xfrm>
            <a:off x="638053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01B34B-2BB3-4107-9701-C9E1930BC3F3}"/>
              </a:ext>
            </a:extLst>
          </p:cNvPr>
          <p:cNvSpPr/>
          <p:nvPr/>
        </p:nvSpPr>
        <p:spPr>
          <a:xfrm>
            <a:off x="638053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F9776E-74BC-4C82-BA4E-4BE9069299AB}"/>
              </a:ext>
            </a:extLst>
          </p:cNvPr>
          <p:cNvGrpSpPr/>
          <p:nvPr/>
        </p:nvGrpSpPr>
        <p:grpSpPr>
          <a:xfrm>
            <a:off x="8442253" y="6440117"/>
            <a:ext cx="1959984" cy="891331"/>
            <a:chOff x="6095999" y="2539766"/>
            <a:chExt cx="1959984" cy="8913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76A4BA-38C2-446E-A494-0F51A1DDFD2F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OBUFDS_5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0D5CC1-F75F-4211-971C-374A985AAEA5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4F17A8-02B8-442B-9B1D-91F695A42653}"/>
                </a:ext>
              </a:extLst>
            </p:cNvPr>
            <p:cNvSpPr/>
            <p:nvPr/>
          </p:nvSpPr>
          <p:spPr>
            <a:xfrm>
              <a:off x="7056728" y="285225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3FF52A-BD22-4E4E-97DF-5687053F0180}"/>
                </a:ext>
              </a:extLst>
            </p:cNvPr>
            <p:cNvSpPr/>
            <p:nvPr/>
          </p:nvSpPr>
          <p:spPr>
            <a:xfrm>
              <a:off x="6910789" y="3118886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73D4E5-F79D-422B-A955-30B4A3A4B3B5}"/>
              </a:ext>
            </a:extLst>
          </p:cNvPr>
          <p:cNvSpPr/>
          <p:nvPr/>
        </p:nvSpPr>
        <p:spPr>
          <a:xfrm>
            <a:off x="844225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4159DF-F659-467B-8055-6B78CC0DD92E}"/>
              </a:ext>
            </a:extLst>
          </p:cNvPr>
          <p:cNvSpPr/>
          <p:nvPr/>
        </p:nvSpPr>
        <p:spPr>
          <a:xfrm>
            <a:off x="844225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F6EE92-4497-44FF-8E9A-FB9F036AB8EF}"/>
              </a:ext>
            </a:extLst>
          </p:cNvPr>
          <p:cNvSpPr/>
          <p:nvPr/>
        </p:nvSpPr>
        <p:spPr>
          <a:xfrm>
            <a:off x="844225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DD1FB1-6D07-4450-9A84-BAAE6FB82E84}"/>
              </a:ext>
            </a:extLst>
          </p:cNvPr>
          <p:cNvSpPr/>
          <p:nvPr/>
        </p:nvSpPr>
        <p:spPr>
          <a:xfrm>
            <a:off x="844225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6AFCB1-A640-42DE-8BBC-064AAF0E23C1}"/>
              </a:ext>
            </a:extLst>
          </p:cNvPr>
          <p:cNvSpPr/>
          <p:nvPr/>
        </p:nvSpPr>
        <p:spPr>
          <a:xfrm>
            <a:off x="844225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1C06B-4E9E-4905-AD05-E07E2DA44752}"/>
              </a:ext>
            </a:extLst>
          </p:cNvPr>
          <p:cNvSpPr/>
          <p:nvPr/>
        </p:nvSpPr>
        <p:spPr>
          <a:xfrm>
            <a:off x="844225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0A44AA-0310-4C26-BEB5-EC95F8849E4D}"/>
              </a:ext>
            </a:extLst>
          </p:cNvPr>
          <p:cNvSpPr/>
          <p:nvPr/>
        </p:nvSpPr>
        <p:spPr>
          <a:xfrm>
            <a:off x="844225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AB2AE9D4-204F-4277-ACAE-B79AC7FA05C9}"/>
              </a:ext>
            </a:extLst>
          </p:cNvPr>
          <p:cNvSpPr/>
          <p:nvPr/>
        </p:nvSpPr>
        <p:spPr>
          <a:xfrm>
            <a:off x="5950595" y="6709038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AE50424-2A47-4F74-BDEF-65C41A0EC783}"/>
              </a:ext>
            </a:extLst>
          </p:cNvPr>
          <p:cNvCxnSpPr/>
          <p:nvPr/>
        </p:nvCxnSpPr>
        <p:spPr>
          <a:xfrm>
            <a:off x="10805022" y="692661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17CFA02-3973-4D34-8D64-7ED682875E8E}"/>
              </a:ext>
            </a:extLst>
          </p:cNvPr>
          <p:cNvCxnSpPr/>
          <p:nvPr/>
        </p:nvCxnSpPr>
        <p:spPr>
          <a:xfrm>
            <a:off x="10805022" y="7403744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9CA97D9-E5F0-4001-9F75-81F40A07342C}"/>
              </a:ext>
            </a:extLst>
          </p:cNvPr>
          <p:cNvCxnSpPr/>
          <p:nvPr/>
        </p:nvCxnSpPr>
        <p:spPr>
          <a:xfrm>
            <a:off x="10805020" y="6614127"/>
            <a:ext cx="1166070" cy="312485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56EF00B-B428-4FD3-857D-D96CE8B29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3990" y="7137383"/>
            <a:ext cx="1138851" cy="26636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BAC08C3-6EF9-4DE8-B302-A36F6F5B014E}"/>
              </a:ext>
            </a:extLst>
          </p:cNvPr>
          <p:cNvSpPr/>
          <p:nvPr/>
        </p:nvSpPr>
        <p:spPr>
          <a:xfrm>
            <a:off x="10447539" y="6626453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DA44965-8B5F-4191-9D11-402FF20B168C}"/>
              </a:ext>
            </a:extLst>
          </p:cNvPr>
          <p:cNvSpPr/>
          <p:nvPr/>
        </p:nvSpPr>
        <p:spPr>
          <a:xfrm>
            <a:off x="10447539" y="7099761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D8D86CDF-FDD7-4130-904C-96B4CDBA114B}"/>
              </a:ext>
            </a:extLst>
          </p:cNvPr>
          <p:cNvSpPr/>
          <p:nvPr/>
        </p:nvSpPr>
        <p:spPr>
          <a:xfrm>
            <a:off x="8294210" y="6709038"/>
            <a:ext cx="205486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7EE536-6A4F-41D0-A6C6-8D3CC2BE6C68}"/>
              </a:ext>
            </a:extLst>
          </p:cNvPr>
          <p:cNvSpPr/>
          <p:nvPr/>
        </p:nvSpPr>
        <p:spPr>
          <a:xfrm>
            <a:off x="10588958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0ns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B95838-112B-4652-BDD2-8623C054C25D}"/>
              </a:ext>
            </a:extLst>
          </p:cNvPr>
          <p:cNvSpPr/>
          <p:nvPr/>
        </p:nvSpPr>
        <p:spPr>
          <a:xfrm>
            <a:off x="11727809" y="7400132"/>
            <a:ext cx="430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8ns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A7FF4F-8BB5-405A-B504-106DDF4F3FAA}"/>
              </a:ext>
            </a:extLst>
          </p:cNvPr>
          <p:cNvSpPr/>
          <p:nvPr/>
        </p:nvSpPr>
        <p:spPr>
          <a:xfrm>
            <a:off x="11123857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4ns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2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3194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40331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65477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7385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30606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38988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47370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5575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64134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7251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6" y="3842325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401" y="5099625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2" y="5774345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801" y="6486869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2" y="5069173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3277990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4441031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2762418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6" y="2267118"/>
            <a:ext cx="2019223" cy="495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7949301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1970881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257183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28051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30337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326704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34956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37289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39575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41861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44147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641519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66485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687710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711040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733899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75723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78009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802948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464329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195486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6043587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8" y="2843736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8" y="3953946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3953946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8" y="4273592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4273592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3494255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8" y="6237904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623790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8" y="6557550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655755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577821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91" y="3513117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488118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511632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534962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03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7" y="3723543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3983751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4527368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7" y="2455526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9" y="2043876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8" y="2213593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2396282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7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7" y="7578572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7" y="7824109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7" y="8069106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8" y="2796516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8" y="3028952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8" y="3713823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8" y="3946263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8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6" y="4174847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6" y="2213593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8" y="2900177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6" y="3140356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3377246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3591712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6" y="3829079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7" y="4068539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429010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4513949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7" y="4754816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498725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521391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3" y="7755580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4407288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6" y="2294448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4" y="3496954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3384770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4" y="5611309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744660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6072562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7161423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6736939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90" y="4673611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4197486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8224901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40" y="6082498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10" y="6807332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31" y="7282684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6" y="3284812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721730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3951695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4" y="3007463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8324925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4" y="6646210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304847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327706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35103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373896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397227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420086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44341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466276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489135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511993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53532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558184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3332687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3655004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3971843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4" y="4288682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4605911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4927907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4" y="5247871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5573479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4" y="5896626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6219773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4" y="6542920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4855383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3" y="3799535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4114759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5" y="4431027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7" y="4983014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4983013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9" y="4983014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4983014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41" y="4983013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6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4082792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21" y="4269388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3034705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4197093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3902174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4" y="460746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6095168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9" y="4394248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4749721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3319613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21" y="3506206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214064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7" y="3433914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2953702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5035247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7264953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784002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7222428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8" y="7549474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7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5896628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8" y="787901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10" y="7967653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7" y="4198247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7094798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4378416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6694032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4523538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6839154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3293318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2" y="5949304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3436008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041224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25748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2858689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2615504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4" y="255303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91" y="2671181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3297550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4" y="3882515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9" y="3590034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4118803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4" y="4132288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5" y="4194236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4269669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4" y="4283154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5" y="4345102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4420535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4" y="4434020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91" y="4552164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5" y="5797781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4" y="5908777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6026923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6728739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4" y="6839738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9" y="7024735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4365281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4365282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7" y="3119225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3663610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4209638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2726663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6542308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2080735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2080737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3950251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2192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2586688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6512429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8208475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2294450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91" y="4197489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7641580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395603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2369054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6354550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4225655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80" y="4236946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2278325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4215781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3998404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2278323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80" y="5227550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2" y="423694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80" y="7208758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2" y="4225657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7" y="4708735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2" y="523319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2" y="621250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2" y="720875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2" y="5206860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5696515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6194640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3787980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7" y="4236946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7" y="5233196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7" y="6206862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7" y="7208756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2553283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4470344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5416498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645508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739768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6" y="4236946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7" y="4236946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6" y="5233200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7" y="5233200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3066927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5" y="1475054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8" y="92552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2405670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2405670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2856535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3737222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4236946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80" y="8155814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2" y="8155813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7" y="8155812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8155811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80" y="6210005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80" y="7676550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80" y="6680301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375716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326680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3378989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3947017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7E984C-A578-42CD-B002-6EC61971A1CE}"/>
              </a:ext>
            </a:extLst>
          </p:cNvPr>
          <p:cNvSpPr/>
          <p:nvPr/>
        </p:nvSpPr>
        <p:spPr>
          <a:xfrm>
            <a:off x="1565914" y="4294829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화살표: 굽음 70">
            <a:extLst>
              <a:ext uri="{FF2B5EF4-FFF2-40B4-BE49-F238E27FC236}">
                <a16:creationId xmlns:a16="http://schemas.microsoft.com/office/drawing/2014/main" id="{D42A1E44-A829-4181-BF32-09FBA75EF93C}"/>
              </a:ext>
            </a:extLst>
          </p:cNvPr>
          <p:cNvSpPr/>
          <p:nvPr/>
        </p:nvSpPr>
        <p:spPr>
          <a:xfrm rot="5400000">
            <a:off x="1189910" y="3251313"/>
            <a:ext cx="1763229" cy="1727348"/>
          </a:xfrm>
          <a:prstGeom prst="bentArrow">
            <a:avLst>
              <a:gd name="adj1" fmla="val 13906"/>
              <a:gd name="adj2" fmla="val 1355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226B3D0A-1102-464C-A556-76B477A97950}"/>
              </a:ext>
            </a:extLst>
          </p:cNvPr>
          <p:cNvSpPr/>
          <p:nvPr/>
        </p:nvSpPr>
        <p:spPr>
          <a:xfrm>
            <a:off x="2646321" y="2537116"/>
            <a:ext cx="779911" cy="402142"/>
          </a:xfrm>
          <a:prstGeom prst="uturnArrow">
            <a:avLst>
              <a:gd name="adj1" fmla="val 29172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1DC9F40-64C8-4F98-9AB9-9EA4BD0A64CC}"/>
              </a:ext>
            </a:extLst>
          </p:cNvPr>
          <p:cNvSpPr/>
          <p:nvPr/>
        </p:nvSpPr>
        <p:spPr>
          <a:xfrm>
            <a:off x="2506638" y="2189732"/>
            <a:ext cx="1068904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Interrupt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3C7AF1-0073-42B0-B968-E7E54EFF09B4}"/>
              </a:ext>
            </a:extLst>
          </p:cNvPr>
          <p:cNvSpPr/>
          <p:nvPr/>
        </p:nvSpPr>
        <p:spPr>
          <a:xfrm>
            <a:off x="1986984" y="2067021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764483-382F-41B8-93F8-7512507B3A55}"/>
              </a:ext>
            </a:extLst>
          </p:cNvPr>
          <p:cNvSpPr/>
          <p:nvPr/>
        </p:nvSpPr>
        <p:spPr>
          <a:xfrm>
            <a:off x="3130979" y="3572929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238240-BCF6-4B62-9563-EF4E6A2FBFBC}"/>
              </a:ext>
            </a:extLst>
          </p:cNvPr>
          <p:cNvSpPr/>
          <p:nvPr/>
        </p:nvSpPr>
        <p:spPr>
          <a:xfrm>
            <a:off x="3130979" y="3316795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화살표: U자형 72">
            <a:extLst>
              <a:ext uri="{FF2B5EF4-FFF2-40B4-BE49-F238E27FC236}">
                <a16:creationId xmlns:a16="http://schemas.microsoft.com/office/drawing/2014/main" id="{264D2A6D-7C6B-4459-A8EC-F932F8A00BF5}"/>
              </a:ext>
            </a:extLst>
          </p:cNvPr>
          <p:cNvSpPr/>
          <p:nvPr/>
        </p:nvSpPr>
        <p:spPr>
          <a:xfrm rot="5400000">
            <a:off x="2939002" y="4402681"/>
            <a:ext cx="2203416" cy="402142"/>
          </a:xfrm>
          <a:prstGeom prst="uturnArrow">
            <a:avLst>
              <a:gd name="adj1" fmla="val 31067"/>
              <a:gd name="adj2" fmla="val 25000"/>
              <a:gd name="adj3" fmla="val 25000"/>
              <a:gd name="adj4" fmla="val 55119"/>
              <a:gd name="adj5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541B1F-8861-43DB-8630-022F433B2CC5}"/>
              </a:ext>
            </a:extLst>
          </p:cNvPr>
          <p:cNvSpPr/>
          <p:nvPr/>
        </p:nvSpPr>
        <p:spPr>
          <a:xfrm>
            <a:off x="3461804" y="5582778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Run binary code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3039EE8-BD0D-46E1-94F9-D87053556252}"/>
              </a:ext>
            </a:extLst>
          </p:cNvPr>
          <p:cNvSpPr/>
          <p:nvPr/>
        </p:nvSpPr>
        <p:spPr>
          <a:xfrm>
            <a:off x="4312008" y="5119115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671EED-B8C9-42E5-96E0-8EFC4BD9DBA0}"/>
              </a:ext>
            </a:extLst>
          </p:cNvPr>
          <p:cNvSpPr/>
          <p:nvPr/>
        </p:nvSpPr>
        <p:spPr>
          <a:xfrm>
            <a:off x="3836533" y="2939260"/>
            <a:ext cx="1233181" cy="226999"/>
          </a:xfrm>
          <a:prstGeom prst="right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BBF312C-CC52-4F68-BA95-1BA5094756FC}"/>
              </a:ext>
            </a:extLst>
          </p:cNvPr>
          <p:cNvSpPr/>
          <p:nvPr/>
        </p:nvSpPr>
        <p:spPr>
          <a:xfrm>
            <a:off x="4176655" y="2400748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Output to Modules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FF5C1CE-E17B-4977-AE43-01B59B1FEC71}"/>
              </a:ext>
            </a:extLst>
          </p:cNvPr>
          <p:cNvSpPr/>
          <p:nvPr/>
        </p:nvSpPr>
        <p:spPr>
          <a:xfrm>
            <a:off x="3927734" y="2545209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459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13735</TotalTime>
  <Words>4705</Words>
  <Application>Microsoft Office PowerPoint</Application>
  <PresentationFormat>사용자 지정</PresentationFormat>
  <Paragraphs>1421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테마</vt:lpstr>
      <vt:lpstr>RFSoC Design Simplified</vt:lpstr>
      <vt:lpstr>Design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2940</cp:revision>
  <dcterms:created xsi:type="dcterms:W3CDTF">2023-01-18T05:21:04Z</dcterms:created>
  <dcterms:modified xsi:type="dcterms:W3CDTF">2024-01-29T10:58:48Z</dcterms:modified>
</cp:coreProperties>
</file>