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22" r:id="rId9"/>
    <p:sldId id="323" r:id="rId10"/>
    <p:sldId id="324" r:id="rId11"/>
    <p:sldId id="303" r:id="rId12"/>
    <p:sldId id="304" r:id="rId13"/>
    <p:sldId id="278" r:id="rId14"/>
    <p:sldId id="291" r:id="rId15"/>
    <p:sldId id="292" r:id="rId16"/>
    <p:sldId id="281" r:id="rId17"/>
    <p:sldId id="285" r:id="rId18"/>
    <p:sldId id="277" r:id="rId19"/>
    <p:sldId id="293" r:id="rId20"/>
    <p:sldId id="296" r:id="rId21"/>
    <p:sldId id="294" r:id="rId22"/>
    <p:sldId id="298" r:id="rId23"/>
    <p:sldId id="297" r:id="rId24"/>
    <p:sldId id="325" r:id="rId25"/>
    <p:sldId id="305" r:id="rId26"/>
    <p:sldId id="330" r:id="rId27"/>
    <p:sldId id="309" r:id="rId28"/>
    <p:sldId id="310" r:id="rId29"/>
    <p:sldId id="313" r:id="rId30"/>
    <p:sldId id="326" r:id="rId31"/>
    <p:sldId id="327" r:id="rId32"/>
    <p:sldId id="312" r:id="rId33"/>
    <p:sldId id="314" r:id="rId34"/>
    <p:sldId id="311" r:id="rId35"/>
    <p:sldId id="317" r:id="rId36"/>
    <p:sldId id="320" r:id="rId37"/>
    <p:sldId id="321" r:id="rId38"/>
    <p:sldId id="328" r:id="rId39"/>
    <p:sldId id="329" r:id="rId40"/>
    <p:sldId id="318" r:id="rId41"/>
    <p:sldId id="319" r:id="rId42"/>
    <p:sldId id="315" r:id="rId43"/>
    <p:sldId id="316" r:id="rId44"/>
    <p:sldId id="299" r:id="rId45"/>
    <p:sldId id="271" r:id="rId46"/>
    <p:sldId id="272" r:id="rId47"/>
    <p:sldId id="274" r:id="rId48"/>
    <p:sldId id="268" r:id="rId49"/>
    <p:sldId id="265" r:id="rId50"/>
    <p:sldId id="269" r:id="rId51"/>
    <p:sldId id="270" r:id="rId52"/>
    <p:sldId id="264" r:id="rId53"/>
    <p:sldId id="276" r:id="rId54"/>
    <p:sldId id="275" r:id="rId55"/>
    <p:sldId id="273" r:id="rId56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6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1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8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0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9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Concept Added</a:t>
            </a:r>
          </a:p>
          <a:p>
            <a:r>
              <a:rPr lang="en-US" altLang="ko-KR" dirty="0"/>
              <a:t>125MHz Bit gen done, TTLx8_out, RFDC_DDS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12FCDC3D-7C7A-4A51-BA8F-DA7A7076CAFB}"/>
              </a:ext>
            </a:extLst>
          </p:cNvPr>
          <p:cNvSpPr/>
          <p:nvPr/>
        </p:nvSpPr>
        <p:spPr>
          <a:xfrm rot="5400000">
            <a:off x="5392722" y="4472201"/>
            <a:ext cx="1543574" cy="768991"/>
          </a:xfrm>
          <a:prstGeom prst="trapezoid">
            <a:avLst>
              <a:gd name="adj" fmla="val 3187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ALU</a:t>
            </a:r>
            <a:endParaRPr lang="ko-KR" altLang="en-US" b="1" dirty="0"/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C6C04ADD-3B21-45E3-A1C6-093592DFB765}"/>
              </a:ext>
            </a:extLst>
          </p:cNvPr>
          <p:cNvSpPr/>
          <p:nvPr/>
        </p:nvSpPr>
        <p:spPr>
          <a:xfrm>
            <a:off x="1979802" y="3590798"/>
            <a:ext cx="1545406" cy="4227210"/>
          </a:xfrm>
          <a:prstGeom prst="snip1Rect">
            <a:avLst>
              <a:gd name="adj" fmla="val 2643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Memory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FB713-B978-4855-B548-D7E26E6D8038}"/>
              </a:ext>
            </a:extLst>
          </p:cNvPr>
          <p:cNvSpPr/>
          <p:nvPr/>
        </p:nvSpPr>
        <p:spPr>
          <a:xfrm>
            <a:off x="511285" y="4345557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5FAF7D-5816-448E-9A65-0AD2FB14580B}"/>
              </a:ext>
            </a:extLst>
          </p:cNvPr>
          <p:cNvSpPr/>
          <p:nvPr/>
        </p:nvSpPr>
        <p:spPr>
          <a:xfrm>
            <a:off x="511285" y="5826213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AD3148A-57C9-4828-A38D-E4EDD9C7214F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2752505" y="3590801"/>
            <a:ext cx="3796500" cy="1265899"/>
          </a:xfrm>
          <a:prstGeom prst="bentConnector4">
            <a:avLst>
              <a:gd name="adj1" fmla="val -32433"/>
              <a:gd name="adj2" fmla="val 1180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5FEB5BC-846D-401E-BF54-68833F65821F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flipH="1" flipV="1">
            <a:off x="852402" y="4345555"/>
            <a:ext cx="5696605" cy="511140"/>
          </a:xfrm>
          <a:prstGeom prst="bentConnector4">
            <a:avLst>
              <a:gd name="adj1" fmla="val -21562"/>
              <a:gd name="adj2" fmla="val 4565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1836735-7D85-419D-9321-93406092EE2B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852400" y="4345557"/>
            <a:ext cx="341116" cy="107865"/>
          </a:xfrm>
          <a:prstGeom prst="bentConnector4">
            <a:avLst>
              <a:gd name="adj1" fmla="val -67015"/>
              <a:gd name="adj2" fmla="val 47525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2EB524-A79E-4688-8B2D-79B5027A4B5E}"/>
              </a:ext>
            </a:extLst>
          </p:cNvPr>
          <p:cNvSpPr/>
          <p:nvPr/>
        </p:nvSpPr>
        <p:spPr>
          <a:xfrm>
            <a:off x="911200" y="3629009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+1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ED84DB-8B83-4934-AFFD-B5A9274E3314}"/>
              </a:ext>
            </a:extLst>
          </p:cNvPr>
          <p:cNvSpPr/>
          <p:nvPr/>
        </p:nvSpPr>
        <p:spPr>
          <a:xfrm>
            <a:off x="2110749" y="4223750"/>
            <a:ext cx="1283515" cy="1051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Code3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Code4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DE914E-2C83-49AB-BF2D-BB511AC63145}"/>
              </a:ext>
            </a:extLst>
          </p:cNvPr>
          <p:cNvSpPr/>
          <p:nvPr/>
        </p:nvSpPr>
        <p:spPr>
          <a:xfrm>
            <a:off x="2110749" y="7118803"/>
            <a:ext cx="1283515" cy="605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9041037-AEFF-4E19-9B5E-5B32A115C541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 rot="16200000" flipH="1">
            <a:off x="791763" y="6102578"/>
            <a:ext cx="1379620" cy="125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26719F5-845D-498F-A703-F5F71A0F20FF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rot="16200000" flipH="1">
            <a:off x="1387541" y="4026144"/>
            <a:ext cx="188064" cy="125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C6DBFD3-CFF6-48B2-85AD-F895CC2BAAB9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>
            <a:off x="3394262" y="4749350"/>
            <a:ext cx="2385752" cy="1073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64929D-C98C-4FAD-BDD8-32D7A0DEF33F}"/>
              </a:ext>
            </a:extLst>
          </p:cNvPr>
          <p:cNvCxnSpPr>
            <a:cxnSpLocks/>
            <a:stCxn id="25" idx="3"/>
            <a:endCxn id="4" idx="2"/>
          </p:cNvCxnSpPr>
          <p:nvPr/>
        </p:nvCxnSpPr>
        <p:spPr>
          <a:xfrm flipV="1">
            <a:off x="3394262" y="4856697"/>
            <a:ext cx="2385752" cy="25648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A9F3060-CBF1-4FE0-868E-CAB395F39AF1}"/>
              </a:ext>
            </a:extLst>
          </p:cNvPr>
          <p:cNvSpPr/>
          <p:nvPr/>
        </p:nvSpPr>
        <p:spPr>
          <a:xfrm>
            <a:off x="2110749" y="5300615"/>
            <a:ext cx="1283515" cy="605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C644CF2-F1B0-44B5-9793-A1473C6D51B0}"/>
              </a:ext>
            </a:extLst>
          </p:cNvPr>
          <p:cNvCxnSpPr>
            <a:cxnSpLocks/>
            <a:stCxn id="45" idx="3"/>
            <a:endCxn id="4" idx="2"/>
          </p:cNvCxnSpPr>
          <p:nvPr/>
        </p:nvCxnSpPr>
        <p:spPr>
          <a:xfrm flipV="1">
            <a:off x="3394262" y="4856697"/>
            <a:ext cx="2385752" cy="7466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260915-045E-4E6C-8BBE-A3B37B440158}"/>
              </a:ext>
            </a:extLst>
          </p:cNvPr>
          <p:cNvSpPr/>
          <p:nvPr/>
        </p:nvSpPr>
        <p:spPr>
          <a:xfrm>
            <a:off x="3656155" y="5274948"/>
            <a:ext cx="768991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Heap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B06484-B386-43D2-AB3E-A7CBB545315C}"/>
              </a:ext>
            </a:extLst>
          </p:cNvPr>
          <p:cNvSpPr/>
          <p:nvPr/>
        </p:nvSpPr>
        <p:spPr>
          <a:xfrm>
            <a:off x="3656155" y="7061908"/>
            <a:ext cx="768991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Stack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2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ELF Execution Procedure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3638812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609057" y="836321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2148683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3" y="2521215"/>
          <a:ext cx="2844727" cy="566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340411" y="8363214"/>
            <a:ext cx="225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3638812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2521214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3" y="3833550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251801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7" y="2702679"/>
            <a:ext cx="9804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90" y="536360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7" y="5548269"/>
            <a:ext cx="9804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75017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7" y="7686397"/>
            <a:ext cx="9804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214868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0x800f00000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5548269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7075620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3" y="6113511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3" y="7067667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Branch 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2" y="2468976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3030952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2" y="2468976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2" y="4770708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2" y="5904183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4" y="2692334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4" y="3891960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3910893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3" y="2725358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3607067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2" y="2405262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5" y="2300556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3" y="3513219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3440527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3" y="2487663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2847530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7" y="4047158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7" y="2847530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3440529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9" y="3443672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91" y="6107816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3114129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7" y="51506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7" y="6284148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9" y="5270771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9" y="6404246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6978579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4" y="4354626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3196906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3749738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7" y="735173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7" y="7574256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8" y="8425019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3759926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3" y="2959213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2468976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7115645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2633146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2633146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6" y="2633146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3116698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3" y="2633146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2633146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2" y="2997826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3116698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3116698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2" y="738221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7594331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7" y="2630592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2633146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3116698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2994533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3359213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2991979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2633146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2633146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3330058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4369195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3" y="78065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2" y="4605331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3" y="8459662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3" y="4398276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Edge Counter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3" y="3047463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3" y="4287210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8" y="3047463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579066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61681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9" y="3444312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9" y="4240018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9" y="4614531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9" y="5001396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579066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6541108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9" y="5421174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4" y="5790662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20" y="4468830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8" y="4468830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7" y="4468830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40" y="4455848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61" y="4455848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3" y="4455846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91" y="4401661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91" y="4831911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8" y="4409239"/>
            <a:ext cx="1238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4839365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3710810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6" y="3299848"/>
            <a:ext cx="236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7" y="3960780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8" y="396078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21" y="4455848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3" y="396078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3" y="396078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3" y="6370985"/>
            <a:ext cx="290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RFDC_DDS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/>
              <a:t>Design </a:t>
            </a:r>
            <a:r>
              <a:rPr lang="en-US" altLang="ko-KR" b="1" dirty="0"/>
              <a:t>Procedure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3048969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2088576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15311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2088576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DE3778-F632-4CFA-90ED-1CA047358A9D}"/>
              </a:ext>
            </a:extLst>
          </p:cNvPr>
          <p:cNvSpPr/>
          <p:nvPr/>
        </p:nvSpPr>
        <p:spPr>
          <a:xfrm>
            <a:off x="933077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8A705-20B3-43C1-AE3D-BC05F1103ECD}"/>
              </a:ext>
            </a:extLst>
          </p:cNvPr>
          <p:cNvSpPr/>
          <p:nvPr/>
        </p:nvSpPr>
        <p:spPr>
          <a:xfrm>
            <a:off x="1476718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I[14]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1325A9-4B2A-4034-822D-FC1D759241F8}"/>
              </a:ext>
            </a:extLst>
          </p:cNvPr>
          <p:cNvSpPr/>
          <p:nvPr/>
        </p:nvSpPr>
        <p:spPr>
          <a:xfrm>
            <a:off x="2020359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I[13]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B2CD86-6BD5-4D5A-8B2D-07A3F26EE9EC}"/>
              </a:ext>
            </a:extLst>
          </p:cNvPr>
          <p:cNvSpPr/>
          <p:nvPr/>
        </p:nvSpPr>
        <p:spPr>
          <a:xfrm>
            <a:off x="2564000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I[12]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C2D1C9-ED37-41AE-8AEE-9CCD9DC13258}"/>
              </a:ext>
            </a:extLst>
          </p:cNvPr>
          <p:cNvSpPr/>
          <p:nvPr/>
        </p:nvSpPr>
        <p:spPr>
          <a:xfrm>
            <a:off x="3107641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205052-3E1A-4FA9-A5C5-44CBE6E20CC9}"/>
              </a:ext>
            </a:extLst>
          </p:cNvPr>
          <p:cNvSpPr/>
          <p:nvPr/>
        </p:nvSpPr>
        <p:spPr>
          <a:xfrm>
            <a:off x="3651282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916AB-98D0-437B-8CB6-1E036529805E}"/>
              </a:ext>
            </a:extLst>
          </p:cNvPr>
          <p:cNvSpPr/>
          <p:nvPr/>
        </p:nvSpPr>
        <p:spPr>
          <a:xfrm>
            <a:off x="4194923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I[9]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E99024-09C8-4D53-8E79-FA72031B7E46}"/>
              </a:ext>
            </a:extLst>
          </p:cNvPr>
          <p:cNvSpPr/>
          <p:nvPr/>
        </p:nvSpPr>
        <p:spPr>
          <a:xfrm>
            <a:off x="4738564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I[8]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5BFEC1-EC6F-469B-A979-C3F5F1EF7283}"/>
              </a:ext>
            </a:extLst>
          </p:cNvPr>
          <p:cNvSpPr/>
          <p:nvPr/>
        </p:nvSpPr>
        <p:spPr>
          <a:xfrm>
            <a:off x="5282205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I[7]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4DC691-119A-43FA-8A63-0028B112E6D0}"/>
              </a:ext>
            </a:extLst>
          </p:cNvPr>
          <p:cNvSpPr/>
          <p:nvPr/>
        </p:nvSpPr>
        <p:spPr>
          <a:xfrm>
            <a:off x="5825846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I[6]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A0F738-38D1-4A4D-BDB1-E1C694A2E3F6}"/>
              </a:ext>
            </a:extLst>
          </p:cNvPr>
          <p:cNvSpPr/>
          <p:nvPr/>
        </p:nvSpPr>
        <p:spPr>
          <a:xfrm>
            <a:off x="6369487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E5A7F8-90C1-4FF8-92E0-8E6EA68007C7}"/>
              </a:ext>
            </a:extLst>
          </p:cNvPr>
          <p:cNvSpPr/>
          <p:nvPr/>
        </p:nvSpPr>
        <p:spPr>
          <a:xfrm>
            <a:off x="6913128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I[4]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910FC3-8C83-4A17-9D01-CD28F8ED9C6C}"/>
              </a:ext>
            </a:extLst>
          </p:cNvPr>
          <p:cNvSpPr/>
          <p:nvPr/>
        </p:nvSpPr>
        <p:spPr>
          <a:xfrm>
            <a:off x="7456769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I[3]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AD03AA-7586-40F7-96CC-E54FE9631AE6}"/>
              </a:ext>
            </a:extLst>
          </p:cNvPr>
          <p:cNvSpPr/>
          <p:nvPr/>
        </p:nvSpPr>
        <p:spPr>
          <a:xfrm>
            <a:off x="8000410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I[2]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764831-4ECF-4D31-B1CF-19F724EAB1BD}"/>
              </a:ext>
            </a:extLst>
          </p:cNvPr>
          <p:cNvSpPr/>
          <p:nvPr/>
        </p:nvSpPr>
        <p:spPr>
          <a:xfrm>
            <a:off x="8544051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5EE57D-4959-4A05-B03D-FB68BC265879}"/>
              </a:ext>
            </a:extLst>
          </p:cNvPr>
          <p:cNvSpPr/>
          <p:nvPr/>
        </p:nvSpPr>
        <p:spPr>
          <a:xfrm>
            <a:off x="9087692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3F75C6-7F84-4DE6-ACF1-F64D8A9B074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342733" y="5470313"/>
            <a:ext cx="0" cy="276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C9685E-3365-4E22-B251-F74900420830}"/>
              </a:ext>
            </a:extLst>
          </p:cNvPr>
          <p:cNvCxnSpPr/>
          <p:nvPr/>
        </p:nvCxnSpPr>
        <p:spPr>
          <a:xfrm flipV="1">
            <a:off x="8268026" y="5117344"/>
            <a:ext cx="6016" cy="629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729FE7-1E2B-4B12-A5F5-02C5C6622EE7}"/>
              </a:ext>
            </a:extLst>
          </p:cNvPr>
          <p:cNvCxnSpPr>
            <a:cxnSpLocks/>
          </p:cNvCxnSpPr>
          <p:nvPr/>
        </p:nvCxnSpPr>
        <p:spPr>
          <a:xfrm flipV="1">
            <a:off x="7162152" y="4326977"/>
            <a:ext cx="0" cy="14199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AB547C-C43D-46B7-A407-828EF91B6D1D}"/>
              </a:ext>
            </a:extLst>
          </p:cNvPr>
          <p:cNvCxnSpPr>
            <a:cxnSpLocks/>
          </p:cNvCxnSpPr>
          <p:nvPr/>
        </p:nvCxnSpPr>
        <p:spPr>
          <a:xfrm flipV="1">
            <a:off x="6074870" y="3034873"/>
            <a:ext cx="0" cy="2712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7ECE58-8C83-4F8E-A0A8-F83DA327CBB4}"/>
              </a:ext>
            </a:extLst>
          </p:cNvPr>
          <p:cNvCxnSpPr/>
          <p:nvPr/>
        </p:nvCxnSpPr>
        <p:spPr>
          <a:xfrm flipV="1">
            <a:off x="4999621" y="5117344"/>
            <a:ext cx="6016" cy="629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A0F38E-E8BF-44E1-BAE9-FCA9D3717CF3}"/>
              </a:ext>
            </a:extLst>
          </p:cNvPr>
          <p:cNvCxnSpPr>
            <a:cxnSpLocks/>
          </p:cNvCxnSpPr>
          <p:nvPr/>
        </p:nvCxnSpPr>
        <p:spPr>
          <a:xfrm flipV="1">
            <a:off x="3924914" y="4914053"/>
            <a:ext cx="0" cy="8328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67AECC-E333-4228-B192-F2D967DA2D9C}"/>
              </a:ext>
            </a:extLst>
          </p:cNvPr>
          <p:cNvCxnSpPr>
            <a:cxnSpLocks/>
          </p:cNvCxnSpPr>
          <p:nvPr/>
        </p:nvCxnSpPr>
        <p:spPr>
          <a:xfrm flipV="1">
            <a:off x="2819040" y="4242069"/>
            <a:ext cx="0" cy="1504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C1051-2145-4151-B47A-7FA9E7FC43E9}"/>
              </a:ext>
            </a:extLst>
          </p:cNvPr>
          <p:cNvCxnSpPr>
            <a:cxnSpLocks/>
          </p:cNvCxnSpPr>
          <p:nvPr/>
        </p:nvCxnSpPr>
        <p:spPr>
          <a:xfrm flipV="1">
            <a:off x="1731758" y="4326979"/>
            <a:ext cx="0" cy="14199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51DAC9EB-FE4B-413E-9AC3-A2D81A068841}"/>
              </a:ext>
            </a:extLst>
          </p:cNvPr>
          <p:cNvSpPr/>
          <p:nvPr/>
        </p:nvSpPr>
        <p:spPr>
          <a:xfrm>
            <a:off x="11159460" y="5353022"/>
            <a:ext cx="819737" cy="1087637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endParaRPr lang="ko-KR" altLang="en-US" sz="14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7BE81A3-BD26-4674-A600-11D7CF773829}"/>
              </a:ext>
            </a:extLst>
          </p:cNvPr>
          <p:cNvSpPr/>
          <p:nvPr/>
        </p:nvSpPr>
        <p:spPr>
          <a:xfrm>
            <a:off x="9679699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5D9246-6D78-45CA-A937-75ED9BFAF5AD}"/>
              </a:ext>
            </a:extLst>
          </p:cNvPr>
          <p:cNvSpPr/>
          <p:nvPr/>
        </p:nvSpPr>
        <p:spPr>
          <a:xfrm>
            <a:off x="899530" y="5720577"/>
            <a:ext cx="8741952" cy="4103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F30E736-0406-4EE5-A0E7-265F015E9B26}"/>
              </a:ext>
            </a:extLst>
          </p:cNvPr>
          <p:cNvCxnSpPr>
            <a:cxnSpLocks/>
          </p:cNvCxnSpPr>
          <p:nvPr/>
        </p:nvCxnSpPr>
        <p:spPr>
          <a:xfrm flipV="1">
            <a:off x="8804348" y="5353022"/>
            <a:ext cx="0" cy="3938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7BC92F0-2270-4480-96C1-93C4D8D53AED}"/>
              </a:ext>
            </a:extLst>
          </p:cNvPr>
          <p:cNvCxnSpPr>
            <a:cxnSpLocks/>
          </p:cNvCxnSpPr>
          <p:nvPr/>
        </p:nvCxnSpPr>
        <p:spPr>
          <a:xfrm flipV="1">
            <a:off x="7719033" y="4703934"/>
            <a:ext cx="0" cy="10429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49976DC-A933-4AB6-80E9-E1D1DE8A6672}"/>
              </a:ext>
            </a:extLst>
          </p:cNvPr>
          <p:cNvCxnSpPr>
            <a:cxnSpLocks/>
          </p:cNvCxnSpPr>
          <p:nvPr/>
        </p:nvCxnSpPr>
        <p:spPr>
          <a:xfrm flipV="1">
            <a:off x="6623767" y="3530529"/>
            <a:ext cx="0" cy="2216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51E0F82-B15B-4BD8-BF86-866B95EB74A3}"/>
              </a:ext>
            </a:extLst>
          </p:cNvPr>
          <p:cNvCxnSpPr>
            <a:cxnSpLocks/>
          </p:cNvCxnSpPr>
          <p:nvPr/>
        </p:nvCxnSpPr>
        <p:spPr>
          <a:xfrm flipV="1">
            <a:off x="5579594" y="2530671"/>
            <a:ext cx="0" cy="3216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3D1AAE9-B6B0-4B31-8D6E-E5AA01B7330B}"/>
              </a:ext>
            </a:extLst>
          </p:cNvPr>
          <p:cNvCxnSpPr>
            <a:cxnSpLocks/>
          </p:cNvCxnSpPr>
          <p:nvPr/>
        </p:nvCxnSpPr>
        <p:spPr>
          <a:xfrm flipV="1">
            <a:off x="4449963" y="5330484"/>
            <a:ext cx="0" cy="4164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87666A-8977-41A7-92AD-B9F4ADE0068A}"/>
              </a:ext>
            </a:extLst>
          </p:cNvPr>
          <p:cNvCxnSpPr>
            <a:cxnSpLocks/>
          </p:cNvCxnSpPr>
          <p:nvPr/>
        </p:nvCxnSpPr>
        <p:spPr>
          <a:xfrm flipV="1">
            <a:off x="3362681" y="4641762"/>
            <a:ext cx="0" cy="11051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7AAC4F7-211A-4BC0-8D40-C94A05F0E289}"/>
              </a:ext>
            </a:extLst>
          </p:cNvPr>
          <p:cNvCxnSpPr>
            <a:cxnSpLocks/>
          </p:cNvCxnSpPr>
          <p:nvPr/>
        </p:nvCxnSpPr>
        <p:spPr>
          <a:xfrm flipV="1">
            <a:off x="2284785" y="3660953"/>
            <a:ext cx="0" cy="2085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93E638-65DB-4F17-ABAF-4F9B937630F3}"/>
              </a:ext>
            </a:extLst>
          </p:cNvPr>
          <p:cNvCxnSpPr>
            <a:cxnSpLocks/>
          </p:cNvCxnSpPr>
          <p:nvPr/>
        </p:nvCxnSpPr>
        <p:spPr>
          <a:xfrm flipV="1">
            <a:off x="1188117" y="4914051"/>
            <a:ext cx="0" cy="832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B11E52-E004-4211-BA96-A476B0A9C1B1}"/>
              </a:ext>
            </a:extLst>
          </p:cNvPr>
          <p:cNvSpPr/>
          <p:nvPr/>
        </p:nvSpPr>
        <p:spPr>
          <a:xfrm>
            <a:off x="9597775" y="8501673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E7F24C9-50EC-4559-80CC-D35DF4093013}"/>
              </a:ext>
            </a:extLst>
          </p:cNvPr>
          <p:cNvCxnSpPr>
            <a:cxnSpLocks/>
          </p:cNvCxnSpPr>
          <p:nvPr/>
        </p:nvCxnSpPr>
        <p:spPr>
          <a:xfrm>
            <a:off x="5248647" y="8492631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D4F294-D56B-434C-A3C8-920EDC5C52C2}"/>
              </a:ext>
            </a:extLst>
          </p:cNvPr>
          <p:cNvSpPr/>
          <p:nvPr/>
        </p:nvSpPr>
        <p:spPr>
          <a:xfrm>
            <a:off x="5516651" y="8504430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B42AC17-B43C-41ED-84C6-F3CB4ED07BC3}"/>
              </a:ext>
            </a:extLst>
          </p:cNvPr>
          <p:cNvSpPr/>
          <p:nvPr/>
        </p:nvSpPr>
        <p:spPr>
          <a:xfrm>
            <a:off x="5571135" y="8504430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0A29FC2-49E7-4C20-8A91-C90477F6D949}"/>
              </a:ext>
            </a:extLst>
          </p:cNvPr>
          <p:cNvSpPr/>
          <p:nvPr/>
        </p:nvSpPr>
        <p:spPr>
          <a:xfrm>
            <a:off x="6000374" y="8504430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317B88-8629-4F28-9481-D77DD981BC2E}"/>
              </a:ext>
            </a:extLst>
          </p:cNvPr>
          <p:cNvSpPr/>
          <p:nvPr/>
        </p:nvSpPr>
        <p:spPr>
          <a:xfrm>
            <a:off x="6267552" y="8504430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615005A-108F-4A3C-8D8D-299E1CD6F4D8}"/>
              </a:ext>
            </a:extLst>
          </p:cNvPr>
          <p:cNvSpPr/>
          <p:nvPr/>
        </p:nvSpPr>
        <p:spPr>
          <a:xfrm>
            <a:off x="6600391" y="8504430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71F4C48-2832-4AA7-A121-854589648766}"/>
              </a:ext>
            </a:extLst>
          </p:cNvPr>
          <p:cNvSpPr/>
          <p:nvPr/>
        </p:nvSpPr>
        <p:spPr>
          <a:xfrm>
            <a:off x="6853203" y="8504430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5EB19C-700F-47AA-8865-2380E55C8E89}"/>
              </a:ext>
            </a:extLst>
          </p:cNvPr>
          <p:cNvSpPr/>
          <p:nvPr/>
        </p:nvSpPr>
        <p:spPr>
          <a:xfrm>
            <a:off x="7193228" y="8504430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30D0559-4040-43E1-BC2C-70A140781AF1}"/>
              </a:ext>
            </a:extLst>
          </p:cNvPr>
          <p:cNvSpPr/>
          <p:nvPr/>
        </p:nvSpPr>
        <p:spPr>
          <a:xfrm>
            <a:off x="7462836" y="8504430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C861FE-5024-44B8-BC87-526795BC91CE}"/>
              </a:ext>
            </a:extLst>
          </p:cNvPr>
          <p:cNvSpPr/>
          <p:nvPr/>
        </p:nvSpPr>
        <p:spPr>
          <a:xfrm>
            <a:off x="7738590" y="8504430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77D2F12-52F8-4CBE-9055-404BAC34EF7E}"/>
              </a:ext>
            </a:extLst>
          </p:cNvPr>
          <p:cNvSpPr/>
          <p:nvPr/>
        </p:nvSpPr>
        <p:spPr>
          <a:xfrm>
            <a:off x="8053935" y="8504430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6A8C426-E760-40E0-A0EC-FBB436F8FE10}"/>
              </a:ext>
            </a:extLst>
          </p:cNvPr>
          <p:cNvSpPr/>
          <p:nvPr/>
        </p:nvSpPr>
        <p:spPr>
          <a:xfrm>
            <a:off x="7351570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4F016F9-506D-4765-BB5D-A5303E6CFECA}"/>
              </a:ext>
            </a:extLst>
          </p:cNvPr>
          <p:cNvSpPr/>
          <p:nvPr/>
        </p:nvSpPr>
        <p:spPr>
          <a:xfrm>
            <a:off x="7633389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CA2633-8DC8-4A55-AFFC-76AA5A9AC31A}"/>
              </a:ext>
            </a:extLst>
          </p:cNvPr>
          <p:cNvSpPr/>
          <p:nvPr/>
        </p:nvSpPr>
        <p:spPr>
          <a:xfrm>
            <a:off x="7927501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98E0C35-3E2B-475F-AAD0-1BF7B2A4FC25}"/>
              </a:ext>
            </a:extLst>
          </p:cNvPr>
          <p:cNvSpPr/>
          <p:nvPr/>
        </p:nvSpPr>
        <p:spPr>
          <a:xfrm>
            <a:off x="8217063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86DC0D7-CD44-4FB6-81FF-F6D0A938BB17}"/>
              </a:ext>
            </a:extLst>
          </p:cNvPr>
          <p:cNvSpPr/>
          <p:nvPr/>
        </p:nvSpPr>
        <p:spPr>
          <a:xfrm>
            <a:off x="9068233" y="8504430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AE83DA4-7DDF-47FE-ABBF-3AFC210C9E24}"/>
              </a:ext>
            </a:extLst>
          </p:cNvPr>
          <p:cNvSpPr/>
          <p:nvPr/>
        </p:nvSpPr>
        <p:spPr>
          <a:xfrm>
            <a:off x="9349701" y="8504430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1923324-B111-49A0-A2C4-1D79FCD21D22}"/>
              </a:ext>
            </a:extLst>
          </p:cNvPr>
          <p:cNvCxnSpPr>
            <a:cxnSpLocks/>
          </p:cNvCxnSpPr>
          <p:nvPr/>
        </p:nvCxnSpPr>
        <p:spPr>
          <a:xfrm flipH="1" flipV="1">
            <a:off x="5695710" y="8331201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4DB6C18-5995-4DEB-8C05-91A5F1F0C7AE}"/>
              </a:ext>
            </a:extLst>
          </p:cNvPr>
          <p:cNvCxnSpPr/>
          <p:nvPr/>
        </p:nvCxnSpPr>
        <p:spPr>
          <a:xfrm flipH="1" flipV="1">
            <a:off x="6261272" y="8125200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239361C-ABCE-434F-AFC5-FADC0E4C4982}"/>
              </a:ext>
            </a:extLst>
          </p:cNvPr>
          <p:cNvCxnSpPr>
            <a:cxnSpLocks/>
          </p:cNvCxnSpPr>
          <p:nvPr/>
        </p:nvCxnSpPr>
        <p:spPr>
          <a:xfrm flipH="1" flipV="1">
            <a:off x="6849695" y="7663928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783775E-E160-46E3-B41D-43A2AFD46931}"/>
              </a:ext>
            </a:extLst>
          </p:cNvPr>
          <p:cNvCxnSpPr>
            <a:cxnSpLocks/>
          </p:cNvCxnSpPr>
          <p:nvPr/>
        </p:nvCxnSpPr>
        <p:spPr>
          <a:xfrm flipH="1" flipV="1">
            <a:off x="7425095" y="6909829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5716EC7-1B58-4ACA-A337-5A07C01B9A4B}"/>
              </a:ext>
            </a:extLst>
          </p:cNvPr>
          <p:cNvCxnSpPr/>
          <p:nvPr/>
        </p:nvCxnSpPr>
        <p:spPr>
          <a:xfrm flipH="1" flipV="1">
            <a:off x="7990943" y="8125200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DF4807D-9654-4F27-98C2-4B9999ECF83C}"/>
              </a:ext>
            </a:extLst>
          </p:cNvPr>
          <p:cNvCxnSpPr>
            <a:cxnSpLocks/>
          </p:cNvCxnSpPr>
          <p:nvPr/>
        </p:nvCxnSpPr>
        <p:spPr>
          <a:xfrm flipH="1" flipV="1">
            <a:off x="8562872" y="8006554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E6E451F-C98F-4F40-9749-A2DC20D4E5ED}"/>
              </a:ext>
            </a:extLst>
          </p:cNvPr>
          <p:cNvCxnSpPr>
            <a:cxnSpLocks/>
          </p:cNvCxnSpPr>
          <p:nvPr/>
        </p:nvCxnSpPr>
        <p:spPr>
          <a:xfrm flipH="1" flipV="1">
            <a:off x="9148112" y="7614373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0FB36BA-BDEE-492B-A443-FC944D99E005}"/>
              </a:ext>
            </a:extLst>
          </p:cNvPr>
          <p:cNvCxnSpPr>
            <a:cxnSpLocks/>
          </p:cNvCxnSpPr>
          <p:nvPr/>
        </p:nvCxnSpPr>
        <p:spPr>
          <a:xfrm flipH="1" flipV="1">
            <a:off x="9723512" y="7663926"/>
            <a:ext cx="0" cy="828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06CAFE8-86E5-4F7B-A002-ADB4579B77CD}"/>
              </a:ext>
            </a:extLst>
          </p:cNvPr>
          <p:cNvCxnSpPr>
            <a:cxnSpLocks/>
          </p:cNvCxnSpPr>
          <p:nvPr/>
        </p:nvCxnSpPr>
        <p:spPr>
          <a:xfrm flipH="1" flipV="1">
            <a:off x="5980629" y="8262747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70F22A0-BD77-4A58-8CB6-10489DB42F2F}"/>
              </a:ext>
            </a:extLst>
          </p:cNvPr>
          <p:cNvCxnSpPr>
            <a:cxnSpLocks/>
          </p:cNvCxnSpPr>
          <p:nvPr/>
        </p:nvCxnSpPr>
        <p:spPr>
          <a:xfrm flipH="1" flipV="1">
            <a:off x="6554988" y="7883928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378F236-4A95-4075-BC3D-DC52C6ACE5DA}"/>
              </a:ext>
            </a:extLst>
          </p:cNvPr>
          <p:cNvCxnSpPr>
            <a:cxnSpLocks/>
          </p:cNvCxnSpPr>
          <p:nvPr/>
        </p:nvCxnSpPr>
        <p:spPr>
          <a:xfrm flipH="1" flipV="1">
            <a:off x="7134613" y="7199101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0BDE33E-8D45-4E40-ADD8-8BD3369122B2}"/>
              </a:ext>
            </a:extLst>
          </p:cNvPr>
          <p:cNvCxnSpPr>
            <a:cxnSpLocks/>
          </p:cNvCxnSpPr>
          <p:nvPr/>
        </p:nvCxnSpPr>
        <p:spPr>
          <a:xfrm flipH="1" flipV="1">
            <a:off x="7687200" y="6615564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0AA3C7B-6921-446C-8497-8B38EEB9F2EF}"/>
              </a:ext>
            </a:extLst>
          </p:cNvPr>
          <p:cNvCxnSpPr>
            <a:cxnSpLocks/>
          </p:cNvCxnSpPr>
          <p:nvPr/>
        </p:nvCxnSpPr>
        <p:spPr>
          <a:xfrm flipH="1" flipV="1">
            <a:off x="8285011" y="8249594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15CA93D-0ADA-45CA-B59A-3EF6706B07D1}"/>
              </a:ext>
            </a:extLst>
          </p:cNvPr>
          <p:cNvCxnSpPr>
            <a:cxnSpLocks/>
          </p:cNvCxnSpPr>
          <p:nvPr/>
        </p:nvCxnSpPr>
        <p:spPr>
          <a:xfrm flipH="1" flipV="1">
            <a:off x="8860412" y="7847643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CABDDFF-212F-4259-A682-0FB08E0AD3A7}"/>
              </a:ext>
            </a:extLst>
          </p:cNvPr>
          <p:cNvCxnSpPr>
            <a:cxnSpLocks/>
          </p:cNvCxnSpPr>
          <p:nvPr/>
        </p:nvCxnSpPr>
        <p:spPr>
          <a:xfrm flipH="1" flipV="1">
            <a:off x="9430845" y="7275221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100D4C1-F817-4812-BAC8-8AA1D433D24B}"/>
              </a:ext>
            </a:extLst>
          </p:cNvPr>
          <p:cNvCxnSpPr>
            <a:cxnSpLocks/>
          </p:cNvCxnSpPr>
          <p:nvPr/>
        </p:nvCxnSpPr>
        <p:spPr>
          <a:xfrm flipH="1" flipV="1">
            <a:off x="10011212" y="8006554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ADCADD22-9B0E-47DF-B125-2E6E392C87F3}"/>
              </a:ext>
            </a:extLst>
          </p:cNvPr>
          <p:cNvSpPr/>
          <p:nvPr/>
        </p:nvSpPr>
        <p:spPr>
          <a:xfrm>
            <a:off x="1974236" y="7154664"/>
            <a:ext cx="819737" cy="1087637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endParaRPr lang="ko-KR" altLang="en-US" sz="1400" dirty="0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2484C53D-630F-47F4-85A7-3DCDEF02A3C5}"/>
              </a:ext>
            </a:extLst>
          </p:cNvPr>
          <p:cNvSpPr/>
          <p:nvPr/>
        </p:nvSpPr>
        <p:spPr>
          <a:xfrm>
            <a:off x="2849813" y="7563704"/>
            <a:ext cx="819729" cy="269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CF3A687-9A4C-4750-A0A3-25E05F6E4D75}"/>
              </a:ext>
            </a:extLst>
          </p:cNvPr>
          <p:cNvSpPr/>
          <p:nvPr/>
        </p:nvSpPr>
        <p:spPr>
          <a:xfrm>
            <a:off x="5374137" y="6520840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Output Current[mA]</a:t>
            </a:r>
            <a:endParaRPr lang="ko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44F4FF6-918E-4A56-A4C9-2E49B9162EB4}"/>
              </a:ext>
            </a:extLst>
          </p:cNvPr>
          <p:cNvCxnSpPr>
            <a:cxnSpLocks/>
          </p:cNvCxnSpPr>
          <p:nvPr/>
        </p:nvCxnSpPr>
        <p:spPr>
          <a:xfrm flipV="1">
            <a:off x="5558779" y="6391878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다리꼴 138">
            <a:extLst>
              <a:ext uri="{FF2B5EF4-FFF2-40B4-BE49-F238E27FC236}">
                <a16:creationId xmlns:a16="http://schemas.microsoft.com/office/drawing/2014/main" id="{58B8FDAF-8151-473C-89B4-41FFE89BFA40}"/>
              </a:ext>
            </a:extLst>
          </p:cNvPr>
          <p:cNvSpPr/>
          <p:nvPr/>
        </p:nvSpPr>
        <p:spPr>
          <a:xfrm rot="16200000">
            <a:off x="3408365" y="6918868"/>
            <a:ext cx="2143580" cy="1536972"/>
          </a:xfrm>
          <a:prstGeom prst="trapezoid">
            <a:avLst>
              <a:gd name="adj" fmla="val 51010"/>
            </a:avLst>
          </a:prstGeom>
          <a:gradFill flip="none" rotWithShape="1">
            <a:gsLst>
              <a:gs pos="0">
                <a:schemeClr val="tx2">
                  <a:alpha val="82000"/>
                </a:schemeClr>
              </a:gs>
              <a:gs pos="38000">
                <a:schemeClr val="tx2">
                  <a:alpha val="72000"/>
                </a:schemeClr>
              </a:gs>
              <a:gs pos="7100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다리꼴 77">
            <a:extLst>
              <a:ext uri="{FF2B5EF4-FFF2-40B4-BE49-F238E27FC236}">
                <a16:creationId xmlns:a16="http://schemas.microsoft.com/office/drawing/2014/main" id="{A0CCE910-AECA-4578-B9F5-2DF7941AF097}"/>
              </a:ext>
            </a:extLst>
          </p:cNvPr>
          <p:cNvSpPr/>
          <p:nvPr/>
        </p:nvSpPr>
        <p:spPr>
          <a:xfrm rot="10800000">
            <a:off x="1026376" y="2592782"/>
            <a:ext cx="4677514" cy="3151337"/>
          </a:xfrm>
          <a:prstGeom prst="trapezoid">
            <a:avLst>
              <a:gd name="adj" fmla="val 65510"/>
            </a:avLst>
          </a:prstGeom>
          <a:gradFill flip="none" rotWithShape="1">
            <a:gsLst>
              <a:gs pos="0">
                <a:schemeClr val="tx2">
                  <a:alpha val="82000"/>
                </a:schemeClr>
              </a:gs>
              <a:gs pos="38000">
                <a:schemeClr val="tx2">
                  <a:alpha val="72000"/>
                </a:schemeClr>
              </a:gs>
              <a:gs pos="7100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C486CBF-6335-4055-96AA-9137D1EDD84A}"/>
              </a:ext>
            </a:extLst>
          </p:cNvPr>
          <p:cNvGrpSpPr/>
          <p:nvPr/>
        </p:nvGrpSpPr>
        <p:grpSpPr>
          <a:xfrm>
            <a:off x="974937" y="2071853"/>
            <a:ext cx="4797855" cy="428931"/>
            <a:chOff x="974935" y="918795"/>
            <a:chExt cx="4797855" cy="42893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83AB9EA-9951-4738-AED0-C543FAA81599}"/>
                </a:ext>
              </a:extLst>
            </p:cNvPr>
            <p:cNvSpPr/>
            <p:nvPr/>
          </p:nvSpPr>
          <p:spPr>
            <a:xfrm>
              <a:off x="1026376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1659C2-2B05-429E-8EC9-4952DF28FB6A}"/>
                </a:ext>
              </a:extLst>
            </p:cNvPr>
            <p:cNvSpPr/>
            <p:nvPr/>
          </p:nvSpPr>
          <p:spPr>
            <a:xfrm>
              <a:off x="132320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4586B24-4DC9-4870-94BE-3AD4968991E0}"/>
                </a:ext>
              </a:extLst>
            </p:cNvPr>
            <p:cNvSpPr/>
            <p:nvPr/>
          </p:nvSpPr>
          <p:spPr>
            <a:xfrm>
              <a:off x="1620032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C753E44-0F1B-47D3-943D-3F94191DB69E}"/>
                </a:ext>
              </a:extLst>
            </p:cNvPr>
            <p:cNvSpPr/>
            <p:nvPr/>
          </p:nvSpPr>
          <p:spPr>
            <a:xfrm>
              <a:off x="1917423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1D054A4-3F83-4111-8C48-40F3100560ED}"/>
                </a:ext>
              </a:extLst>
            </p:cNvPr>
            <p:cNvSpPr/>
            <p:nvPr/>
          </p:nvSpPr>
          <p:spPr>
            <a:xfrm>
              <a:off x="2214251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ECE288A-D174-4A80-AE8D-732DA91AABF7}"/>
                </a:ext>
              </a:extLst>
            </p:cNvPr>
            <p:cNvSpPr/>
            <p:nvPr/>
          </p:nvSpPr>
          <p:spPr>
            <a:xfrm>
              <a:off x="2512016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871A8E7-8846-4814-ADD6-D9371CB53763}"/>
                </a:ext>
              </a:extLst>
            </p:cNvPr>
            <p:cNvSpPr/>
            <p:nvPr/>
          </p:nvSpPr>
          <p:spPr>
            <a:xfrm>
              <a:off x="281558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DD174-D96B-421D-98D7-EE60322133B1}"/>
                </a:ext>
              </a:extLst>
            </p:cNvPr>
            <p:cNvSpPr/>
            <p:nvPr/>
          </p:nvSpPr>
          <p:spPr>
            <a:xfrm>
              <a:off x="3113929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D85870A-9A44-406C-ACBA-BA9ABE43167F}"/>
                </a:ext>
              </a:extLst>
            </p:cNvPr>
            <p:cNvSpPr/>
            <p:nvPr/>
          </p:nvSpPr>
          <p:spPr>
            <a:xfrm>
              <a:off x="3411261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56A73AF-B2F0-4979-AA04-6345D2E89AB0}"/>
                </a:ext>
              </a:extLst>
            </p:cNvPr>
            <p:cNvSpPr/>
            <p:nvPr/>
          </p:nvSpPr>
          <p:spPr>
            <a:xfrm>
              <a:off x="3714829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C5C8418-C2D7-4844-99C4-45F078FDEF36}"/>
                </a:ext>
              </a:extLst>
            </p:cNvPr>
            <p:cNvSpPr/>
            <p:nvPr/>
          </p:nvSpPr>
          <p:spPr>
            <a:xfrm>
              <a:off x="400479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8C0F95-238A-414C-B48A-F697664DFB07}"/>
                </a:ext>
              </a:extLst>
            </p:cNvPr>
            <p:cNvSpPr/>
            <p:nvPr/>
          </p:nvSpPr>
          <p:spPr>
            <a:xfrm>
              <a:off x="4302102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ACE47D3-599C-401D-BAC0-2DCEBB2FD450}"/>
                </a:ext>
              </a:extLst>
            </p:cNvPr>
            <p:cNvSpPr/>
            <p:nvPr/>
          </p:nvSpPr>
          <p:spPr>
            <a:xfrm>
              <a:off x="459943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058E012-01CB-4675-9A58-1004D2048A37}"/>
                </a:ext>
              </a:extLst>
            </p:cNvPr>
            <p:cNvSpPr/>
            <p:nvPr/>
          </p:nvSpPr>
          <p:spPr>
            <a:xfrm>
              <a:off x="4895382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909EB36-0371-46FD-99CC-5B3BE50B88C1}"/>
                </a:ext>
              </a:extLst>
            </p:cNvPr>
            <p:cNvSpPr/>
            <p:nvPr/>
          </p:nvSpPr>
          <p:spPr>
            <a:xfrm>
              <a:off x="5192666" y="956090"/>
              <a:ext cx="257453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C252A38-F296-4AAE-A18A-A1F49C18F5DD}"/>
                </a:ext>
              </a:extLst>
            </p:cNvPr>
            <p:cNvSpPr/>
            <p:nvPr/>
          </p:nvSpPr>
          <p:spPr>
            <a:xfrm>
              <a:off x="5489998" y="952365"/>
              <a:ext cx="257453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A06332F-5F15-49D3-A07F-537272F39F91}"/>
                </a:ext>
              </a:extLst>
            </p:cNvPr>
            <p:cNvSpPr/>
            <p:nvPr/>
          </p:nvSpPr>
          <p:spPr>
            <a:xfrm>
              <a:off x="974935" y="918795"/>
              <a:ext cx="4797855" cy="4289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56EF53-9020-46DD-BB89-1CAABC516D4C}"/>
              </a:ext>
            </a:extLst>
          </p:cNvPr>
          <p:cNvSpPr txBox="1"/>
          <p:nvPr/>
        </p:nvSpPr>
        <p:spPr>
          <a:xfrm>
            <a:off x="-8894" y="575285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4EF04A-521A-41C5-8DB6-C686D1E77891}"/>
              </a:ext>
            </a:extLst>
          </p:cNvPr>
          <p:cNvSpPr txBox="1"/>
          <p:nvPr/>
        </p:nvSpPr>
        <p:spPr>
          <a:xfrm>
            <a:off x="2" y="208936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 bit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A65E82C-01A6-4A20-886D-456BC10009E1}"/>
              </a:ext>
            </a:extLst>
          </p:cNvPr>
          <p:cNvSpPr txBox="1"/>
          <p:nvPr/>
        </p:nvSpPr>
        <p:spPr>
          <a:xfrm>
            <a:off x="10888598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6A71B8-C435-400C-B161-46C8D6DB40C8}"/>
              </a:ext>
            </a:extLst>
          </p:cNvPr>
          <p:cNvSpPr/>
          <p:nvPr/>
        </p:nvSpPr>
        <p:spPr>
          <a:xfrm>
            <a:off x="10090767" y="5177692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I[2]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E1E5560-C7B3-46E1-90F0-FC87F142C1C4}"/>
              </a:ext>
            </a:extLst>
          </p:cNvPr>
          <p:cNvSpPr/>
          <p:nvPr/>
        </p:nvSpPr>
        <p:spPr>
          <a:xfrm>
            <a:off x="10096233" y="5497606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503E828-07C2-43EA-93B9-67DDC03AF593}"/>
              </a:ext>
            </a:extLst>
          </p:cNvPr>
          <p:cNvSpPr/>
          <p:nvPr/>
        </p:nvSpPr>
        <p:spPr>
          <a:xfrm>
            <a:off x="10090768" y="5812673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C6DACB4-C776-460A-AAAE-CF6738707CE6}"/>
              </a:ext>
            </a:extLst>
          </p:cNvPr>
          <p:cNvSpPr/>
          <p:nvPr/>
        </p:nvSpPr>
        <p:spPr>
          <a:xfrm>
            <a:off x="10090767" y="4401950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0C8B2E7-0586-4F5E-8463-89515F99B203}"/>
              </a:ext>
            </a:extLst>
          </p:cNvPr>
          <p:cNvSpPr/>
          <p:nvPr/>
        </p:nvSpPr>
        <p:spPr>
          <a:xfrm>
            <a:off x="10056199" y="4369713"/>
            <a:ext cx="592458" cy="1740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214696B-504C-4C91-B208-27FBD313BC3B}"/>
              </a:ext>
            </a:extLst>
          </p:cNvPr>
          <p:cNvSpPr txBox="1"/>
          <p:nvPr/>
        </p:nvSpPr>
        <p:spPr>
          <a:xfrm rot="5400000">
            <a:off x="10253989" y="470498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BE9E311C-73DD-4247-A395-AD4BD9831FA5}"/>
              </a:ext>
            </a:extLst>
          </p:cNvPr>
          <p:cNvSpPr/>
          <p:nvPr/>
        </p:nvSpPr>
        <p:spPr>
          <a:xfrm>
            <a:off x="10766118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B91991E-02B7-4373-A557-A7931B0F2283}"/>
              </a:ext>
            </a:extLst>
          </p:cNvPr>
          <p:cNvSpPr txBox="1"/>
          <p:nvPr/>
        </p:nvSpPr>
        <p:spPr>
          <a:xfrm>
            <a:off x="9049323" y="401339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125MHz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686B13-EFCC-478E-97D3-F2EB808B41BA}"/>
              </a:ext>
            </a:extLst>
          </p:cNvPr>
          <p:cNvSpPr txBox="1"/>
          <p:nvPr/>
        </p:nvSpPr>
        <p:spPr>
          <a:xfrm>
            <a:off x="10822006" y="401339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51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BB3CED1-5BA2-4CF2-A86B-DB7A61E3FC49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6596283" y="6897446"/>
            <a:ext cx="1381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A78503D-3927-43B1-8B4E-EEE463846D5F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865234" y="5748879"/>
            <a:ext cx="1381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8815658" y="5350957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2322754" y="5745814"/>
            <a:ext cx="1637342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8478691" y="5607316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1985789" y="6003377"/>
            <a:ext cx="1613575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1523614" y="5783242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1860581" y="5526883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7546707" y="6499524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1053803" y="6896902"/>
            <a:ext cx="1624070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7209740" y="675588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2352479" y="6967540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16838" y="7153805"/>
            <a:ext cx="1635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254663" y="6940157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591630" y="6667489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 rot="19088110">
            <a:off x="1047598" y="6142835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7168506" y="6062553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3170437" y="4340990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9038873" y="3810174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8815658" y="4351364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16 SIN LUT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8382699" y="838861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[255:240]axis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9188044" y="799829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[239:224]axis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9880359" y="756414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546832" y="7184731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cxnSpLocks/>
            <a:stCxn id="4" idx="3"/>
            <a:endCxn id="83" idx="0"/>
          </p:cNvCxnSpPr>
          <p:nvPr/>
        </p:nvCxnSpPr>
        <p:spPr>
          <a:xfrm>
            <a:off x="8906914" y="7153808"/>
            <a:ext cx="428284" cy="12348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9243881" y="6897447"/>
            <a:ext cx="896662" cy="11008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10175867" y="6005239"/>
            <a:ext cx="656993" cy="15589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10512834" y="5748882"/>
            <a:ext cx="986499" cy="14358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6573209" y="6980510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7840240" y="5182581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14bit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4979846" y="4346177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</a:t>
            </a:r>
            <a:r>
              <a:rPr lang="en-US" altLang="ko-KR" b="1" dirty="0" err="1">
                <a:solidFill>
                  <a:schemeClr val="tx1"/>
                </a:solidFill>
              </a:rPr>
              <a:t>phase_offset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4CBF96-1216-4BB1-96A8-B45FC6C29367}"/>
              </a:ext>
            </a:extLst>
          </p:cNvPr>
          <p:cNvGrpSpPr/>
          <p:nvPr/>
        </p:nvGrpSpPr>
        <p:grpSpPr>
          <a:xfrm>
            <a:off x="2677875" y="6710637"/>
            <a:ext cx="372533" cy="372533"/>
            <a:chOff x="1219765" y="3863622"/>
            <a:chExt cx="372533" cy="37253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3DCB17-C894-4AE5-912C-32E8DEFD45E5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EA9B2C0-2039-4F57-B213-E6AD9F10951A}"/>
                </a:ext>
              </a:extLst>
            </p:cNvPr>
            <p:cNvCxnSpPr>
              <a:stCxn id="75" idx="1"/>
              <a:endCxn id="7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93F7EDA-47A9-4FD3-9DEF-3EF132D93895}"/>
                </a:ext>
              </a:extLst>
            </p:cNvPr>
            <p:cNvCxnSpPr>
              <a:cxnSpLocks/>
              <a:stCxn id="75" idx="7"/>
              <a:endCxn id="7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88534BC-7D54-49E1-8710-8F05785CF17A}"/>
              </a:ext>
            </a:extLst>
          </p:cNvPr>
          <p:cNvGrpSpPr/>
          <p:nvPr/>
        </p:nvGrpSpPr>
        <p:grpSpPr>
          <a:xfrm>
            <a:off x="3599364" y="5817110"/>
            <a:ext cx="372533" cy="372533"/>
            <a:chOff x="1219765" y="3863622"/>
            <a:chExt cx="372533" cy="372533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5F0DD99-1A8B-4178-B1E7-4BD53B76F35F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D7B3F2-0590-411D-A8E3-AC545B8C71D2}"/>
                </a:ext>
              </a:extLst>
            </p:cNvPr>
            <p:cNvCxnSpPr>
              <a:stCxn id="79" idx="1"/>
              <a:endCxn id="79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AC1B2EC-A154-4C78-B356-39A796054B69}"/>
                </a:ext>
              </a:extLst>
            </p:cNvPr>
            <p:cNvCxnSpPr>
              <a:cxnSpLocks/>
              <a:stCxn id="79" idx="7"/>
              <a:endCxn id="79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57DC484-E09F-4B2E-865C-084732B430C9}"/>
              </a:ext>
            </a:extLst>
          </p:cNvPr>
          <p:cNvGrpSpPr/>
          <p:nvPr/>
        </p:nvGrpSpPr>
        <p:grpSpPr>
          <a:xfrm>
            <a:off x="3960098" y="5559547"/>
            <a:ext cx="372533" cy="372533"/>
            <a:chOff x="1219765" y="3863622"/>
            <a:chExt cx="372533" cy="3725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F52AC73-A913-4264-BD24-94492BACE514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8E0A27A-CD45-4011-94F4-E7A039E53B71}"/>
                </a:ext>
              </a:extLst>
            </p:cNvPr>
            <p:cNvCxnSpPr>
              <a:stCxn id="87" idx="1"/>
              <a:endCxn id="87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622A6F0-98A4-46CF-92F5-E13A16943A76}"/>
                </a:ext>
              </a:extLst>
            </p:cNvPr>
            <p:cNvCxnSpPr>
              <a:cxnSpLocks/>
              <a:stCxn id="87" idx="7"/>
              <a:endCxn id="87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0A9B14C-C49D-4668-8070-B61C2EFB7363}"/>
              </a:ext>
            </a:extLst>
          </p:cNvPr>
          <p:cNvGrpSpPr/>
          <p:nvPr/>
        </p:nvGrpSpPr>
        <p:grpSpPr>
          <a:xfrm>
            <a:off x="5946106" y="5562614"/>
            <a:ext cx="372533" cy="372533"/>
            <a:chOff x="2464082" y="3863622"/>
            <a:chExt cx="372533" cy="37253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F3A5DEB-4E40-445A-899B-8D2C015D6A47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60F8776-B150-445E-B706-9C92B8277842}"/>
                </a:ext>
              </a:extLst>
            </p:cNvPr>
            <p:cNvCxnSpPr>
              <a:cxnSpLocks/>
              <a:stCxn id="94" idx="2"/>
              <a:endCxn id="9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3D4A898-E0FC-47CB-8CDC-3FCCA9274A3C}"/>
                </a:ext>
              </a:extLst>
            </p:cNvPr>
            <p:cNvCxnSpPr>
              <a:cxnSpLocks/>
              <a:stCxn id="94" idx="0"/>
              <a:endCxn id="9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4B1C8BA-73F4-4279-95B8-387429B55B32}"/>
              </a:ext>
            </a:extLst>
          </p:cNvPr>
          <p:cNvGrpSpPr/>
          <p:nvPr/>
        </p:nvGrpSpPr>
        <p:grpSpPr>
          <a:xfrm>
            <a:off x="5609139" y="5818973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7B1B7CD-9A0D-4529-A203-DBD65BD6B1E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B95A895-7558-4078-8A65-5AE8D6A84279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CDF16A1-CE19-4CD8-9975-5FE61835C26F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FEF08E6-CB9E-4AA8-815E-D99B71F97A29}"/>
              </a:ext>
            </a:extLst>
          </p:cNvPr>
          <p:cNvGrpSpPr/>
          <p:nvPr/>
        </p:nvGrpSpPr>
        <p:grpSpPr>
          <a:xfrm>
            <a:off x="4677155" y="6711181"/>
            <a:ext cx="372533" cy="372533"/>
            <a:chOff x="2464082" y="3863622"/>
            <a:chExt cx="372533" cy="372533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D733032-CA3E-487D-930E-1E5D1492929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882A637-F377-4A3F-B180-D09B4FA6C39B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E6BA317-FBC3-4DA2-9C79-F2ABE684D0DD}"/>
                </a:ext>
              </a:extLst>
            </p:cNvPr>
            <p:cNvCxnSpPr>
              <a:cxnSpLocks/>
              <a:stCxn id="113" idx="0"/>
              <a:endCxn id="11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5D540F9-4DBC-40A0-BD8A-0FD980A0AEA3}"/>
              </a:ext>
            </a:extLst>
          </p:cNvPr>
          <p:cNvGrpSpPr/>
          <p:nvPr/>
        </p:nvGrpSpPr>
        <p:grpSpPr>
          <a:xfrm>
            <a:off x="4340188" y="6967540"/>
            <a:ext cx="372533" cy="372533"/>
            <a:chOff x="2464082" y="3863622"/>
            <a:chExt cx="372533" cy="3725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5B773F5-FD6B-4B5C-BC15-AED068C4F84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FC7841B-0417-458F-B763-773A5F6D105D}"/>
                </a:ext>
              </a:extLst>
            </p:cNvPr>
            <p:cNvCxnSpPr>
              <a:cxnSpLocks/>
              <a:stCxn id="119" idx="2"/>
              <a:endCxn id="11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0A4F23A-210C-4B48-8193-A9E790119577}"/>
                </a:ext>
              </a:extLst>
            </p:cNvPr>
            <p:cNvCxnSpPr>
              <a:cxnSpLocks/>
              <a:stCxn id="119" idx="0"/>
              <a:endCxn id="11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71C311B-4F8E-4479-99E8-005975BF4425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526453" y="6615703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2A2177-8E8F-4664-A3C7-41782B1A5EF9}"/>
              </a:ext>
            </a:extLst>
          </p:cNvPr>
          <p:cNvCxnSpPr>
            <a:cxnSpLocks/>
          </p:cNvCxnSpPr>
          <p:nvPr/>
        </p:nvCxnSpPr>
        <p:spPr>
          <a:xfrm flipH="1">
            <a:off x="4531769" y="4994697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C9AE3A-488F-42CE-964C-6F8BB1A07207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863093" y="6291784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F28506-1F11-4EE3-B31F-EE448D49B61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792766" y="5350957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946F8DF-7709-4AB4-9583-E61FCE16063C}"/>
              </a:ext>
            </a:extLst>
          </p:cNvPr>
          <p:cNvCxnSpPr>
            <a:cxnSpLocks/>
            <a:stCxn id="116" idx="2"/>
            <a:endCxn id="94" idx="0"/>
          </p:cNvCxnSpPr>
          <p:nvPr/>
        </p:nvCxnSpPr>
        <p:spPr>
          <a:xfrm>
            <a:off x="6132372" y="4786443"/>
            <a:ext cx="1" cy="77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B8018CA-A1FD-4315-8A5E-1A2426B42C55}"/>
              </a:ext>
            </a:extLst>
          </p:cNvPr>
          <p:cNvCxnSpPr>
            <a:cxnSpLocks/>
          </p:cNvCxnSpPr>
          <p:nvPr/>
        </p:nvCxnSpPr>
        <p:spPr>
          <a:xfrm>
            <a:off x="2537194" y="6615703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3CB4A2D-5547-45B8-8066-929EA3B6BBA6}"/>
              </a:ext>
            </a:extLst>
          </p:cNvPr>
          <p:cNvCxnSpPr>
            <a:cxnSpLocks/>
          </p:cNvCxnSpPr>
          <p:nvPr/>
        </p:nvCxnSpPr>
        <p:spPr>
          <a:xfrm flipH="1">
            <a:off x="2529777" y="4994697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37986DB-ED0B-47F2-9D42-5C154BFCAEF6}"/>
              </a:ext>
            </a:extLst>
          </p:cNvPr>
          <p:cNvCxnSpPr>
            <a:cxnSpLocks/>
          </p:cNvCxnSpPr>
          <p:nvPr/>
        </p:nvCxnSpPr>
        <p:spPr>
          <a:xfrm>
            <a:off x="2873834" y="6291784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AD63A6-35DC-4321-9EC6-371429AA9004}"/>
              </a:ext>
            </a:extLst>
          </p:cNvPr>
          <p:cNvCxnSpPr>
            <a:cxnSpLocks/>
          </p:cNvCxnSpPr>
          <p:nvPr/>
        </p:nvCxnSpPr>
        <p:spPr>
          <a:xfrm>
            <a:off x="3803507" y="5350957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9D36740-3C33-4FEF-A391-8746C0C8E88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43112" y="4781254"/>
            <a:ext cx="0" cy="78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2EA5036-7B6D-4ADC-B6A1-8E3E38CB226C}"/>
              </a:ext>
            </a:extLst>
          </p:cNvPr>
          <p:cNvCxnSpPr>
            <a:cxnSpLocks/>
            <a:stCxn id="5" idx="6"/>
            <a:endCxn id="119" idx="2"/>
          </p:cNvCxnSpPr>
          <p:nvPr/>
        </p:nvCxnSpPr>
        <p:spPr>
          <a:xfrm>
            <a:off x="2725010" y="7153805"/>
            <a:ext cx="1615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CFFF70F-360E-4A7E-A90F-6598CB184D8B}"/>
              </a:ext>
            </a:extLst>
          </p:cNvPr>
          <p:cNvCxnSpPr>
            <a:cxnSpLocks/>
            <a:stCxn id="75" idx="6"/>
            <a:endCxn id="113" idx="2"/>
          </p:cNvCxnSpPr>
          <p:nvPr/>
        </p:nvCxnSpPr>
        <p:spPr>
          <a:xfrm>
            <a:off x="3050408" y="6896902"/>
            <a:ext cx="1626747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F820A5C-D9BE-4C6B-893B-1C510C905E16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3971895" y="6003377"/>
            <a:ext cx="1637242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3ADFC50-9B42-484F-B8E7-FCCD57E7C095}"/>
              </a:ext>
            </a:extLst>
          </p:cNvPr>
          <p:cNvCxnSpPr>
            <a:cxnSpLocks/>
            <a:stCxn id="87" idx="6"/>
            <a:endCxn id="94" idx="2"/>
          </p:cNvCxnSpPr>
          <p:nvPr/>
        </p:nvCxnSpPr>
        <p:spPr>
          <a:xfrm>
            <a:off x="4332631" y="5745814"/>
            <a:ext cx="1613475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0EDB49F-C0F9-41C3-B255-47FD8E99ECB9}"/>
              </a:ext>
            </a:extLst>
          </p:cNvPr>
          <p:cNvCxnSpPr>
            <a:cxnSpLocks/>
            <a:stCxn id="57" idx="6"/>
            <a:endCxn id="4" idx="1"/>
          </p:cNvCxnSpPr>
          <p:nvPr/>
        </p:nvCxnSpPr>
        <p:spPr>
          <a:xfrm>
            <a:off x="6259314" y="7153807"/>
            <a:ext cx="950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675C656-0B5F-4F30-B416-E529313776D6}"/>
              </a:ext>
            </a:extLst>
          </p:cNvPr>
          <p:cNvCxnSpPr>
            <a:cxnSpLocks/>
            <a:stCxn id="30" idx="6"/>
            <a:endCxn id="41" idx="1"/>
          </p:cNvCxnSpPr>
          <p:nvPr/>
        </p:nvCxnSpPr>
        <p:spPr>
          <a:xfrm>
            <a:off x="7528265" y="6005240"/>
            <a:ext cx="950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EA5DF8A-829A-4906-A035-6F3647322184}"/>
              </a:ext>
            </a:extLst>
          </p:cNvPr>
          <p:cNvSpPr/>
          <p:nvPr/>
        </p:nvSpPr>
        <p:spPr>
          <a:xfrm rot="18900000">
            <a:off x="10200426" y="6904502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A428DD4-F21C-4CB3-A275-4775363BFF52}"/>
              </a:ext>
            </a:extLst>
          </p:cNvPr>
          <p:cNvCxnSpPr>
            <a:cxnSpLocks/>
          </p:cNvCxnSpPr>
          <p:nvPr/>
        </p:nvCxnSpPr>
        <p:spPr>
          <a:xfrm flipH="1">
            <a:off x="6898604" y="6723607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B1F2142B-2346-4908-8711-6454A55811F2}"/>
              </a:ext>
            </a:extLst>
          </p:cNvPr>
          <p:cNvCxnSpPr>
            <a:cxnSpLocks/>
          </p:cNvCxnSpPr>
          <p:nvPr/>
        </p:nvCxnSpPr>
        <p:spPr>
          <a:xfrm flipH="1">
            <a:off x="7836653" y="5829485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1524CBC4-2AC9-4F14-9FDA-6DFC33A8868D}"/>
              </a:ext>
            </a:extLst>
          </p:cNvPr>
          <p:cNvCxnSpPr>
            <a:cxnSpLocks/>
          </p:cNvCxnSpPr>
          <p:nvPr/>
        </p:nvCxnSpPr>
        <p:spPr>
          <a:xfrm flipH="1">
            <a:off x="8190576" y="5570060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오른쪽 중괄호 224">
            <a:extLst>
              <a:ext uri="{FF2B5EF4-FFF2-40B4-BE49-F238E27FC236}">
                <a16:creationId xmlns:a16="http://schemas.microsoft.com/office/drawing/2014/main" id="{CE94C51A-F44F-4307-AEAA-24D333601E27}"/>
              </a:ext>
            </a:extLst>
          </p:cNvPr>
          <p:cNvSpPr/>
          <p:nvPr/>
        </p:nvSpPr>
        <p:spPr>
          <a:xfrm rot="16200000" flipH="1">
            <a:off x="4655925" y="5407909"/>
            <a:ext cx="151904" cy="4708873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7A5A8BD-AC28-4F26-B44F-0A1574B863D0}"/>
              </a:ext>
            </a:extLst>
          </p:cNvPr>
          <p:cNvSpPr/>
          <p:nvPr/>
        </p:nvSpPr>
        <p:spPr>
          <a:xfrm>
            <a:off x="3503774" y="7998299"/>
            <a:ext cx="2422023" cy="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Pipelined</a:t>
            </a:r>
          </a:p>
          <a:p>
            <a:pPr algn="ctr"/>
            <a:r>
              <a:rPr lang="en-US" altLang="ko-KR" sz="2500" b="1" dirty="0" err="1">
                <a:solidFill>
                  <a:schemeClr val="tx1"/>
                </a:solidFill>
              </a:rPr>
              <a:t>Mul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and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Sum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B2549C-B282-6C28-A192-05DBCB1B5A14}"/>
              </a:ext>
            </a:extLst>
          </p:cNvPr>
          <p:cNvGrpSpPr/>
          <p:nvPr/>
        </p:nvGrpSpPr>
        <p:grpSpPr>
          <a:xfrm>
            <a:off x="7492701" y="5562614"/>
            <a:ext cx="372533" cy="372533"/>
            <a:chOff x="2464082" y="3863622"/>
            <a:chExt cx="372533" cy="3725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23F4BDE-5181-A7AA-5D35-1E9035562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C08C4F0-4961-D50C-AA80-F429B1534336}"/>
                </a:ext>
              </a:extLst>
            </p:cNvPr>
            <p:cNvCxnSpPr>
              <a:cxnSpLocks/>
              <a:stCxn id="26" idx="2"/>
              <a:endCxn id="2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BAB362-5D8F-A98D-24C4-3594DB5AE2F7}"/>
                </a:ext>
              </a:extLst>
            </p:cNvPr>
            <p:cNvCxnSpPr>
              <a:cxnSpLocks/>
              <a:stCxn id="26" idx="0"/>
              <a:endCxn id="2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F02ABC5-F67A-5556-2568-98A97D4AA7FB}"/>
              </a:ext>
            </a:extLst>
          </p:cNvPr>
          <p:cNvGrpSpPr/>
          <p:nvPr/>
        </p:nvGrpSpPr>
        <p:grpSpPr>
          <a:xfrm>
            <a:off x="7155734" y="5818973"/>
            <a:ext cx="372533" cy="372533"/>
            <a:chOff x="2464082" y="3863622"/>
            <a:chExt cx="372533" cy="37253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A9588A1-674F-0601-26F7-85AC0CBD67F9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E208A46-BB9C-CBAE-E1DA-C77BF424DAEF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29E0F46-14DD-5DD5-6C9C-2DBCC6EBEF26}"/>
                </a:ext>
              </a:extLst>
            </p:cNvPr>
            <p:cNvCxnSpPr>
              <a:cxnSpLocks/>
              <a:stCxn id="30" idx="0"/>
              <a:endCxn id="30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65BFA13-C8C5-F3B7-9771-D9ECAEE8FBB6}"/>
              </a:ext>
            </a:extLst>
          </p:cNvPr>
          <p:cNvGrpSpPr/>
          <p:nvPr/>
        </p:nvGrpSpPr>
        <p:grpSpPr>
          <a:xfrm>
            <a:off x="6223750" y="6711181"/>
            <a:ext cx="372533" cy="372533"/>
            <a:chOff x="2464082" y="3863622"/>
            <a:chExt cx="372533" cy="372533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325CEA0-B671-BE9F-EA16-B8FF18306B5E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95C5472-A762-EFE9-D13E-C4A077508613}"/>
                </a:ext>
              </a:extLst>
            </p:cNvPr>
            <p:cNvCxnSpPr>
              <a:cxnSpLocks/>
              <a:stCxn id="51" idx="2"/>
              <a:endCxn id="5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8B4CEC4-27D4-E0B5-9C07-CEAC3FCF8512}"/>
                </a:ext>
              </a:extLst>
            </p:cNvPr>
            <p:cNvCxnSpPr>
              <a:cxnSpLocks/>
              <a:stCxn id="51" idx="0"/>
              <a:endCxn id="5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B7E1AF0-6237-9378-4171-1A1FABD32567}"/>
              </a:ext>
            </a:extLst>
          </p:cNvPr>
          <p:cNvGrpSpPr/>
          <p:nvPr/>
        </p:nvGrpSpPr>
        <p:grpSpPr>
          <a:xfrm>
            <a:off x="5886783" y="6967540"/>
            <a:ext cx="372533" cy="372533"/>
            <a:chOff x="2464082" y="3863622"/>
            <a:chExt cx="372533" cy="3725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EFF6CB3-F00D-3829-44B6-9E4CAFAC5145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3B7557C-DF11-994E-D6F7-8314E1AEBC75}"/>
                </a:ext>
              </a:extLst>
            </p:cNvPr>
            <p:cNvCxnSpPr>
              <a:cxnSpLocks/>
              <a:stCxn id="57" idx="2"/>
              <a:endCxn id="57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EE7E773-474B-733C-AC91-FCF901DA15EF}"/>
                </a:ext>
              </a:extLst>
            </p:cNvPr>
            <p:cNvCxnSpPr>
              <a:cxnSpLocks/>
              <a:stCxn id="57" idx="0"/>
              <a:endCxn id="57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D95A433-06C7-0E96-CE0F-F695B0175F85}"/>
              </a:ext>
            </a:extLst>
          </p:cNvPr>
          <p:cNvCxnSpPr>
            <a:cxnSpLocks/>
            <a:stCxn id="113" idx="6"/>
            <a:endCxn id="51" idx="2"/>
          </p:cNvCxnSpPr>
          <p:nvPr/>
        </p:nvCxnSpPr>
        <p:spPr>
          <a:xfrm>
            <a:off x="5049686" y="6897446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DEB6AC5-8EE9-2B28-52A5-3319A7E6418C}"/>
              </a:ext>
            </a:extLst>
          </p:cNvPr>
          <p:cNvCxnSpPr>
            <a:cxnSpLocks/>
            <a:stCxn id="94" idx="6"/>
            <a:endCxn id="26" idx="2"/>
          </p:cNvCxnSpPr>
          <p:nvPr/>
        </p:nvCxnSpPr>
        <p:spPr>
          <a:xfrm>
            <a:off x="6318637" y="5748879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C87A8D8-6969-2481-AFEE-AF5E9F0005FF}"/>
              </a:ext>
            </a:extLst>
          </p:cNvPr>
          <p:cNvCxnSpPr>
            <a:cxnSpLocks/>
            <a:stCxn id="119" idx="6"/>
            <a:endCxn id="57" idx="2"/>
          </p:cNvCxnSpPr>
          <p:nvPr/>
        </p:nvCxnSpPr>
        <p:spPr>
          <a:xfrm>
            <a:off x="4712719" y="7153805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2F870A5-F410-E127-693F-6A4A74A089D6}"/>
              </a:ext>
            </a:extLst>
          </p:cNvPr>
          <p:cNvCxnSpPr>
            <a:cxnSpLocks/>
            <a:stCxn id="99" idx="6"/>
            <a:endCxn id="30" idx="2"/>
          </p:cNvCxnSpPr>
          <p:nvPr/>
        </p:nvCxnSpPr>
        <p:spPr>
          <a:xfrm>
            <a:off x="5981670" y="6005238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D168913-5041-A752-9531-6707467CCCBB}"/>
              </a:ext>
            </a:extLst>
          </p:cNvPr>
          <p:cNvCxnSpPr>
            <a:cxnSpLocks/>
          </p:cNvCxnSpPr>
          <p:nvPr/>
        </p:nvCxnSpPr>
        <p:spPr>
          <a:xfrm>
            <a:off x="6066474" y="6615703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488B070-6B18-97F4-E7EE-47D8DD900886}"/>
              </a:ext>
            </a:extLst>
          </p:cNvPr>
          <p:cNvCxnSpPr>
            <a:cxnSpLocks/>
          </p:cNvCxnSpPr>
          <p:nvPr/>
        </p:nvCxnSpPr>
        <p:spPr>
          <a:xfrm flipH="1">
            <a:off x="6071790" y="4994697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324E82C-7B99-8904-A113-DBCD8AA65BB9}"/>
              </a:ext>
            </a:extLst>
          </p:cNvPr>
          <p:cNvCxnSpPr>
            <a:cxnSpLocks/>
          </p:cNvCxnSpPr>
          <p:nvPr/>
        </p:nvCxnSpPr>
        <p:spPr>
          <a:xfrm>
            <a:off x="6403114" y="6291784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DE349-8161-8E13-7032-25D143C67398}"/>
              </a:ext>
            </a:extLst>
          </p:cNvPr>
          <p:cNvCxnSpPr>
            <a:cxnSpLocks/>
          </p:cNvCxnSpPr>
          <p:nvPr/>
        </p:nvCxnSpPr>
        <p:spPr>
          <a:xfrm>
            <a:off x="7332787" y="5350957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2705B12-321E-3A18-E416-F0B492700352}"/>
              </a:ext>
            </a:extLst>
          </p:cNvPr>
          <p:cNvCxnSpPr>
            <a:cxnSpLocks/>
            <a:stCxn id="156" idx="2"/>
            <a:endCxn id="26" idx="0"/>
          </p:cNvCxnSpPr>
          <p:nvPr/>
        </p:nvCxnSpPr>
        <p:spPr>
          <a:xfrm>
            <a:off x="7672391" y="2532496"/>
            <a:ext cx="6577" cy="3030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E56A6E4-BE67-8811-1A7A-D8CC40CC90F4}"/>
              </a:ext>
            </a:extLst>
          </p:cNvPr>
          <p:cNvGrpSpPr/>
          <p:nvPr/>
        </p:nvGrpSpPr>
        <p:grpSpPr>
          <a:xfrm>
            <a:off x="6383781" y="2093824"/>
            <a:ext cx="2577220" cy="438672"/>
            <a:chOff x="2625124" y="3161081"/>
            <a:chExt cx="2673368" cy="716460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62FA55F-9588-EDDB-A4E4-CCDEB79A8C33}"/>
                </a:ext>
              </a:extLst>
            </p:cNvPr>
            <p:cNvSpPr/>
            <p:nvPr/>
          </p:nvSpPr>
          <p:spPr>
            <a:xfrm>
              <a:off x="2625124" y="3161081"/>
              <a:ext cx="2673368" cy="716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>
                  <a:solidFill>
                    <a:schemeClr val="tx1"/>
                  </a:solidFill>
                </a:rPr>
                <a:t>[47:0]accumulated_phase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04CFD166-ADBE-7560-4DD3-837817EF7977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A094FB3-8E82-7E70-72DE-472D38623A44}"/>
              </a:ext>
            </a:extLst>
          </p:cNvPr>
          <p:cNvGrpSpPr/>
          <p:nvPr/>
        </p:nvGrpSpPr>
        <p:grpSpPr>
          <a:xfrm>
            <a:off x="4985169" y="1778500"/>
            <a:ext cx="360824" cy="1072220"/>
            <a:chOff x="4928329" y="1169710"/>
            <a:chExt cx="360824" cy="1072220"/>
          </a:xfrm>
        </p:grpSpPr>
        <p:sp>
          <p:nvSpPr>
            <p:cNvPr id="159" name="순서도: 수행의 시작/종료 158">
              <a:extLst>
                <a:ext uri="{FF2B5EF4-FFF2-40B4-BE49-F238E27FC236}">
                  <a16:creationId xmlns:a16="http://schemas.microsoft.com/office/drawing/2014/main" id="{A4934C0C-92CE-790C-98A4-FB86A9F43FC0}"/>
                </a:ext>
              </a:extLst>
            </p:cNvPr>
            <p:cNvSpPr/>
            <p:nvPr/>
          </p:nvSpPr>
          <p:spPr>
            <a:xfrm rot="5400000">
              <a:off x="4579677" y="1532454"/>
              <a:ext cx="1072220" cy="346732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mux</a:t>
              </a:r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9FABA0D-0CCE-1CC7-E5AA-F13F63D48965}"/>
                </a:ext>
              </a:extLst>
            </p:cNvPr>
            <p:cNvSpPr/>
            <p:nvPr/>
          </p:nvSpPr>
          <p:spPr>
            <a:xfrm>
              <a:off x="4928329" y="1369973"/>
              <a:ext cx="129136" cy="216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14E48A2-E255-31BA-0984-366001AAE1B4}"/>
                </a:ext>
              </a:extLst>
            </p:cNvPr>
            <p:cNvSpPr/>
            <p:nvPr/>
          </p:nvSpPr>
          <p:spPr>
            <a:xfrm>
              <a:off x="4928329" y="1827202"/>
              <a:ext cx="129136" cy="216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594BFED7-6361-73E2-B96E-C27B068007E2}"/>
              </a:ext>
            </a:extLst>
          </p:cNvPr>
          <p:cNvCxnSpPr>
            <a:cxnSpLocks/>
            <a:stCxn id="157" idx="3"/>
            <a:endCxn id="160" idx="1"/>
          </p:cNvCxnSpPr>
          <p:nvPr/>
        </p:nvCxnSpPr>
        <p:spPr>
          <a:xfrm flipH="1" flipV="1">
            <a:off x="4985169" y="2087235"/>
            <a:ext cx="3975831" cy="225924"/>
          </a:xfrm>
          <a:prstGeom prst="bentConnector5">
            <a:avLst>
              <a:gd name="adj1" fmla="val -5750"/>
              <a:gd name="adj2" fmla="val 489847"/>
              <a:gd name="adj3" fmla="val 10575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F6EFCB5-DA23-AF41-0C6E-8337C695044D}"/>
              </a:ext>
            </a:extLst>
          </p:cNvPr>
          <p:cNvCxnSpPr>
            <a:cxnSpLocks/>
            <a:stCxn id="174" idx="6"/>
            <a:endCxn id="156" idx="1"/>
          </p:cNvCxnSpPr>
          <p:nvPr/>
        </p:nvCxnSpPr>
        <p:spPr>
          <a:xfrm flipV="1">
            <a:off x="6019589" y="2313160"/>
            <a:ext cx="364192" cy="1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CD129B0-198C-9CCC-8889-A927D0DA8C2C}"/>
              </a:ext>
            </a:extLst>
          </p:cNvPr>
          <p:cNvGrpSpPr/>
          <p:nvPr/>
        </p:nvGrpSpPr>
        <p:grpSpPr>
          <a:xfrm>
            <a:off x="5647056" y="2128400"/>
            <a:ext cx="372533" cy="372533"/>
            <a:chOff x="2464082" y="3863622"/>
            <a:chExt cx="372533" cy="372533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CC87124F-0FE2-29A4-F916-D6C86D73C60E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389EF6B-506A-957D-FE80-84D3231C5F97}"/>
                </a:ext>
              </a:extLst>
            </p:cNvPr>
            <p:cNvCxnSpPr>
              <a:cxnSpLocks/>
              <a:stCxn id="174" idx="2"/>
              <a:endCxn id="17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CEE51A4C-827E-12EC-DDA8-2CEFD8D6BB77}"/>
                </a:ext>
              </a:extLst>
            </p:cNvPr>
            <p:cNvCxnSpPr>
              <a:cxnSpLocks/>
              <a:stCxn id="174" idx="0"/>
              <a:endCxn id="17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522C871-584D-2D6F-EFF8-DA27DB9E9D45}"/>
              </a:ext>
            </a:extLst>
          </p:cNvPr>
          <p:cNvCxnSpPr>
            <a:cxnSpLocks/>
            <a:stCxn id="159" idx="0"/>
            <a:endCxn id="174" idx="2"/>
          </p:cNvCxnSpPr>
          <p:nvPr/>
        </p:nvCxnSpPr>
        <p:spPr>
          <a:xfrm>
            <a:off x="5345993" y="2314610"/>
            <a:ext cx="301063" cy="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1E2EB69-61BD-8D92-30F2-A2737E71E0FB}"/>
              </a:ext>
            </a:extLst>
          </p:cNvPr>
          <p:cNvSpPr/>
          <p:nvPr/>
        </p:nvSpPr>
        <p:spPr>
          <a:xfrm>
            <a:off x="2643267" y="1330883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BAB2F45E-26FF-D42A-749E-18FFE6FAAB59}"/>
              </a:ext>
            </a:extLst>
          </p:cNvPr>
          <p:cNvGrpSpPr/>
          <p:nvPr/>
        </p:nvGrpSpPr>
        <p:grpSpPr>
          <a:xfrm>
            <a:off x="3432928" y="2348557"/>
            <a:ext cx="372533" cy="372533"/>
            <a:chOff x="1219765" y="3863622"/>
            <a:chExt cx="372533" cy="372533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408259A7-6F85-0C37-5B07-B9579E470367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074A027E-DDD3-D185-C1C8-D5EDBBCFFA9F}"/>
                </a:ext>
              </a:extLst>
            </p:cNvPr>
            <p:cNvCxnSpPr>
              <a:stCxn id="188" idx="1"/>
              <a:endCxn id="188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03743B12-4FE0-12E6-658D-32F71EECBF00}"/>
                </a:ext>
              </a:extLst>
            </p:cNvPr>
            <p:cNvCxnSpPr>
              <a:cxnSpLocks/>
              <a:stCxn id="188" idx="7"/>
              <a:endCxn id="188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01DC044F-F196-3A35-68A7-AD8891652C3A}"/>
              </a:ext>
            </a:extLst>
          </p:cNvPr>
          <p:cNvCxnSpPr>
            <a:cxnSpLocks/>
            <a:stCxn id="186" idx="2"/>
            <a:endCxn id="188" idx="0"/>
          </p:cNvCxnSpPr>
          <p:nvPr/>
        </p:nvCxnSpPr>
        <p:spPr>
          <a:xfrm>
            <a:off x="3615944" y="1771147"/>
            <a:ext cx="3251" cy="57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F244E85-7141-67D7-D819-551767A66B56}"/>
              </a:ext>
            </a:extLst>
          </p:cNvPr>
          <p:cNvSpPr/>
          <p:nvPr/>
        </p:nvSpPr>
        <p:spPr>
          <a:xfrm>
            <a:off x="524552" y="2314689"/>
            <a:ext cx="212196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BFB6B380-888D-E091-1865-237A90FAC949}"/>
              </a:ext>
            </a:extLst>
          </p:cNvPr>
          <p:cNvCxnSpPr>
            <a:cxnSpLocks/>
            <a:stCxn id="194" idx="3"/>
            <a:endCxn id="188" idx="2"/>
          </p:cNvCxnSpPr>
          <p:nvPr/>
        </p:nvCxnSpPr>
        <p:spPr>
          <a:xfrm>
            <a:off x="2646519" y="2534823"/>
            <a:ext cx="7864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8DA7959-7EFF-1B03-BCFC-2901D822CBEE}"/>
              </a:ext>
            </a:extLst>
          </p:cNvPr>
          <p:cNvCxnSpPr>
            <a:cxnSpLocks/>
            <a:stCxn id="188" idx="6"/>
            <a:endCxn id="161" idx="1"/>
          </p:cNvCxnSpPr>
          <p:nvPr/>
        </p:nvCxnSpPr>
        <p:spPr>
          <a:xfrm>
            <a:off x="3805461" y="2534824"/>
            <a:ext cx="1179708" cy="9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3303F7F-C009-E337-9486-8D455A853215}"/>
              </a:ext>
            </a:extLst>
          </p:cNvPr>
          <p:cNvCxnSpPr>
            <a:cxnSpLocks/>
            <a:stCxn id="215" idx="3"/>
            <a:endCxn id="159" idx="3"/>
          </p:cNvCxnSpPr>
          <p:nvPr/>
        </p:nvCxnSpPr>
        <p:spPr>
          <a:xfrm flipV="1">
            <a:off x="2640012" y="2850720"/>
            <a:ext cx="2532615" cy="1872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54F942D-BAB3-9052-0E75-512635251555}"/>
              </a:ext>
            </a:extLst>
          </p:cNvPr>
          <p:cNvSpPr/>
          <p:nvPr/>
        </p:nvSpPr>
        <p:spPr>
          <a:xfrm>
            <a:off x="911176" y="2817853"/>
            <a:ext cx="172883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sync_en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1354349-26FF-C17C-CB91-6D89A6AFE2AC}"/>
              </a:ext>
            </a:extLst>
          </p:cNvPr>
          <p:cNvSpPr/>
          <p:nvPr/>
        </p:nvSpPr>
        <p:spPr>
          <a:xfrm>
            <a:off x="4863093" y="3116475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C84B9C9-1641-E066-9D03-155924313652}"/>
              </a:ext>
            </a:extLst>
          </p:cNvPr>
          <p:cNvCxnSpPr>
            <a:cxnSpLocks/>
            <a:stCxn id="254" idx="0"/>
            <a:endCxn id="174" idx="4"/>
          </p:cNvCxnSpPr>
          <p:nvPr/>
        </p:nvCxnSpPr>
        <p:spPr>
          <a:xfrm flipH="1" flipV="1">
            <a:off x="5833323" y="2500933"/>
            <a:ext cx="2445" cy="61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FB2C9D47-B825-BB01-8CFE-EE12D182A564}"/>
              </a:ext>
            </a:extLst>
          </p:cNvPr>
          <p:cNvSpPr/>
          <p:nvPr/>
        </p:nvSpPr>
        <p:spPr>
          <a:xfrm rot="16200000" flipH="1">
            <a:off x="10237151" y="7428809"/>
            <a:ext cx="151904" cy="3360549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1990CD-DC80-10AB-6CE5-F50B3694DF63}"/>
              </a:ext>
            </a:extLst>
          </p:cNvPr>
          <p:cNvSpPr/>
          <p:nvPr/>
        </p:nvSpPr>
        <p:spPr>
          <a:xfrm>
            <a:off x="9102091" y="9345037"/>
            <a:ext cx="2422023" cy="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Chunk of Output RF Signal Data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AF3585-9DAF-36B8-63F0-0F3523D68407}"/>
              </a:ext>
            </a:extLst>
          </p:cNvPr>
          <p:cNvSpPr/>
          <p:nvPr/>
        </p:nvSpPr>
        <p:spPr>
          <a:xfrm>
            <a:off x="123262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en-US" altLang="ko-KR" b="1">
                <a:solidFill>
                  <a:schemeClr val="tx1"/>
                </a:solidFill>
              </a:rPr>
              <a:t>47:0]A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F1880B-4FE8-3FD8-9298-4FA96FD956B0}"/>
              </a:ext>
            </a:extLst>
          </p:cNvPr>
          <p:cNvSpPr/>
          <p:nvPr/>
        </p:nvSpPr>
        <p:spPr>
          <a:xfrm>
            <a:off x="317797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en-US" altLang="ko-KR" b="1">
                <a:solidFill>
                  <a:schemeClr val="tx1"/>
                </a:solidFill>
              </a:rPr>
              <a:t>47:0]B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7474D-6F93-F8D2-DFC3-728304815A0D}"/>
              </a:ext>
            </a:extLst>
          </p:cNvPr>
          <p:cNvSpPr/>
          <p:nvPr/>
        </p:nvSpPr>
        <p:spPr>
          <a:xfrm>
            <a:off x="512332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173C1-F40E-1F72-E7D2-598A727C9C54}"/>
              </a:ext>
            </a:extLst>
          </p:cNvPr>
          <p:cNvSpPr/>
          <p:nvPr/>
        </p:nvSpPr>
        <p:spPr>
          <a:xfrm>
            <a:off x="6574448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C26D-DEAA-05D5-1416-5811C39D2E9C}"/>
              </a:ext>
            </a:extLst>
          </p:cNvPr>
          <p:cNvSpPr/>
          <p:nvPr/>
        </p:nvSpPr>
        <p:spPr>
          <a:xfrm>
            <a:off x="785508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908EE6-C03A-598A-799D-CFCD16447FD5}"/>
              </a:ext>
            </a:extLst>
          </p:cNvPr>
          <p:cNvGrpSpPr/>
          <p:nvPr/>
        </p:nvGrpSpPr>
        <p:grpSpPr>
          <a:xfrm>
            <a:off x="2991710" y="602664"/>
            <a:ext cx="372533" cy="372533"/>
            <a:chOff x="2464082" y="3863622"/>
            <a:chExt cx="372533" cy="3725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34125BE-2C9F-5A59-CCD2-D341B9CF126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EC43E2A-AFED-A35A-BC41-E4D643B95A64}"/>
                </a:ext>
              </a:extLst>
            </p:cNvPr>
            <p:cNvCxnSpPr>
              <a:cxnSpLocks/>
              <a:stCxn id="10" idx="2"/>
              <a:endCxn id="1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E72E5C2-F3AC-8B72-2233-EAA009F47F90}"/>
              </a:ext>
            </a:extLst>
          </p:cNvPr>
          <p:cNvCxnSpPr>
            <a:cxnSpLocks/>
            <a:stCxn id="4" idx="2"/>
            <a:endCxn id="10" idx="2"/>
          </p:cNvCxnSpPr>
          <p:nvPr/>
        </p:nvCxnSpPr>
        <p:spPr>
          <a:xfrm rot="16200000" flipH="1">
            <a:off x="2483736" y="280957"/>
            <a:ext cx="229536" cy="7864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86E5E70-4419-458C-3C5E-A956B2B87EF9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rot="5400000">
            <a:off x="5340914" y="-1417280"/>
            <a:ext cx="229536" cy="41828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C5E314-5123-D19A-7FF8-A08F1638CE40}"/>
              </a:ext>
            </a:extLst>
          </p:cNvPr>
          <p:cNvGrpSpPr/>
          <p:nvPr/>
        </p:nvGrpSpPr>
        <p:grpSpPr>
          <a:xfrm>
            <a:off x="3516710" y="947774"/>
            <a:ext cx="372533" cy="372533"/>
            <a:chOff x="1219765" y="3863622"/>
            <a:chExt cx="372533" cy="37253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6DF7F8F-7ADF-0C2B-7421-F8BE6B9D6EE6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50682E5-B94A-999D-35F8-47EDF6C174BD}"/>
                </a:ext>
              </a:extLst>
            </p:cNvPr>
            <p:cNvCxnSpPr>
              <a:stCxn id="20" idx="1"/>
              <a:endCxn id="20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8C3555B-F7D7-14A5-24EB-42900618CF1B}"/>
                </a:ext>
              </a:extLst>
            </p:cNvPr>
            <p:cNvCxnSpPr>
              <a:cxnSpLocks/>
              <a:stCxn id="20" idx="7"/>
              <a:endCxn id="20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4A43BE8-3320-B2CC-B515-5B0A0B17CE71}"/>
              </a:ext>
            </a:extLst>
          </p:cNvPr>
          <p:cNvCxnSpPr>
            <a:cxnSpLocks/>
            <a:stCxn id="10" idx="4"/>
            <a:endCxn id="20" idx="2"/>
          </p:cNvCxnSpPr>
          <p:nvPr/>
        </p:nvCxnSpPr>
        <p:spPr>
          <a:xfrm rot="16200000" flipH="1">
            <a:off x="3267919" y="885252"/>
            <a:ext cx="158844" cy="3387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F880CAF-CD84-DB4C-CFF0-C46AD680994E}"/>
              </a:ext>
            </a:extLst>
          </p:cNvPr>
          <p:cNvCxnSpPr>
            <a:cxnSpLocks/>
            <a:stCxn id="5" idx="2"/>
            <a:endCxn id="20" idx="6"/>
          </p:cNvCxnSpPr>
          <p:nvPr/>
        </p:nvCxnSpPr>
        <p:spPr>
          <a:xfrm rot="5400000">
            <a:off x="3732623" y="716014"/>
            <a:ext cx="574646" cy="2614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2DC83D-E65C-EA0A-DF00-04F0EE64EC0B}"/>
              </a:ext>
            </a:extLst>
          </p:cNvPr>
          <p:cNvSpPr/>
          <p:nvPr/>
        </p:nvSpPr>
        <p:spPr>
          <a:xfrm>
            <a:off x="3330355" y="2316460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2013A8-0603-D8FF-DD49-21976B696EBE}"/>
              </a:ext>
            </a:extLst>
          </p:cNvPr>
          <p:cNvSpPr/>
          <p:nvPr/>
        </p:nvSpPr>
        <p:spPr>
          <a:xfrm>
            <a:off x="3330355" y="185758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A8F585-C722-ABE0-E9AB-A2A1CB96B1E8}"/>
              </a:ext>
            </a:extLst>
          </p:cNvPr>
          <p:cNvSpPr/>
          <p:nvPr/>
        </p:nvSpPr>
        <p:spPr>
          <a:xfrm>
            <a:off x="1842416" y="2321073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DBD97E-8E05-9217-68C6-2B3697DE500C}"/>
              </a:ext>
            </a:extLst>
          </p:cNvPr>
          <p:cNvSpPr/>
          <p:nvPr/>
        </p:nvSpPr>
        <p:spPr>
          <a:xfrm>
            <a:off x="1842416" y="185758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B71F7D-9370-5E59-B2F5-666689F53AF5}"/>
              </a:ext>
            </a:extLst>
          </p:cNvPr>
          <p:cNvSpPr/>
          <p:nvPr/>
        </p:nvSpPr>
        <p:spPr>
          <a:xfrm>
            <a:off x="3330355" y="141063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A96EBF-9246-C705-A5CB-7788329C9CC2}"/>
              </a:ext>
            </a:extLst>
          </p:cNvPr>
          <p:cNvSpPr/>
          <p:nvPr/>
        </p:nvSpPr>
        <p:spPr>
          <a:xfrm>
            <a:off x="1842415" y="277470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241EFB-1FFC-BC73-B8A7-5A2A9ADB87B5}"/>
              </a:ext>
            </a:extLst>
          </p:cNvPr>
          <p:cNvSpPr/>
          <p:nvPr/>
        </p:nvSpPr>
        <p:spPr>
          <a:xfrm>
            <a:off x="1842415" y="3238200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00CD99-45F6-178E-7A7C-2460225D828B}"/>
              </a:ext>
            </a:extLst>
          </p:cNvPr>
          <p:cNvSpPr/>
          <p:nvPr/>
        </p:nvSpPr>
        <p:spPr>
          <a:xfrm>
            <a:off x="1842415" y="370169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CCED9D-2AFC-A596-8477-AAEC3F6FE7B7}"/>
              </a:ext>
            </a:extLst>
          </p:cNvPr>
          <p:cNvSpPr/>
          <p:nvPr/>
        </p:nvSpPr>
        <p:spPr>
          <a:xfrm>
            <a:off x="4889688" y="141063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0075B9-0917-CABD-3B41-CCF2E85316CB}"/>
              </a:ext>
            </a:extLst>
          </p:cNvPr>
          <p:cNvSpPr/>
          <p:nvPr/>
        </p:nvSpPr>
        <p:spPr>
          <a:xfrm>
            <a:off x="7394479" y="4157986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FC1823-D64C-1397-628A-A037E7B64148}"/>
              </a:ext>
            </a:extLst>
          </p:cNvPr>
          <p:cNvSpPr/>
          <p:nvPr/>
        </p:nvSpPr>
        <p:spPr>
          <a:xfrm>
            <a:off x="6096000" y="4548078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[16:0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022E51-86D6-2BD4-70A6-6E9DF4BCA064}"/>
              </a:ext>
            </a:extLst>
          </p:cNvPr>
          <p:cNvCxnSpPr>
            <a:cxnSpLocks/>
          </p:cNvCxnSpPr>
          <p:nvPr/>
        </p:nvCxnSpPr>
        <p:spPr>
          <a:xfrm>
            <a:off x="221970" y="5194765"/>
            <a:ext cx="117280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62FE7E8-FBE0-85E1-BC7E-6DC662FE741A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rot="16200000" flipH="1">
            <a:off x="4388981" y="2266412"/>
            <a:ext cx="3988685" cy="5746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6CADC5F-F0DF-B2CF-F723-AC96B8FC835A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rot="5400000">
            <a:off x="6599147" y="1929372"/>
            <a:ext cx="3598593" cy="8586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EDF384-625D-2BDF-374F-B3BDBCB49EB7}"/>
              </a:ext>
            </a:extLst>
          </p:cNvPr>
          <p:cNvSpPr/>
          <p:nvPr/>
        </p:nvSpPr>
        <p:spPr>
          <a:xfrm>
            <a:off x="9208755" y="1361246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[31:0]mul_stage1_31_0_0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8CACD6-12E9-2E07-306B-2BB77D4ABC2F}"/>
              </a:ext>
            </a:extLst>
          </p:cNvPr>
          <p:cNvSpPr/>
          <p:nvPr/>
        </p:nvSpPr>
        <p:spPr>
          <a:xfrm>
            <a:off x="9208755" y="1811382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[31:0]mul_stage1_47_16_0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68FF4B-1696-D939-E320-F422C605A61E}"/>
              </a:ext>
            </a:extLst>
          </p:cNvPr>
          <p:cNvSpPr/>
          <p:nvPr/>
        </p:nvSpPr>
        <p:spPr>
          <a:xfrm>
            <a:off x="9208755" y="2270478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[31:0]mul_stage1_47_16_1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2787D03-866A-1EFC-99EA-23FE043AB337}"/>
              </a:ext>
            </a:extLst>
          </p:cNvPr>
          <p:cNvSpPr/>
          <p:nvPr/>
        </p:nvSpPr>
        <p:spPr>
          <a:xfrm>
            <a:off x="9208755" y="2728727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[31:0]mul_stage1_63_32_0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98DF28-6BD8-FA28-68B9-55A29689DA44}"/>
              </a:ext>
            </a:extLst>
          </p:cNvPr>
          <p:cNvSpPr/>
          <p:nvPr/>
        </p:nvSpPr>
        <p:spPr>
          <a:xfrm>
            <a:off x="9208755" y="3192218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[31:0]mul_stage1_63_32_1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8E4823D-D5B4-09F5-FABD-5037389E8F9F}"/>
              </a:ext>
            </a:extLst>
          </p:cNvPr>
          <p:cNvSpPr/>
          <p:nvPr/>
        </p:nvSpPr>
        <p:spPr>
          <a:xfrm>
            <a:off x="9208755" y="3650931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[31:0]mul_stage1_63_32_2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5020004-6566-F67B-BD92-92795F97EA29}"/>
              </a:ext>
            </a:extLst>
          </p:cNvPr>
          <p:cNvGrpSpPr/>
          <p:nvPr/>
        </p:nvGrpSpPr>
        <p:grpSpPr>
          <a:xfrm>
            <a:off x="5134013" y="5519100"/>
            <a:ext cx="372533" cy="372533"/>
            <a:chOff x="2464082" y="3863622"/>
            <a:chExt cx="372533" cy="37253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5FD8F6A-53F9-8424-7293-7B77EF43CE8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9BEF2A5-21F1-A852-C3D4-91DBDA2C6FF6}"/>
                </a:ext>
              </a:extLst>
            </p:cNvPr>
            <p:cNvCxnSpPr>
              <a:cxnSpLocks/>
              <a:stCxn id="80" idx="2"/>
              <a:endCxn id="8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7B12A8-574B-AE62-0ECC-A9376F2207D2}"/>
                </a:ext>
              </a:extLst>
            </p:cNvPr>
            <p:cNvCxnSpPr>
              <a:cxnSpLocks/>
              <a:stCxn id="80" idx="0"/>
              <a:endCxn id="80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BF53F13-20DC-D2F0-D9A1-164984206948}"/>
              </a:ext>
            </a:extLst>
          </p:cNvPr>
          <p:cNvCxnSpPr>
            <a:cxnSpLocks/>
            <a:stCxn id="29" idx="3"/>
            <a:endCxn id="80" idx="2"/>
          </p:cNvCxnSpPr>
          <p:nvPr/>
        </p:nvCxnSpPr>
        <p:spPr>
          <a:xfrm>
            <a:off x="4479647" y="2513601"/>
            <a:ext cx="654366" cy="31917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66ED4CE3-B7DF-899D-BB31-2470831236B1}"/>
              </a:ext>
            </a:extLst>
          </p:cNvPr>
          <p:cNvCxnSpPr>
            <a:cxnSpLocks/>
            <a:stCxn id="30" idx="3"/>
            <a:endCxn id="80" idx="2"/>
          </p:cNvCxnSpPr>
          <p:nvPr/>
        </p:nvCxnSpPr>
        <p:spPr>
          <a:xfrm>
            <a:off x="4479647" y="2054722"/>
            <a:ext cx="654366" cy="36506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D94F255-21F4-7D8A-A1F9-AAA2533ED37E}"/>
              </a:ext>
            </a:extLst>
          </p:cNvPr>
          <p:cNvCxnSpPr>
            <a:cxnSpLocks/>
            <a:stCxn id="33" idx="3"/>
            <a:endCxn id="80" idx="2"/>
          </p:cNvCxnSpPr>
          <p:nvPr/>
        </p:nvCxnSpPr>
        <p:spPr>
          <a:xfrm>
            <a:off x="4479647" y="1607780"/>
            <a:ext cx="654366" cy="40975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7F2090D-219E-6437-6EAF-5D3A3DC97B9F}"/>
              </a:ext>
            </a:extLst>
          </p:cNvPr>
          <p:cNvGrpSpPr/>
          <p:nvPr/>
        </p:nvGrpSpPr>
        <p:grpSpPr>
          <a:xfrm>
            <a:off x="3571266" y="5515675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0D1EAF8-8988-C1DB-4691-A359140E73C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BBD71514-8F09-C4E8-17ED-2019C2B0BBD7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1A2663D-943A-7C51-1254-443FD2B8B757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45A632BB-7DB3-C3F1-F98B-67052B7696B4}"/>
              </a:ext>
            </a:extLst>
          </p:cNvPr>
          <p:cNvCxnSpPr>
            <a:cxnSpLocks/>
            <a:stCxn id="42" idx="1"/>
            <a:endCxn id="99" idx="6"/>
          </p:cNvCxnSpPr>
          <p:nvPr/>
        </p:nvCxnSpPr>
        <p:spPr>
          <a:xfrm rot="10800000" flipV="1">
            <a:off x="3943800" y="4745218"/>
            <a:ext cx="2152201" cy="956723"/>
          </a:xfrm>
          <a:prstGeom prst="bentConnector3">
            <a:avLst>
              <a:gd name="adj1" fmla="val 7913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620D05B-91E8-1F72-94DC-CFFBBD34D2CC}"/>
              </a:ext>
            </a:extLst>
          </p:cNvPr>
          <p:cNvCxnSpPr>
            <a:cxnSpLocks/>
            <a:stCxn id="32" idx="3"/>
            <a:endCxn id="99" idx="2"/>
          </p:cNvCxnSpPr>
          <p:nvPr/>
        </p:nvCxnSpPr>
        <p:spPr>
          <a:xfrm>
            <a:off x="2991708" y="2054722"/>
            <a:ext cx="579558" cy="36472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1E1DFA5-1ED6-6148-5B7A-93EC83CB7905}"/>
              </a:ext>
            </a:extLst>
          </p:cNvPr>
          <p:cNvCxnSpPr>
            <a:cxnSpLocks/>
            <a:stCxn id="31" idx="3"/>
            <a:endCxn id="99" idx="2"/>
          </p:cNvCxnSpPr>
          <p:nvPr/>
        </p:nvCxnSpPr>
        <p:spPr>
          <a:xfrm>
            <a:off x="2991708" y="2518214"/>
            <a:ext cx="579558" cy="31837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4CA64A0-0900-2A90-2901-45BFA916B4AF}"/>
              </a:ext>
            </a:extLst>
          </p:cNvPr>
          <p:cNvGrpSpPr/>
          <p:nvPr/>
        </p:nvGrpSpPr>
        <p:grpSpPr>
          <a:xfrm>
            <a:off x="2174696" y="5515675"/>
            <a:ext cx="372533" cy="372533"/>
            <a:chOff x="2464082" y="3863622"/>
            <a:chExt cx="372533" cy="37253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85BF2B6-AA96-798D-C4AD-2436B8D51B28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677B800-454C-BBDD-0F10-81A59459A836}"/>
                </a:ext>
              </a:extLst>
            </p:cNvPr>
            <p:cNvCxnSpPr>
              <a:cxnSpLocks/>
              <a:stCxn id="120" idx="2"/>
              <a:endCxn id="12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E64D3F4-BCD6-250A-0DE7-BFA540023106}"/>
                </a:ext>
              </a:extLst>
            </p:cNvPr>
            <p:cNvCxnSpPr>
              <a:cxnSpLocks/>
              <a:stCxn id="120" idx="0"/>
              <a:endCxn id="120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D08FBB2-2921-9474-8195-A461D66A4874}"/>
              </a:ext>
            </a:extLst>
          </p:cNvPr>
          <p:cNvCxnSpPr>
            <a:cxnSpLocks/>
            <a:stCxn id="36" idx="1"/>
            <a:endCxn id="120" idx="2"/>
          </p:cNvCxnSpPr>
          <p:nvPr/>
        </p:nvCxnSpPr>
        <p:spPr>
          <a:xfrm rot="10800000" flipH="1" flipV="1">
            <a:off x="1842414" y="3898832"/>
            <a:ext cx="332281" cy="1803110"/>
          </a:xfrm>
          <a:prstGeom prst="bentConnector3">
            <a:avLst>
              <a:gd name="adj1" fmla="val -687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008E306-F64B-5CA0-A8D7-D21133B2212E}"/>
              </a:ext>
            </a:extLst>
          </p:cNvPr>
          <p:cNvCxnSpPr>
            <a:cxnSpLocks/>
            <a:stCxn id="35" idx="1"/>
            <a:endCxn id="120" idx="2"/>
          </p:cNvCxnSpPr>
          <p:nvPr/>
        </p:nvCxnSpPr>
        <p:spPr>
          <a:xfrm rot="10800000" flipH="1" flipV="1">
            <a:off x="1842414" y="3435340"/>
            <a:ext cx="332281" cy="2266601"/>
          </a:xfrm>
          <a:prstGeom prst="bentConnector3">
            <a:avLst>
              <a:gd name="adj1" fmla="val -687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3A8EE500-EC8B-D80E-1C8E-429D840D8043}"/>
              </a:ext>
            </a:extLst>
          </p:cNvPr>
          <p:cNvCxnSpPr>
            <a:cxnSpLocks/>
            <a:stCxn id="34" idx="1"/>
            <a:endCxn id="120" idx="2"/>
          </p:cNvCxnSpPr>
          <p:nvPr/>
        </p:nvCxnSpPr>
        <p:spPr>
          <a:xfrm rot="10800000" flipH="1" flipV="1">
            <a:off x="1842414" y="2971850"/>
            <a:ext cx="332281" cy="2730092"/>
          </a:xfrm>
          <a:prstGeom prst="bentConnector3">
            <a:avLst>
              <a:gd name="adj1" fmla="val -687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91F9C06-98CA-D041-0B71-7A255F045B49}"/>
              </a:ext>
            </a:extLst>
          </p:cNvPr>
          <p:cNvGrpSpPr/>
          <p:nvPr/>
        </p:nvGrpSpPr>
        <p:grpSpPr>
          <a:xfrm>
            <a:off x="2957824" y="6349044"/>
            <a:ext cx="372533" cy="372533"/>
            <a:chOff x="2464082" y="3863622"/>
            <a:chExt cx="372533" cy="372533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881A0B6-9470-F709-6BD6-3F134C44841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473670B8-6232-F3C7-FBF5-2B7C7C041F65}"/>
                </a:ext>
              </a:extLst>
            </p:cNvPr>
            <p:cNvCxnSpPr>
              <a:cxnSpLocks/>
              <a:stCxn id="131" idx="2"/>
              <a:endCxn id="13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A016D0B-C804-55B2-F4D8-83EFF4667553}"/>
                </a:ext>
              </a:extLst>
            </p:cNvPr>
            <p:cNvCxnSpPr>
              <a:cxnSpLocks/>
              <a:stCxn id="131" idx="0"/>
              <a:endCxn id="13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6503AA4-6D1F-B315-A81F-C3AEBA4D12EB}"/>
              </a:ext>
            </a:extLst>
          </p:cNvPr>
          <p:cNvCxnSpPr>
            <a:cxnSpLocks/>
            <a:stCxn id="120" idx="4"/>
            <a:endCxn id="131" idx="2"/>
          </p:cNvCxnSpPr>
          <p:nvPr/>
        </p:nvCxnSpPr>
        <p:spPr>
          <a:xfrm rot="16200000" flipH="1">
            <a:off x="2335842" y="5913328"/>
            <a:ext cx="647103" cy="5968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D0D13BB-CEA5-119D-B3BF-612101DC752C}"/>
              </a:ext>
            </a:extLst>
          </p:cNvPr>
          <p:cNvCxnSpPr>
            <a:cxnSpLocks/>
            <a:stCxn id="99" idx="4"/>
            <a:endCxn id="131" idx="0"/>
          </p:cNvCxnSpPr>
          <p:nvPr/>
        </p:nvCxnSpPr>
        <p:spPr>
          <a:xfrm rot="5400000">
            <a:off x="3220394" y="5811905"/>
            <a:ext cx="460836" cy="6134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B6F88AC-557F-4A39-D057-1C469282FA3A}"/>
              </a:ext>
            </a:extLst>
          </p:cNvPr>
          <p:cNvCxnSpPr>
            <a:cxnSpLocks/>
            <a:stCxn id="80" idx="3"/>
            <a:endCxn id="131" idx="6"/>
          </p:cNvCxnSpPr>
          <p:nvPr/>
        </p:nvCxnSpPr>
        <p:spPr>
          <a:xfrm flipH="1">
            <a:off x="3330357" y="5837077"/>
            <a:ext cx="1858212" cy="698234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068ED04-2FBE-12CD-F532-B856C9C3CB33}"/>
              </a:ext>
            </a:extLst>
          </p:cNvPr>
          <p:cNvSpPr/>
          <p:nvPr/>
        </p:nvSpPr>
        <p:spPr>
          <a:xfrm>
            <a:off x="371719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91A1B90-62DD-CDFE-36AE-789199E98EE4}"/>
              </a:ext>
            </a:extLst>
          </p:cNvPr>
          <p:cNvSpPr/>
          <p:nvPr/>
        </p:nvSpPr>
        <p:spPr>
          <a:xfrm>
            <a:off x="520513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719DE25-3067-7FA0-254E-C2B39082DD19}"/>
              </a:ext>
            </a:extLst>
          </p:cNvPr>
          <p:cNvSpPr/>
          <p:nvPr/>
        </p:nvSpPr>
        <p:spPr>
          <a:xfrm>
            <a:off x="222925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1313D6F5-1C35-9869-EEEC-57287260DB05}"/>
              </a:ext>
            </a:extLst>
          </p:cNvPr>
          <p:cNvCxnSpPr>
            <a:cxnSpLocks/>
            <a:stCxn id="131" idx="4"/>
            <a:endCxn id="165" idx="0"/>
          </p:cNvCxnSpPr>
          <p:nvPr/>
        </p:nvCxnSpPr>
        <p:spPr>
          <a:xfrm rot="5400000">
            <a:off x="2722147" y="6803327"/>
            <a:ext cx="503694" cy="3401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FCC2221F-35C8-169D-3685-B13B53C0BCA4}"/>
              </a:ext>
            </a:extLst>
          </p:cNvPr>
          <p:cNvCxnSpPr>
            <a:cxnSpLocks/>
            <a:stCxn id="80" idx="4"/>
            <a:endCxn id="161" idx="0"/>
          </p:cNvCxnSpPr>
          <p:nvPr/>
        </p:nvCxnSpPr>
        <p:spPr>
          <a:xfrm rot="5400000">
            <a:off x="4139239" y="6044230"/>
            <a:ext cx="1333638" cy="10284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BF04E0C-7A64-6490-BE09-E206C972E697}"/>
              </a:ext>
            </a:extLst>
          </p:cNvPr>
          <p:cNvCxnSpPr>
            <a:cxnSpLocks/>
            <a:stCxn id="37" idx="2"/>
            <a:endCxn id="162" idx="0"/>
          </p:cNvCxnSpPr>
          <p:nvPr/>
        </p:nvCxnSpPr>
        <p:spPr>
          <a:xfrm rot="16200000" flipH="1">
            <a:off x="2911880" y="4357375"/>
            <a:ext cx="5420350" cy="3154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1453E74-1E88-0B80-5BE5-A5E712534ABF}"/>
              </a:ext>
            </a:extLst>
          </p:cNvPr>
          <p:cNvCxnSpPr>
            <a:cxnSpLocks/>
          </p:cNvCxnSpPr>
          <p:nvPr/>
        </p:nvCxnSpPr>
        <p:spPr>
          <a:xfrm>
            <a:off x="221970" y="7657653"/>
            <a:ext cx="117280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F8A8D1C0-26A3-0D82-455D-CC93774E70D0}"/>
              </a:ext>
            </a:extLst>
          </p:cNvPr>
          <p:cNvSpPr/>
          <p:nvPr/>
        </p:nvSpPr>
        <p:spPr>
          <a:xfrm>
            <a:off x="6911148" y="6660302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667C7625-0F4C-06E8-E2C7-5A3D639A26B7}"/>
              </a:ext>
            </a:extLst>
          </p:cNvPr>
          <p:cNvCxnSpPr>
            <a:cxnSpLocks/>
            <a:stCxn id="41" idx="2"/>
            <a:endCxn id="222" idx="0"/>
          </p:cNvCxnSpPr>
          <p:nvPr/>
        </p:nvCxnSpPr>
        <p:spPr>
          <a:xfrm rot="5400000">
            <a:off x="6673443" y="5364620"/>
            <a:ext cx="2108034" cy="4833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E45CD152-8F97-25E2-085A-0BB73001C88E}"/>
              </a:ext>
            </a:extLst>
          </p:cNvPr>
          <p:cNvSpPr/>
          <p:nvPr/>
        </p:nvSpPr>
        <p:spPr>
          <a:xfrm>
            <a:off x="9208755" y="4098238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[47:0]stage1_E_buffer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9323C34-906F-D095-B5A6-9718AC395B55}"/>
              </a:ext>
            </a:extLst>
          </p:cNvPr>
          <p:cNvSpPr/>
          <p:nvPr/>
        </p:nvSpPr>
        <p:spPr>
          <a:xfrm>
            <a:off x="9208755" y="4553905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[16:0]stage1_C_buffer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D2198474-27DA-CF95-32C5-55390F74CFB2}"/>
              </a:ext>
            </a:extLst>
          </p:cNvPr>
          <p:cNvSpPr/>
          <p:nvPr/>
        </p:nvSpPr>
        <p:spPr>
          <a:xfrm>
            <a:off x="9208755" y="6637311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[47:0]stage2_E_buffer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6543A890-5AA5-49B3-39D3-BED52A76607A}"/>
              </a:ext>
            </a:extLst>
          </p:cNvPr>
          <p:cNvCxnSpPr>
            <a:cxnSpLocks/>
          </p:cNvCxnSpPr>
          <p:nvPr/>
        </p:nvCxnSpPr>
        <p:spPr>
          <a:xfrm flipH="1">
            <a:off x="9593674" y="301165"/>
            <a:ext cx="754494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6D3BC821-45A1-8DAF-968C-177A2695307E}"/>
              </a:ext>
            </a:extLst>
          </p:cNvPr>
          <p:cNvSpPr/>
          <p:nvPr/>
        </p:nvSpPr>
        <p:spPr>
          <a:xfrm>
            <a:off x="10401438" y="81033"/>
            <a:ext cx="1508988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2bit carry out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830BA4B5-88DA-F958-EE0D-C9531021F2F7}"/>
              </a:ext>
            </a:extLst>
          </p:cNvPr>
          <p:cNvGrpSpPr/>
          <p:nvPr/>
        </p:nvGrpSpPr>
        <p:grpSpPr>
          <a:xfrm>
            <a:off x="4937058" y="8766924"/>
            <a:ext cx="372533" cy="372533"/>
            <a:chOff x="2464082" y="3863622"/>
            <a:chExt cx="372533" cy="372533"/>
          </a:xfrm>
        </p:grpSpPr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A5F63DD6-5717-3395-8D2E-10A20F0B39B5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D6CCA9C0-9E02-94AC-7896-52535716CECB}"/>
                </a:ext>
              </a:extLst>
            </p:cNvPr>
            <p:cNvCxnSpPr>
              <a:cxnSpLocks/>
              <a:stCxn id="242" idx="2"/>
              <a:endCxn id="242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F353CADE-8D20-3499-A452-03BBE67B6EDA}"/>
                </a:ext>
              </a:extLst>
            </p:cNvPr>
            <p:cNvCxnSpPr>
              <a:cxnSpLocks/>
              <a:stCxn id="242" idx="0"/>
              <a:endCxn id="242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DA56B8F8-04BA-D01F-DD9D-54157D8E35DC}"/>
              </a:ext>
            </a:extLst>
          </p:cNvPr>
          <p:cNvCxnSpPr>
            <a:cxnSpLocks/>
            <a:stCxn id="165" idx="2"/>
            <a:endCxn id="242" idx="2"/>
          </p:cNvCxnSpPr>
          <p:nvPr/>
        </p:nvCxnSpPr>
        <p:spPr>
          <a:xfrm rot="16200000" flipH="1">
            <a:off x="3203658" y="7219791"/>
            <a:ext cx="1333638" cy="21331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2380D43C-36AA-31AE-043B-4CB81ADC17B1}"/>
              </a:ext>
            </a:extLst>
          </p:cNvPr>
          <p:cNvCxnSpPr>
            <a:cxnSpLocks/>
            <a:stCxn id="161" idx="2"/>
            <a:endCxn id="242" idx="2"/>
          </p:cNvCxnSpPr>
          <p:nvPr/>
        </p:nvCxnSpPr>
        <p:spPr>
          <a:xfrm rot="16200000" flipH="1">
            <a:off x="3947628" y="7963761"/>
            <a:ext cx="1333638" cy="6452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연결선: 꺾임 253">
            <a:extLst>
              <a:ext uri="{FF2B5EF4-FFF2-40B4-BE49-F238E27FC236}">
                <a16:creationId xmlns:a16="http://schemas.microsoft.com/office/drawing/2014/main" id="{414116E8-F80E-200F-6B23-EC1405BBF39E}"/>
              </a:ext>
            </a:extLst>
          </p:cNvPr>
          <p:cNvCxnSpPr>
            <a:cxnSpLocks/>
            <a:stCxn id="162" idx="2"/>
            <a:endCxn id="242" idx="0"/>
          </p:cNvCxnSpPr>
          <p:nvPr/>
        </p:nvCxnSpPr>
        <p:spPr>
          <a:xfrm rot="5400000">
            <a:off x="4877866" y="7865013"/>
            <a:ext cx="1147371" cy="6564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735F28C1-CFDF-63FF-4915-C2070D18C364}"/>
              </a:ext>
            </a:extLst>
          </p:cNvPr>
          <p:cNvCxnSpPr>
            <a:cxnSpLocks/>
            <a:stCxn id="222" idx="2"/>
            <a:endCxn id="242" idx="6"/>
          </p:cNvCxnSpPr>
          <p:nvPr/>
        </p:nvCxnSpPr>
        <p:spPr>
          <a:xfrm rot="5400000">
            <a:off x="5448390" y="6915786"/>
            <a:ext cx="1898607" cy="21762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69BCE9F-88BA-BDB9-DA0B-5527ECCD6D75}"/>
              </a:ext>
            </a:extLst>
          </p:cNvPr>
          <p:cNvCxnSpPr>
            <a:cxnSpLocks/>
          </p:cNvCxnSpPr>
          <p:nvPr/>
        </p:nvCxnSpPr>
        <p:spPr>
          <a:xfrm>
            <a:off x="221970" y="9865275"/>
            <a:ext cx="117280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B514C22B-A885-898B-1303-F75B5633B23F}"/>
              </a:ext>
            </a:extLst>
          </p:cNvPr>
          <p:cNvSpPr/>
          <p:nvPr/>
        </p:nvSpPr>
        <p:spPr>
          <a:xfrm>
            <a:off x="4546304" y="940346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8B1B0A9A-501F-2B38-4A60-08E26E0CEE9D}"/>
              </a:ext>
            </a:extLst>
          </p:cNvPr>
          <p:cNvCxnSpPr>
            <a:cxnSpLocks/>
            <a:stCxn id="242" idx="4"/>
            <a:endCxn id="263" idx="0"/>
          </p:cNvCxnSpPr>
          <p:nvPr/>
        </p:nvCxnSpPr>
        <p:spPr>
          <a:xfrm flipH="1">
            <a:off x="5120950" y="9139457"/>
            <a:ext cx="2375" cy="264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E0E4413-14FA-7DE4-419B-1CD10A2363B5}"/>
              </a:ext>
            </a:extLst>
          </p:cNvPr>
          <p:cNvSpPr/>
          <p:nvPr/>
        </p:nvSpPr>
        <p:spPr>
          <a:xfrm>
            <a:off x="9208755" y="9409409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 full_mul_result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1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9" y="5303927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5" y="5303927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527005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4" y="6362259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5" y="5676460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8" y="5490193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2" y="5490192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8" y="5488133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7" y="5316897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4812381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5" y="3987630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31" y="4427896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3" y="5115747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4842182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5488131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7" y="5303927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3" y="4427896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2" y="5488133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7" y="3987630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5115747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30" y="5488132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5" y="5267998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8" y="5488130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4" y="2861565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11" y="2861565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81" y="2094276"/>
            <a:ext cx="3657101" cy="62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Pipelined 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6711944" y="2817313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7383561" y="3132058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5219574" y="3132058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962186" y="3132058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4454554" y="2817313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6CA38-4D0C-43DE-9E3A-93F0E58C7EEB}"/>
              </a:ext>
            </a:extLst>
          </p:cNvPr>
          <p:cNvSpPr/>
          <p:nvPr/>
        </p:nvSpPr>
        <p:spPr>
          <a:xfrm>
            <a:off x="2197166" y="2817313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70FDAE-F9DB-4929-BEB9-D418E73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0906"/>
              </p:ext>
            </p:extLst>
          </p:nvPr>
        </p:nvGraphicFramePr>
        <p:xfrm>
          <a:off x="1901324" y="3865005"/>
          <a:ext cx="81279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9900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333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212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[95:64]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1C5FA-49D1-49BA-B54F-8E01E6D10502}"/>
              </a:ext>
            </a:extLst>
          </p:cNvPr>
          <p:cNvSpPr/>
          <p:nvPr/>
        </p:nvSpPr>
        <p:spPr>
          <a:xfrm>
            <a:off x="8246384" y="4736383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9A8ABA-B716-4D08-8FDB-9D5CFD4F243D}"/>
              </a:ext>
            </a:extLst>
          </p:cNvPr>
          <p:cNvSpPr/>
          <p:nvPr/>
        </p:nvSpPr>
        <p:spPr>
          <a:xfrm>
            <a:off x="8246384" y="4272891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44E2A5-A971-444A-8600-ECD95D7D8D42}"/>
              </a:ext>
            </a:extLst>
          </p:cNvPr>
          <p:cNvSpPr/>
          <p:nvPr/>
        </p:nvSpPr>
        <p:spPr>
          <a:xfrm>
            <a:off x="6049819" y="4736383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42D01-199F-4785-823A-74783F281255}"/>
              </a:ext>
            </a:extLst>
          </p:cNvPr>
          <p:cNvSpPr/>
          <p:nvPr/>
        </p:nvSpPr>
        <p:spPr>
          <a:xfrm>
            <a:off x="6049819" y="4272891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613D1-E06A-4601-94F2-AFE03151664D}"/>
              </a:ext>
            </a:extLst>
          </p:cNvPr>
          <p:cNvSpPr/>
          <p:nvPr/>
        </p:nvSpPr>
        <p:spPr>
          <a:xfrm>
            <a:off x="8246384" y="380940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95029-6F87-4767-8FA7-944F1C78D85E}"/>
              </a:ext>
            </a:extLst>
          </p:cNvPr>
          <p:cNvSpPr/>
          <p:nvPr/>
        </p:nvSpPr>
        <p:spPr>
          <a:xfrm>
            <a:off x="8172301" y="3752494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44515-B9DB-449C-946C-9933C9F7EC65}"/>
              </a:ext>
            </a:extLst>
          </p:cNvPr>
          <p:cNvSpPr/>
          <p:nvPr/>
        </p:nvSpPr>
        <p:spPr>
          <a:xfrm>
            <a:off x="6049818" y="524181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DDE85D-C4DD-4717-8649-74A033C65121}"/>
              </a:ext>
            </a:extLst>
          </p:cNvPr>
          <p:cNvSpPr/>
          <p:nvPr/>
        </p:nvSpPr>
        <p:spPr>
          <a:xfrm>
            <a:off x="6049818" y="57053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0D35-10FB-4E09-B502-D5B6FB8BE991}"/>
              </a:ext>
            </a:extLst>
          </p:cNvPr>
          <p:cNvSpPr/>
          <p:nvPr/>
        </p:nvSpPr>
        <p:spPr>
          <a:xfrm>
            <a:off x="6049818" y="6168801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191BC1-C0E6-4960-8AE9-6FDD9A6AB2D2}"/>
              </a:ext>
            </a:extLst>
          </p:cNvPr>
          <p:cNvSpPr/>
          <p:nvPr/>
        </p:nvSpPr>
        <p:spPr>
          <a:xfrm>
            <a:off x="5983399" y="4234164"/>
            <a:ext cx="1293582" cy="926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341F4-3188-4152-A5A3-3ABD5A5105E6}"/>
              </a:ext>
            </a:extLst>
          </p:cNvPr>
          <p:cNvSpPr/>
          <p:nvPr/>
        </p:nvSpPr>
        <p:spPr>
          <a:xfrm>
            <a:off x="5983399" y="5204208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48D36B-BB88-4910-9537-9766C7BE6ABE}"/>
              </a:ext>
            </a:extLst>
          </p:cNvPr>
          <p:cNvSpPr/>
          <p:nvPr/>
        </p:nvSpPr>
        <p:spPr>
          <a:xfrm>
            <a:off x="6049818" y="6824965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9327B-6727-4925-8C81-F3958B0E8A57}"/>
              </a:ext>
            </a:extLst>
          </p:cNvPr>
          <p:cNvSpPr/>
          <p:nvPr/>
        </p:nvSpPr>
        <p:spPr>
          <a:xfrm>
            <a:off x="6049818" y="7288456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AA7B81-0942-4DA0-A7E0-0F4E431DFBB5}"/>
              </a:ext>
            </a:extLst>
          </p:cNvPr>
          <p:cNvSpPr/>
          <p:nvPr/>
        </p:nvSpPr>
        <p:spPr>
          <a:xfrm>
            <a:off x="6049818" y="7751947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3B235-FDC9-4358-B858-83CFAAAFB9DB}"/>
              </a:ext>
            </a:extLst>
          </p:cNvPr>
          <p:cNvSpPr/>
          <p:nvPr/>
        </p:nvSpPr>
        <p:spPr>
          <a:xfrm>
            <a:off x="5983399" y="6787354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13C9E-EE7D-45D1-B9AC-D69BA9D9B7E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flipH="1">
            <a:off x="7199110" y="5161147"/>
            <a:ext cx="1619982" cy="186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FE3D9-8749-4DCA-840E-A5F943F07134}"/>
              </a:ext>
            </a:extLst>
          </p:cNvPr>
          <p:cNvSpPr/>
          <p:nvPr/>
        </p:nvSpPr>
        <p:spPr>
          <a:xfrm>
            <a:off x="6049820" y="8334424"/>
            <a:ext cx="902323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[47:34]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2823A5-DD15-4AB7-B175-914F3FFA9A5F}"/>
              </a:ext>
            </a:extLst>
          </p:cNvPr>
          <p:cNvCxnSpPr>
            <a:cxnSpLocks/>
          </p:cNvCxnSpPr>
          <p:nvPr/>
        </p:nvCxnSpPr>
        <p:spPr>
          <a:xfrm>
            <a:off x="3394712" y="362973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1A670D-BCE2-43E4-93AB-1B94AC75278E}"/>
              </a:ext>
            </a:extLst>
          </p:cNvPr>
          <p:cNvSpPr/>
          <p:nvPr/>
        </p:nvSpPr>
        <p:spPr>
          <a:xfrm>
            <a:off x="823247" y="3479125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multiplication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F70E4-D73B-4289-BEB8-4F2AAB54AB43}"/>
              </a:ext>
            </a:extLst>
          </p:cNvPr>
          <p:cNvSpPr/>
          <p:nvPr/>
        </p:nvSpPr>
        <p:spPr>
          <a:xfrm>
            <a:off x="9534371" y="2638730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7FE0D-DC3C-4987-8C98-28388DABD388}"/>
              </a:ext>
            </a:extLst>
          </p:cNvPr>
          <p:cNvSpPr/>
          <p:nvPr/>
        </p:nvSpPr>
        <p:spPr>
          <a:xfrm>
            <a:off x="10205988" y="29534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0274A6-83B2-4F28-8398-605BA2FF8798}"/>
              </a:ext>
            </a:extLst>
          </p:cNvPr>
          <p:cNvSpPr/>
          <p:nvPr/>
        </p:nvSpPr>
        <p:spPr>
          <a:xfrm>
            <a:off x="8042001" y="29534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FCD3-5E44-4539-AD7F-FCD14D86548E}"/>
              </a:ext>
            </a:extLst>
          </p:cNvPr>
          <p:cNvSpPr/>
          <p:nvPr/>
        </p:nvSpPr>
        <p:spPr>
          <a:xfrm>
            <a:off x="5784613" y="29534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27B41E-1ED7-4EA1-9666-9851A5A0C62D}"/>
              </a:ext>
            </a:extLst>
          </p:cNvPr>
          <p:cNvSpPr/>
          <p:nvPr/>
        </p:nvSpPr>
        <p:spPr>
          <a:xfrm>
            <a:off x="7276981" y="26387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8193A6-4F06-4D6A-822A-A33F6E69FEA8}"/>
              </a:ext>
            </a:extLst>
          </p:cNvPr>
          <p:cNvSpPr/>
          <p:nvPr/>
        </p:nvSpPr>
        <p:spPr>
          <a:xfrm>
            <a:off x="5019593" y="26387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A1BD63-8857-4F8A-9630-891EA63A89E7}"/>
              </a:ext>
            </a:extLst>
          </p:cNvPr>
          <p:cNvSpPr/>
          <p:nvPr/>
        </p:nvSpPr>
        <p:spPr>
          <a:xfrm>
            <a:off x="10361203" y="380940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4027D5-3255-43B3-ACAF-2A1EFA727596}"/>
              </a:ext>
            </a:extLst>
          </p:cNvPr>
          <p:cNvSpPr/>
          <p:nvPr/>
        </p:nvSpPr>
        <p:spPr>
          <a:xfrm>
            <a:off x="3792492" y="524181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F6885-E4E8-41B3-88F9-3E5E42879739}"/>
              </a:ext>
            </a:extLst>
          </p:cNvPr>
          <p:cNvSpPr/>
          <p:nvPr/>
        </p:nvSpPr>
        <p:spPr>
          <a:xfrm>
            <a:off x="3792492" y="570531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4E816A-BC30-4067-8EB9-117891E37231}"/>
              </a:ext>
            </a:extLst>
          </p:cNvPr>
          <p:cNvSpPr/>
          <p:nvPr/>
        </p:nvSpPr>
        <p:spPr>
          <a:xfrm>
            <a:off x="3792492" y="6168801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DF7979-47BC-416B-888E-3FF7C2DFC373}"/>
              </a:ext>
            </a:extLst>
          </p:cNvPr>
          <p:cNvCxnSpPr>
            <a:cxnSpLocks/>
          </p:cNvCxnSpPr>
          <p:nvPr/>
        </p:nvCxnSpPr>
        <p:spPr>
          <a:xfrm>
            <a:off x="3394712" y="6700105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9DC93A-826D-4BBF-A402-B24DA24CB50D}"/>
              </a:ext>
            </a:extLst>
          </p:cNvPr>
          <p:cNvCxnSpPr>
            <a:cxnSpLocks/>
          </p:cNvCxnSpPr>
          <p:nvPr/>
        </p:nvCxnSpPr>
        <p:spPr>
          <a:xfrm>
            <a:off x="3394712" y="826521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BBA5C0-E61F-46C6-927F-E2E867FFF966}"/>
              </a:ext>
            </a:extLst>
          </p:cNvPr>
          <p:cNvSpPr/>
          <p:nvPr/>
        </p:nvSpPr>
        <p:spPr>
          <a:xfrm>
            <a:off x="823247" y="6573046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FA59FE-3126-4F5D-8B31-5B4EE55DB96D}"/>
              </a:ext>
            </a:extLst>
          </p:cNvPr>
          <p:cNvSpPr/>
          <p:nvPr/>
        </p:nvSpPr>
        <p:spPr>
          <a:xfrm>
            <a:off x="823247" y="8128531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31785C-67C7-4A69-85EB-B58F3200186D}"/>
              </a:ext>
            </a:extLst>
          </p:cNvPr>
          <p:cNvSpPr/>
          <p:nvPr/>
        </p:nvSpPr>
        <p:spPr>
          <a:xfrm>
            <a:off x="1036821" y="4560970"/>
            <a:ext cx="203404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DSP48E2 input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9916E-827D-4167-ACB4-A51E93FC8385}"/>
              </a:ext>
            </a:extLst>
          </p:cNvPr>
          <p:cNvSpPr/>
          <p:nvPr/>
        </p:nvSpPr>
        <p:spPr>
          <a:xfrm>
            <a:off x="8042003" y="5879633"/>
            <a:ext cx="2660857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Carryout 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5F22C3-1019-4FFF-91AD-F0CD984B5D60}"/>
              </a:ext>
            </a:extLst>
          </p:cNvPr>
          <p:cNvCxnSpPr>
            <a:cxnSpLocks/>
            <a:stCxn id="57" idx="3"/>
            <a:endCxn id="26" idx="1"/>
          </p:cNvCxnSpPr>
          <p:nvPr/>
        </p:nvCxnSpPr>
        <p:spPr>
          <a:xfrm>
            <a:off x="3070862" y="4697655"/>
            <a:ext cx="2912539" cy="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2075658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291385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375205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459025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277951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361771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445591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3249416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5428459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5294119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3249419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4925819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6266660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6132320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7104861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6970521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0D7EDAE-0636-4FBD-ABE5-F0579C38B61F}"/>
              </a:ext>
            </a:extLst>
          </p:cNvPr>
          <p:cNvGrpSpPr/>
          <p:nvPr/>
        </p:nvGrpSpPr>
        <p:grpSpPr>
          <a:xfrm>
            <a:off x="111070" y="2007134"/>
            <a:ext cx="11949500" cy="6795744"/>
            <a:chOff x="664827" y="310675"/>
            <a:chExt cx="8568074" cy="493712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C4F1B7-45B7-44F8-BCC4-AAF7788F0A3C}"/>
                </a:ext>
              </a:extLst>
            </p:cNvPr>
            <p:cNvSpPr/>
            <p:nvPr/>
          </p:nvSpPr>
          <p:spPr>
            <a:xfrm>
              <a:off x="664827" y="310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dest_sel</a:t>
              </a:r>
              <a:r>
                <a:rPr lang="en-US" altLang="ko-KR" b="1" dirty="0">
                  <a:solidFill>
                    <a:schemeClr val="tx1"/>
                  </a:solidFill>
                </a:rPr>
                <a:t>[63:60]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A408FC-F66B-4943-A59D-39ACA6993329}"/>
                </a:ext>
              </a:extLst>
            </p:cNvPr>
            <p:cNvSpPr/>
            <p:nvPr/>
          </p:nvSpPr>
          <p:spPr>
            <a:xfrm>
              <a:off x="2213241" y="3106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data[59:0]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1F36072-47C1-408F-B4AE-5B5EA0E267DB}"/>
                </a:ext>
              </a:extLst>
            </p:cNvPr>
            <p:cNvSpPr/>
            <p:nvPr/>
          </p:nvSpPr>
          <p:spPr>
            <a:xfrm>
              <a:off x="664827" y="882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333AA1-2021-4959-9DD2-2A3FD19DD1A1}"/>
                </a:ext>
              </a:extLst>
            </p:cNvPr>
            <p:cNvSpPr/>
            <p:nvPr/>
          </p:nvSpPr>
          <p:spPr>
            <a:xfrm>
              <a:off x="2213242" y="882175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088406E-1EB5-443D-99D4-33F5721D6517}"/>
                </a:ext>
              </a:extLst>
            </p:cNvPr>
            <p:cNvSpPr/>
            <p:nvPr/>
          </p:nvSpPr>
          <p:spPr>
            <a:xfrm>
              <a:off x="4167147" y="882175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AB4B9B-818C-4C71-B22D-E6538AEBD1B5}"/>
                </a:ext>
              </a:extLst>
            </p:cNvPr>
            <p:cNvSpPr/>
            <p:nvPr/>
          </p:nvSpPr>
          <p:spPr>
            <a:xfrm>
              <a:off x="6150241" y="882175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[47:16]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2D7E5AE-6E79-405D-BE19-01F67AD7DE75}"/>
                </a:ext>
              </a:extLst>
            </p:cNvPr>
            <p:cNvSpPr/>
            <p:nvPr/>
          </p:nvSpPr>
          <p:spPr>
            <a:xfrm>
              <a:off x="664827" y="1453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F24B11-D8CF-49E7-B13F-8596D41FB912}"/>
                </a:ext>
              </a:extLst>
            </p:cNvPr>
            <p:cNvSpPr/>
            <p:nvPr/>
          </p:nvSpPr>
          <p:spPr>
            <a:xfrm>
              <a:off x="3731904" y="1453675"/>
              <a:ext cx="550099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B5A3B3D-EE1A-422F-B933-5ECD549B704B}"/>
                </a:ext>
              </a:extLst>
            </p:cNvPr>
            <p:cNvSpPr/>
            <p:nvPr/>
          </p:nvSpPr>
          <p:spPr>
            <a:xfrm>
              <a:off x="2213242" y="1453675"/>
              <a:ext cx="143902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pads[11:0]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6A3CD82-56D7-4A2A-9E01-E8FD4C8003A1}"/>
                </a:ext>
              </a:extLst>
            </p:cNvPr>
            <p:cNvSpPr/>
            <p:nvPr/>
          </p:nvSpPr>
          <p:spPr>
            <a:xfrm>
              <a:off x="664827" y="2025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F06FBC-CF0E-4679-8ABD-B25FDFAF0619}"/>
                </a:ext>
              </a:extLst>
            </p:cNvPr>
            <p:cNvSpPr/>
            <p:nvPr/>
          </p:nvSpPr>
          <p:spPr>
            <a:xfrm>
              <a:off x="4167146" y="2025175"/>
              <a:ext cx="506575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F2B8541-FD95-45B5-BBEA-5D11174393C5}"/>
                </a:ext>
              </a:extLst>
            </p:cNvPr>
            <p:cNvSpPr/>
            <p:nvPr/>
          </p:nvSpPr>
          <p:spPr>
            <a:xfrm>
              <a:off x="2213242" y="2025175"/>
              <a:ext cx="1859664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6197AFE-D7C2-4772-9462-81765FB94490}"/>
                </a:ext>
              </a:extLst>
            </p:cNvPr>
            <p:cNvSpPr/>
            <p:nvPr/>
          </p:nvSpPr>
          <p:spPr>
            <a:xfrm>
              <a:off x="664827" y="2596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5E1CA5E-7FA0-4D87-B8FA-BEBB3D0B7DC8}"/>
                </a:ext>
              </a:extLst>
            </p:cNvPr>
            <p:cNvSpPr/>
            <p:nvPr/>
          </p:nvSpPr>
          <p:spPr>
            <a:xfrm>
              <a:off x="4167146" y="2596675"/>
              <a:ext cx="506575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FD98410-145D-4751-8F7B-13778E5F911E}"/>
                </a:ext>
              </a:extLst>
            </p:cNvPr>
            <p:cNvSpPr/>
            <p:nvPr/>
          </p:nvSpPr>
          <p:spPr>
            <a:xfrm>
              <a:off x="2213242" y="2596675"/>
              <a:ext cx="1859664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1D5378-EB07-4152-933C-68D335342734}"/>
                </a:ext>
              </a:extLst>
            </p:cNvPr>
            <p:cNvSpPr/>
            <p:nvPr/>
          </p:nvSpPr>
          <p:spPr>
            <a:xfrm>
              <a:off x="664827" y="3739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F2A35E7-A929-408C-A6D1-90AE957AB5E1}"/>
                </a:ext>
              </a:extLst>
            </p:cNvPr>
            <p:cNvSpPr/>
            <p:nvPr/>
          </p:nvSpPr>
          <p:spPr>
            <a:xfrm>
              <a:off x="7373235" y="3739675"/>
              <a:ext cx="1859664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amp_offset</a:t>
              </a:r>
              <a:r>
                <a:rPr lang="en-US" altLang="ko-KR" b="1" dirty="0">
                  <a:solidFill>
                    <a:schemeClr val="tx1"/>
                  </a:solidFill>
                </a:rPr>
                <a:t>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13781DB-244C-42BF-B27F-4E973313E97B}"/>
                </a:ext>
              </a:extLst>
            </p:cNvPr>
            <p:cNvSpPr/>
            <p:nvPr/>
          </p:nvSpPr>
          <p:spPr>
            <a:xfrm>
              <a:off x="2213241" y="3739675"/>
              <a:ext cx="506575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phase[45:0]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C8A6FDC-85DB-4F5A-949C-692C5DDB8E62}"/>
                </a:ext>
              </a:extLst>
            </p:cNvPr>
            <p:cNvSpPr/>
            <p:nvPr/>
          </p:nvSpPr>
          <p:spPr>
            <a:xfrm>
              <a:off x="664827" y="3168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AFD7B24-5308-433D-A3CE-2DAF427EA545}"/>
                </a:ext>
              </a:extLst>
            </p:cNvPr>
            <p:cNvSpPr/>
            <p:nvPr/>
          </p:nvSpPr>
          <p:spPr>
            <a:xfrm>
              <a:off x="2213241" y="31681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time_offset</a:t>
              </a:r>
              <a:r>
                <a:rPr lang="en-US" altLang="ko-KR" b="1" dirty="0">
                  <a:solidFill>
                    <a:schemeClr val="tx1"/>
                  </a:solidFill>
                </a:rPr>
                <a:t>[59:0]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6796679-EB23-4977-B929-35DC6FA0F1D1}"/>
                </a:ext>
              </a:extLst>
            </p:cNvPr>
            <p:cNvSpPr/>
            <p:nvPr/>
          </p:nvSpPr>
          <p:spPr>
            <a:xfrm>
              <a:off x="664827" y="4311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1817E70-4B9D-4EBE-BD80-E0B298CBEB95}"/>
                </a:ext>
              </a:extLst>
            </p:cNvPr>
            <p:cNvSpPr/>
            <p:nvPr/>
          </p:nvSpPr>
          <p:spPr>
            <a:xfrm>
              <a:off x="2213241" y="43111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Not defined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C5248FD-049D-4C5A-BCB6-04F478D4987F}"/>
                </a:ext>
              </a:extLst>
            </p:cNvPr>
            <p:cNvSpPr/>
            <p:nvPr/>
          </p:nvSpPr>
          <p:spPr>
            <a:xfrm>
              <a:off x="664827" y="4882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CF372C6-C1B4-4003-BBA0-29E0E0299E0D}"/>
                </a:ext>
              </a:extLst>
            </p:cNvPr>
            <p:cNvSpPr/>
            <p:nvPr/>
          </p:nvSpPr>
          <p:spPr>
            <a:xfrm>
              <a:off x="2213241" y="48826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Not defined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31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B203EA0B-C042-4F5B-97A1-2EADEBAA5A1D}"/>
              </a:ext>
            </a:extLst>
          </p:cNvPr>
          <p:cNvGrpSpPr/>
          <p:nvPr/>
        </p:nvGrpSpPr>
        <p:grpSpPr>
          <a:xfrm>
            <a:off x="111070" y="2796381"/>
            <a:ext cx="11949500" cy="6004384"/>
            <a:chOff x="664827" y="297975"/>
            <a:chExt cx="8568074" cy="4562225"/>
          </a:xfrm>
          <a:noFill/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57A06-D81D-4D4C-8BFC-C72E5F3FDC2B}"/>
                </a:ext>
              </a:extLst>
            </p:cNvPr>
            <p:cNvSpPr/>
            <p:nvPr/>
          </p:nvSpPr>
          <p:spPr>
            <a:xfrm>
              <a:off x="664827" y="2979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C78E7E-7FB6-40CB-9115-8150D506A922}"/>
                </a:ext>
              </a:extLst>
            </p:cNvPr>
            <p:cNvSpPr/>
            <p:nvPr/>
          </p:nvSpPr>
          <p:spPr>
            <a:xfrm>
              <a:off x="2213242" y="297975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3546C6-844C-4733-8ED1-A9573FAF9A0D}"/>
                </a:ext>
              </a:extLst>
            </p:cNvPr>
            <p:cNvSpPr/>
            <p:nvPr/>
          </p:nvSpPr>
          <p:spPr>
            <a:xfrm>
              <a:off x="4167147" y="297975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E88CA7-CE36-46EB-A0D7-F360B15557CA}"/>
                </a:ext>
              </a:extLst>
            </p:cNvPr>
            <p:cNvSpPr/>
            <p:nvPr/>
          </p:nvSpPr>
          <p:spPr>
            <a:xfrm>
              <a:off x="6150241" y="297975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[45:14]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B770C5-ACC4-43F6-9E5D-2A98229DF474}"/>
                </a:ext>
              </a:extLst>
            </p:cNvPr>
            <p:cNvSpPr/>
            <p:nvPr/>
          </p:nvSpPr>
          <p:spPr>
            <a:xfrm>
              <a:off x="664827" y="907412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2B856D-B7A1-4A7A-A583-BBFA0581FCC8}"/>
                </a:ext>
              </a:extLst>
            </p:cNvPr>
            <p:cNvSpPr/>
            <p:nvPr/>
          </p:nvSpPr>
          <p:spPr>
            <a:xfrm>
              <a:off x="2213242" y="907412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D93A8D-173D-41C3-B34B-CF4EDBD12B79}"/>
                </a:ext>
              </a:extLst>
            </p:cNvPr>
            <p:cNvSpPr/>
            <p:nvPr/>
          </p:nvSpPr>
          <p:spPr>
            <a:xfrm>
              <a:off x="4167147" y="907412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39BCFB-F490-441B-A5F8-F42F1BA898F4}"/>
                </a:ext>
              </a:extLst>
            </p:cNvPr>
            <p:cNvSpPr/>
            <p:nvPr/>
          </p:nvSpPr>
          <p:spPr>
            <a:xfrm>
              <a:off x="6150241" y="907412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[43:12]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5BC07-1CE6-494C-B1E9-19CAD394044D}"/>
                </a:ext>
              </a:extLst>
            </p:cNvPr>
            <p:cNvSpPr/>
            <p:nvPr/>
          </p:nvSpPr>
          <p:spPr>
            <a:xfrm>
              <a:off x="664827" y="1485708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3E3DEA-54F6-4713-851A-F073BB448E2D}"/>
                </a:ext>
              </a:extLst>
            </p:cNvPr>
            <p:cNvSpPr/>
            <p:nvPr/>
          </p:nvSpPr>
          <p:spPr>
            <a:xfrm>
              <a:off x="2213242" y="1485708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243CA1D-5F19-4C2C-8215-49AD545C8254}"/>
                </a:ext>
              </a:extLst>
            </p:cNvPr>
            <p:cNvSpPr/>
            <p:nvPr/>
          </p:nvSpPr>
          <p:spPr>
            <a:xfrm>
              <a:off x="4167147" y="1485708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3F6214-737A-4BE1-B122-868EF87A1E87}"/>
                </a:ext>
              </a:extLst>
            </p:cNvPr>
            <p:cNvSpPr/>
            <p:nvPr/>
          </p:nvSpPr>
          <p:spPr>
            <a:xfrm>
              <a:off x="6150241" y="1485708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[41:10]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6824F46-4CDD-4F31-8136-4535774E002A}"/>
                </a:ext>
              </a:extLst>
            </p:cNvPr>
            <p:cNvSpPr/>
            <p:nvPr/>
          </p:nvSpPr>
          <p:spPr>
            <a:xfrm>
              <a:off x="664827" y="2064004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67CE91-E522-40C0-AA1B-6B4C65455CBD}"/>
                </a:ext>
              </a:extLst>
            </p:cNvPr>
            <p:cNvSpPr/>
            <p:nvPr/>
          </p:nvSpPr>
          <p:spPr>
            <a:xfrm>
              <a:off x="2213242" y="2064004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F0063D-2B83-46D1-80A7-271FB0F67BAB}"/>
                </a:ext>
              </a:extLst>
            </p:cNvPr>
            <p:cNvSpPr/>
            <p:nvPr/>
          </p:nvSpPr>
          <p:spPr>
            <a:xfrm>
              <a:off x="4167147" y="2064004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E9B941-0147-44E4-A9AF-A9543D84518A}"/>
                </a:ext>
              </a:extLst>
            </p:cNvPr>
            <p:cNvSpPr/>
            <p:nvPr/>
          </p:nvSpPr>
          <p:spPr>
            <a:xfrm>
              <a:off x="6150241" y="2064004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[39:8]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5755D0-A0AE-47DA-9179-A588008F95EA}"/>
                </a:ext>
              </a:extLst>
            </p:cNvPr>
            <p:cNvSpPr/>
            <p:nvPr/>
          </p:nvSpPr>
          <p:spPr>
            <a:xfrm>
              <a:off x="664827" y="2677429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F0E03D-0434-4B5F-BB7D-5E46158A2A89}"/>
                </a:ext>
              </a:extLst>
            </p:cNvPr>
            <p:cNvSpPr/>
            <p:nvPr/>
          </p:nvSpPr>
          <p:spPr>
            <a:xfrm>
              <a:off x="2213242" y="2677429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D8EF975-EA9D-49C2-A570-592BD0DEDC40}"/>
                </a:ext>
              </a:extLst>
            </p:cNvPr>
            <p:cNvSpPr/>
            <p:nvPr/>
          </p:nvSpPr>
          <p:spPr>
            <a:xfrm>
              <a:off x="4167147" y="2677429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A503A7-4E83-4546-A95C-15E7EEE9B232}"/>
                </a:ext>
              </a:extLst>
            </p:cNvPr>
            <p:cNvSpPr/>
            <p:nvPr/>
          </p:nvSpPr>
          <p:spPr>
            <a:xfrm>
              <a:off x="6150241" y="2677429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[37:6]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7197AB6-FEA6-4E41-AF9A-7439093F8461}"/>
                </a:ext>
              </a:extLst>
            </p:cNvPr>
            <p:cNvSpPr/>
            <p:nvPr/>
          </p:nvSpPr>
          <p:spPr>
            <a:xfrm>
              <a:off x="664827" y="3286721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8F8B736-4D78-45A3-8050-BA831D97EE6F}"/>
                </a:ext>
              </a:extLst>
            </p:cNvPr>
            <p:cNvSpPr/>
            <p:nvPr/>
          </p:nvSpPr>
          <p:spPr>
            <a:xfrm>
              <a:off x="2213242" y="3286721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7A5CA-425D-48EC-9CA3-43939584D510}"/>
                </a:ext>
              </a:extLst>
            </p:cNvPr>
            <p:cNvSpPr/>
            <p:nvPr/>
          </p:nvSpPr>
          <p:spPr>
            <a:xfrm>
              <a:off x="4167147" y="3286721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F7D837-DA22-48C7-8B52-071B44998E7C}"/>
                </a:ext>
              </a:extLst>
            </p:cNvPr>
            <p:cNvSpPr/>
            <p:nvPr/>
          </p:nvSpPr>
          <p:spPr>
            <a:xfrm>
              <a:off x="6150241" y="3286721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[35:4]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EF3C2D4-71D3-4334-BDB0-E755C4EACA27}"/>
                </a:ext>
              </a:extLst>
            </p:cNvPr>
            <p:cNvSpPr/>
            <p:nvPr/>
          </p:nvSpPr>
          <p:spPr>
            <a:xfrm>
              <a:off x="664827" y="3891963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A28FDA5-FA58-44E0-AE39-18135EBE6D17}"/>
                </a:ext>
              </a:extLst>
            </p:cNvPr>
            <p:cNvSpPr/>
            <p:nvPr/>
          </p:nvSpPr>
          <p:spPr>
            <a:xfrm>
              <a:off x="2213242" y="3891963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8DE4776-FE98-496D-91C2-2FD494BA91DE}"/>
                </a:ext>
              </a:extLst>
            </p:cNvPr>
            <p:cNvSpPr/>
            <p:nvPr/>
          </p:nvSpPr>
          <p:spPr>
            <a:xfrm>
              <a:off x="4167147" y="3891963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43245B4-CC91-4510-A803-E2E2DD26B545}"/>
                </a:ext>
              </a:extLst>
            </p:cNvPr>
            <p:cNvSpPr/>
            <p:nvPr/>
          </p:nvSpPr>
          <p:spPr>
            <a:xfrm>
              <a:off x="6150241" y="3891963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[33:2]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AFAA9C-8B87-4792-ADB6-B1BA34A90261}"/>
                </a:ext>
              </a:extLst>
            </p:cNvPr>
            <p:cNvSpPr/>
            <p:nvPr/>
          </p:nvSpPr>
          <p:spPr>
            <a:xfrm>
              <a:off x="664827" y="44950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7BC33DB-EC33-4429-B206-44C88FA63BD0}"/>
                </a:ext>
              </a:extLst>
            </p:cNvPr>
            <p:cNvSpPr/>
            <p:nvPr/>
          </p:nvSpPr>
          <p:spPr>
            <a:xfrm>
              <a:off x="2213242" y="4495075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478BC9C-BDC7-461D-B3ED-A347B7A8A02A}"/>
                </a:ext>
              </a:extLst>
            </p:cNvPr>
            <p:cNvSpPr/>
            <p:nvPr/>
          </p:nvSpPr>
          <p:spPr>
            <a:xfrm>
              <a:off x="4167147" y="4495075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F5B9F6E-3D2D-4950-A8BA-B33D1870D5FB}"/>
                </a:ext>
              </a:extLst>
            </p:cNvPr>
            <p:cNvSpPr/>
            <p:nvPr/>
          </p:nvSpPr>
          <p:spPr>
            <a:xfrm>
              <a:off x="6150241" y="4495075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[31:0]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8AADED-5F91-48DD-9C3C-6DD632ABFA66}"/>
              </a:ext>
            </a:extLst>
          </p:cNvPr>
          <p:cNvSpPr/>
          <p:nvPr/>
        </p:nvSpPr>
        <p:spPr>
          <a:xfrm>
            <a:off x="111070" y="2007136"/>
            <a:ext cx="2048430" cy="502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dest_sel</a:t>
            </a:r>
            <a:r>
              <a:rPr lang="en-US" altLang="ko-KR" b="1" dirty="0">
                <a:solidFill>
                  <a:schemeClr val="tx1"/>
                </a:solidFill>
              </a:rPr>
              <a:t>[63:60]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1F958C-57BD-4533-8651-D20E8642E7B0}"/>
              </a:ext>
            </a:extLst>
          </p:cNvPr>
          <p:cNvSpPr/>
          <p:nvPr/>
        </p:nvSpPr>
        <p:spPr>
          <a:xfrm>
            <a:off x="2270572" y="2007136"/>
            <a:ext cx="9789998" cy="502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data[59:0]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66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872DF-FBBC-4D7A-AC4B-7D15AB19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4" y="3256756"/>
            <a:ext cx="6353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22D427-A3A8-468E-B28F-E592F12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4" y="2628106"/>
            <a:ext cx="10086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7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819-6CBF-46E6-B34F-BDBAC3E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TTLx8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65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542F17-0A27-4797-8492-7A86FF2047A3}"/>
              </a:ext>
            </a:extLst>
          </p:cNvPr>
          <p:cNvGrpSpPr/>
          <p:nvPr/>
        </p:nvGrpSpPr>
        <p:grpSpPr>
          <a:xfrm>
            <a:off x="2355309" y="2059674"/>
            <a:ext cx="1124431" cy="341495"/>
            <a:chOff x="4006591" y="3239532"/>
            <a:chExt cx="1291901" cy="5595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A5E331-FBE7-45A1-99BA-1DC51E93ACE1}"/>
                </a:ext>
              </a:extLst>
            </p:cNvPr>
            <p:cNvSpPr/>
            <p:nvPr/>
          </p:nvSpPr>
          <p:spPr>
            <a:xfrm>
              <a:off x="4006591" y="3239532"/>
              <a:ext cx="1291900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last_bit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B83D0F4-D23D-40E9-A108-EE87B66F33C2}"/>
                </a:ext>
              </a:extLst>
            </p:cNvPr>
            <p:cNvSpPr/>
            <p:nvPr/>
          </p:nvSpPr>
          <p:spPr>
            <a:xfrm rot="16200000">
              <a:off x="5127123" y="3450441"/>
              <a:ext cx="205001" cy="1377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772D5B-A9EF-4FD1-96D3-3918AC56C18F}"/>
              </a:ext>
            </a:extLst>
          </p:cNvPr>
          <p:cNvSpPr/>
          <p:nvPr/>
        </p:nvSpPr>
        <p:spPr>
          <a:xfrm>
            <a:off x="9801227" y="2554355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41DC7D-4367-4EC6-A40C-59A87177E2B3}"/>
              </a:ext>
            </a:extLst>
          </p:cNvPr>
          <p:cNvSpPr/>
          <p:nvPr/>
        </p:nvSpPr>
        <p:spPr>
          <a:xfrm>
            <a:off x="9801227" y="3193704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D90715-0EFA-4AEA-BCF4-EB05DA32C34F}"/>
              </a:ext>
            </a:extLst>
          </p:cNvPr>
          <p:cNvSpPr/>
          <p:nvPr/>
        </p:nvSpPr>
        <p:spPr>
          <a:xfrm>
            <a:off x="9801227" y="383005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7DC55A-9CAA-4A90-A9CA-3CECE49EE900}"/>
              </a:ext>
            </a:extLst>
          </p:cNvPr>
          <p:cNvSpPr/>
          <p:nvPr/>
        </p:nvSpPr>
        <p:spPr>
          <a:xfrm>
            <a:off x="9801227" y="4466393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750D32-0E16-4A02-B469-DBA277240152}"/>
              </a:ext>
            </a:extLst>
          </p:cNvPr>
          <p:cNvSpPr/>
          <p:nvPr/>
        </p:nvSpPr>
        <p:spPr>
          <a:xfrm>
            <a:off x="9801227" y="51078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932CE5-45CC-477A-969A-13606F3619A0}"/>
              </a:ext>
            </a:extLst>
          </p:cNvPr>
          <p:cNvSpPr/>
          <p:nvPr/>
        </p:nvSpPr>
        <p:spPr>
          <a:xfrm>
            <a:off x="9801227" y="574567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C76D3D0-4FCF-4BBA-B64E-A3BE2BD8E9A1}"/>
              </a:ext>
            </a:extLst>
          </p:cNvPr>
          <p:cNvSpPr/>
          <p:nvPr/>
        </p:nvSpPr>
        <p:spPr>
          <a:xfrm>
            <a:off x="9801227" y="6381404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61A0C1E-EFE3-4771-AFC7-BA62969A386B}"/>
              </a:ext>
            </a:extLst>
          </p:cNvPr>
          <p:cNvSpPr/>
          <p:nvPr/>
        </p:nvSpPr>
        <p:spPr>
          <a:xfrm>
            <a:off x="9801227" y="701420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8488618-9B71-42AB-B1EE-ED285E026F42}"/>
              </a:ext>
            </a:extLst>
          </p:cNvPr>
          <p:cNvSpPr/>
          <p:nvPr/>
        </p:nvSpPr>
        <p:spPr>
          <a:xfrm>
            <a:off x="86948" y="298770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E46B550-1E6D-450F-956E-74947D5D1AC8}"/>
              </a:ext>
            </a:extLst>
          </p:cNvPr>
          <p:cNvSpPr/>
          <p:nvPr/>
        </p:nvSpPr>
        <p:spPr>
          <a:xfrm>
            <a:off x="86948" y="3625553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12CD35-3E06-4EF2-8738-B237DD53ED82}"/>
              </a:ext>
            </a:extLst>
          </p:cNvPr>
          <p:cNvSpPr/>
          <p:nvPr/>
        </p:nvSpPr>
        <p:spPr>
          <a:xfrm>
            <a:off x="86948" y="426340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16EC36A-A705-49A1-BB17-37DC3696B539}"/>
              </a:ext>
            </a:extLst>
          </p:cNvPr>
          <p:cNvSpPr/>
          <p:nvPr/>
        </p:nvSpPr>
        <p:spPr>
          <a:xfrm>
            <a:off x="86948" y="490125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selected_3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9DD4321-C4F5-4802-AED2-8F8EF8A39760}"/>
              </a:ext>
            </a:extLst>
          </p:cNvPr>
          <p:cNvSpPr/>
          <p:nvPr/>
        </p:nvSpPr>
        <p:spPr>
          <a:xfrm>
            <a:off x="86948" y="553906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selected_4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6E33CD7-D909-41D0-B48F-16726A4F2814}"/>
              </a:ext>
            </a:extLst>
          </p:cNvPr>
          <p:cNvSpPr/>
          <p:nvPr/>
        </p:nvSpPr>
        <p:spPr>
          <a:xfrm>
            <a:off x="86948" y="6176908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E2EAFF9-3276-47F2-B795-ADC284C79A05}"/>
              </a:ext>
            </a:extLst>
          </p:cNvPr>
          <p:cNvSpPr/>
          <p:nvPr/>
        </p:nvSpPr>
        <p:spPr>
          <a:xfrm>
            <a:off x="86948" y="6814755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F8856DD-852D-45A9-AE12-F25192CFA9EE}"/>
              </a:ext>
            </a:extLst>
          </p:cNvPr>
          <p:cNvSpPr/>
          <p:nvPr/>
        </p:nvSpPr>
        <p:spPr>
          <a:xfrm>
            <a:off x="86948" y="745261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B33E2D3-0B9B-40A3-8B22-55FCF38D3C52}"/>
              </a:ext>
            </a:extLst>
          </p:cNvPr>
          <p:cNvCxnSpPr>
            <a:cxnSpLocks/>
            <a:stCxn id="52" idx="1"/>
            <a:endCxn id="151" idx="0"/>
          </p:cNvCxnSpPr>
          <p:nvPr/>
        </p:nvCxnSpPr>
        <p:spPr>
          <a:xfrm rot="10800000" flipV="1">
            <a:off x="4527959" y="2754403"/>
            <a:ext cx="5273269" cy="3630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B901387-8A79-4642-AA65-1AF9AC555D63}"/>
              </a:ext>
            </a:extLst>
          </p:cNvPr>
          <p:cNvCxnSpPr>
            <a:cxnSpLocks/>
            <a:stCxn id="27" idx="2"/>
            <a:endCxn id="150" idx="0"/>
          </p:cNvCxnSpPr>
          <p:nvPr/>
        </p:nvCxnSpPr>
        <p:spPr>
          <a:xfrm rot="16200000" flipH="1">
            <a:off x="3039967" y="2278722"/>
            <a:ext cx="716304" cy="9611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D536809-5764-4B5B-92DB-5E28F6A3DD67}"/>
              </a:ext>
            </a:extLst>
          </p:cNvPr>
          <p:cNvGrpSpPr/>
          <p:nvPr/>
        </p:nvGrpSpPr>
        <p:grpSpPr>
          <a:xfrm>
            <a:off x="3737557" y="3117471"/>
            <a:ext cx="912091" cy="213330"/>
            <a:chOff x="3029010" y="1164624"/>
            <a:chExt cx="1003300" cy="28394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27FE23F-C34E-41CC-ABDE-6A630EBFB610}"/>
                </a:ext>
              </a:extLst>
            </p:cNvPr>
            <p:cNvSpPr/>
            <p:nvPr/>
          </p:nvSpPr>
          <p:spPr>
            <a:xfrm>
              <a:off x="3120549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3E3B282-4863-4065-AEDF-BD22E149255C}"/>
                </a:ext>
              </a:extLst>
            </p:cNvPr>
            <p:cNvSpPr/>
            <p:nvPr/>
          </p:nvSpPr>
          <p:spPr>
            <a:xfrm>
              <a:off x="3834713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다리꼴 142">
              <a:extLst>
                <a:ext uri="{FF2B5EF4-FFF2-40B4-BE49-F238E27FC236}">
                  <a16:creationId xmlns:a16="http://schemas.microsoft.com/office/drawing/2014/main" id="{74BA4596-F7D1-4A3F-B942-995FF6FE0F56}"/>
                </a:ext>
              </a:extLst>
            </p:cNvPr>
            <p:cNvSpPr/>
            <p:nvPr/>
          </p:nvSpPr>
          <p:spPr>
            <a:xfrm rot="10800000">
              <a:off x="3029010" y="1166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0C43DAE2-BE08-4140-BAED-99D6DFFD0965}"/>
              </a:ext>
            </a:extLst>
          </p:cNvPr>
          <p:cNvGrpSpPr/>
          <p:nvPr/>
        </p:nvGrpSpPr>
        <p:grpSpPr>
          <a:xfrm>
            <a:off x="3737557" y="3762635"/>
            <a:ext cx="912091" cy="212041"/>
            <a:chOff x="3691950" y="1863339"/>
            <a:chExt cx="1003300" cy="282227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CB5DED7B-7B7B-48E2-B337-EF5B46BA1406}"/>
                </a:ext>
              </a:extLst>
            </p:cNvPr>
            <p:cNvSpPr/>
            <p:nvPr/>
          </p:nvSpPr>
          <p:spPr>
            <a:xfrm>
              <a:off x="3783489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3C250BB9-04A3-4138-AA7D-08E96EFF8EF0}"/>
                </a:ext>
              </a:extLst>
            </p:cNvPr>
            <p:cNvSpPr/>
            <p:nvPr/>
          </p:nvSpPr>
          <p:spPr>
            <a:xfrm>
              <a:off x="4497653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사다리꼴 533">
              <a:extLst>
                <a:ext uri="{FF2B5EF4-FFF2-40B4-BE49-F238E27FC236}">
                  <a16:creationId xmlns:a16="http://schemas.microsoft.com/office/drawing/2014/main" id="{69292D5C-6249-4955-834B-C15AB92B88EB}"/>
                </a:ext>
              </a:extLst>
            </p:cNvPr>
            <p:cNvSpPr/>
            <p:nvPr/>
          </p:nvSpPr>
          <p:spPr>
            <a:xfrm rot="10800000">
              <a:off x="3691950" y="1863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3" name="그룹 722">
            <a:extLst>
              <a:ext uri="{FF2B5EF4-FFF2-40B4-BE49-F238E27FC236}">
                <a16:creationId xmlns:a16="http://schemas.microsoft.com/office/drawing/2014/main" id="{62162A34-0165-4740-80FC-AB686BCEB312}"/>
              </a:ext>
            </a:extLst>
          </p:cNvPr>
          <p:cNvGrpSpPr/>
          <p:nvPr/>
        </p:nvGrpSpPr>
        <p:grpSpPr>
          <a:xfrm>
            <a:off x="3737557" y="4398173"/>
            <a:ext cx="912091" cy="214007"/>
            <a:chOff x="3691950" y="2498551"/>
            <a:chExt cx="1003300" cy="284844"/>
          </a:xfrm>
        </p:grpSpPr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1D6694B-9A87-48B0-A0DC-B4C618FE47FC}"/>
                </a:ext>
              </a:extLst>
            </p:cNvPr>
            <p:cNvSpPr/>
            <p:nvPr/>
          </p:nvSpPr>
          <p:spPr>
            <a:xfrm>
              <a:off x="3783489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CDDFBC49-06C3-4E9A-933C-88C94414D08D}"/>
                </a:ext>
              </a:extLst>
            </p:cNvPr>
            <p:cNvSpPr/>
            <p:nvPr/>
          </p:nvSpPr>
          <p:spPr>
            <a:xfrm>
              <a:off x="4497653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사다리꼴 548">
              <a:extLst>
                <a:ext uri="{FF2B5EF4-FFF2-40B4-BE49-F238E27FC236}">
                  <a16:creationId xmlns:a16="http://schemas.microsoft.com/office/drawing/2014/main" id="{7CEA9EB8-DF1E-419C-8EFC-29112E1AE305}"/>
                </a:ext>
              </a:extLst>
            </p:cNvPr>
            <p:cNvSpPr/>
            <p:nvPr/>
          </p:nvSpPr>
          <p:spPr>
            <a:xfrm rot="10800000">
              <a:off x="3691950" y="2501168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4" name="그룹 723">
            <a:extLst>
              <a:ext uri="{FF2B5EF4-FFF2-40B4-BE49-F238E27FC236}">
                <a16:creationId xmlns:a16="http://schemas.microsoft.com/office/drawing/2014/main" id="{C789B6C0-4140-419D-AF19-3F55EB0A188C}"/>
              </a:ext>
            </a:extLst>
          </p:cNvPr>
          <p:cNvGrpSpPr/>
          <p:nvPr/>
        </p:nvGrpSpPr>
        <p:grpSpPr>
          <a:xfrm>
            <a:off x="3737557" y="5038316"/>
            <a:ext cx="912091" cy="212041"/>
            <a:chOff x="3691950" y="3139020"/>
            <a:chExt cx="1003300" cy="282227"/>
          </a:xfrm>
        </p:grpSpPr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5CF8950E-E742-401C-8266-2E7FFC18CC6A}"/>
                </a:ext>
              </a:extLst>
            </p:cNvPr>
            <p:cNvSpPr/>
            <p:nvPr/>
          </p:nvSpPr>
          <p:spPr>
            <a:xfrm>
              <a:off x="3783489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22D124D7-7403-4F4B-8F69-1C338D22B29D}"/>
                </a:ext>
              </a:extLst>
            </p:cNvPr>
            <p:cNvSpPr/>
            <p:nvPr/>
          </p:nvSpPr>
          <p:spPr>
            <a:xfrm>
              <a:off x="4497653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사다리꼴 563">
              <a:extLst>
                <a:ext uri="{FF2B5EF4-FFF2-40B4-BE49-F238E27FC236}">
                  <a16:creationId xmlns:a16="http://schemas.microsoft.com/office/drawing/2014/main" id="{16E575FF-3A8F-4B96-BF5B-4C84C24FB611}"/>
                </a:ext>
              </a:extLst>
            </p:cNvPr>
            <p:cNvSpPr/>
            <p:nvPr/>
          </p:nvSpPr>
          <p:spPr>
            <a:xfrm rot="10800000">
              <a:off x="3691950" y="3139020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5" name="그룹 724">
            <a:extLst>
              <a:ext uri="{FF2B5EF4-FFF2-40B4-BE49-F238E27FC236}">
                <a16:creationId xmlns:a16="http://schemas.microsoft.com/office/drawing/2014/main" id="{5894D601-E219-4E64-A020-297257E28FB9}"/>
              </a:ext>
            </a:extLst>
          </p:cNvPr>
          <p:cNvGrpSpPr/>
          <p:nvPr/>
        </p:nvGrpSpPr>
        <p:grpSpPr>
          <a:xfrm>
            <a:off x="3737557" y="5677262"/>
            <a:ext cx="912091" cy="212041"/>
            <a:chOff x="3691950" y="3777966"/>
            <a:chExt cx="1003300" cy="282227"/>
          </a:xfrm>
        </p:grpSpPr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BD043375-D4AB-40D2-9040-3255FAAD1E66}"/>
                </a:ext>
              </a:extLst>
            </p:cNvPr>
            <p:cNvSpPr/>
            <p:nvPr/>
          </p:nvSpPr>
          <p:spPr>
            <a:xfrm>
              <a:off x="3783489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D6DD3D18-E295-4F3F-9CA0-643DAC832C10}"/>
                </a:ext>
              </a:extLst>
            </p:cNvPr>
            <p:cNvSpPr/>
            <p:nvPr/>
          </p:nvSpPr>
          <p:spPr>
            <a:xfrm>
              <a:off x="4497653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사다리꼴 578">
              <a:extLst>
                <a:ext uri="{FF2B5EF4-FFF2-40B4-BE49-F238E27FC236}">
                  <a16:creationId xmlns:a16="http://schemas.microsoft.com/office/drawing/2014/main" id="{6A6683FE-E056-405B-8A4C-84EA3A1CCA27}"/>
                </a:ext>
              </a:extLst>
            </p:cNvPr>
            <p:cNvSpPr/>
            <p:nvPr/>
          </p:nvSpPr>
          <p:spPr>
            <a:xfrm rot="10800000">
              <a:off x="3691950" y="3777966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6" name="그룹 725">
            <a:extLst>
              <a:ext uri="{FF2B5EF4-FFF2-40B4-BE49-F238E27FC236}">
                <a16:creationId xmlns:a16="http://schemas.microsoft.com/office/drawing/2014/main" id="{E71BD7DA-CCD3-40D9-81EF-403A35B66F54}"/>
              </a:ext>
            </a:extLst>
          </p:cNvPr>
          <p:cNvGrpSpPr/>
          <p:nvPr/>
        </p:nvGrpSpPr>
        <p:grpSpPr>
          <a:xfrm>
            <a:off x="3737557" y="6310553"/>
            <a:ext cx="912091" cy="212041"/>
            <a:chOff x="3691950" y="4411257"/>
            <a:chExt cx="1003300" cy="282227"/>
          </a:xfrm>
        </p:grpSpPr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4A377707-F6F5-48E1-830D-71C412A228CE}"/>
                </a:ext>
              </a:extLst>
            </p:cNvPr>
            <p:cNvSpPr/>
            <p:nvPr/>
          </p:nvSpPr>
          <p:spPr>
            <a:xfrm>
              <a:off x="3783489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CCF7AC7C-2D79-4154-B0A8-7807AE674CCC}"/>
                </a:ext>
              </a:extLst>
            </p:cNvPr>
            <p:cNvSpPr/>
            <p:nvPr/>
          </p:nvSpPr>
          <p:spPr>
            <a:xfrm>
              <a:off x="4497653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사다리꼴 593">
              <a:extLst>
                <a:ext uri="{FF2B5EF4-FFF2-40B4-BE49-F238E27FC236}">
                  <a16:creationId xmlns:a16="http://schemas.microsoft.com/office/drawing/2014/main" id="{FC395E6D-20DD-43BE-8538-512E21865E5F}"/>
                </a:ext>
              </a:extLst>
            </p:cNvPr>
            <p:cNvSpPr/>
            <p:nvPr/>
          </p:nvSpPr>
          <p:spPr>
            <a:xfrm rot="10800000">
              <a:off x="3691950" y="4411257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7" name="그룹 726">
            <a:extLst>
              <a:ext uri="{FF2B5EF4-FFF2-40B4-BE49-F238E27FC236}">
                <a16:creationId xmlns:a16="http://schemas.microsoft.com/office/drawing/2014/main" id="{AF37FB24-124D-4FBF-BF70-E98AF545B19D}"/>
              </a:ext>
            </a:extLst>
          </p:cNvPr>
          <p:cNvGrpSpPr/>
          <p:nvPr/>
        </p:nvGrpSpPr>
        <p:grpSpPr>
          <a:xfrm>
            <a:off x="3737557" y="6937605"/>
            <a:ext cx="912091" cy="212041"/>
            <a:chOff x="3691950" y="5038309"/>
            <a:chExt cx="1003300" cy="282227"/>
          </a:xfrm>
        </p:grpSpPr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008DA848-B072-401C-A611-E5C021E956F6}"/>
                </a:ext>
              </a:extLst>
            </p:cNvPr>
            <p:cNvSpPr/>
            <p:nvPr/>
          </p:nvSpPr>
          <p:spPr>
            <a:xfrm>
              <a:off x="3783489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9B171E5E-2F77-4928-B9D0-91A8FFCF79F6}"/>
                </a:ext>
              </a:extLst>
            </p:cNvPr>
            <p:cNvSpPr/>
            <p:nvPr/>
          </p:nvSpPr>
          <p:spPr>
            <a:xfrm>
              <a:off x="4497653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사다리꼴 608">
              <a:extLst>
                <a:ext uri="{FF2B5EF4-FFF2-40B4-BE49-F238E27FC236}">
                  <a16:creationId xmlns:a16="http://schemas.microsoft.com/office/drawing/2014/main" id="{0E5F5504-C00D-4442-9F1E-8E5F62AEDB87}"/>
                </a:ext>
              </a:extLst>
            </p:cNvPr>
            <p:cNvSpPr/>
            <p:nvPr/>
          </p:nvSpPr>
          <p:spPr>
            <a:xfrm rot="10800000">
              <a:off x="3691950" y="503830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8" name="그룹 727">
            <a:extLst>
              <a:ext uri="{FF2B5EF4-FFF2-40B4-BE49-F238E27FC236}">
                <a16:creationId xmlns:a16="http://schemas.microsoft.com/office/drawing/2014/main" id="{3D6BC320-896A-4697-8010-B6E13691F72C}"/>
              </a:ext>
            </a:extLst>
          </p:cNvPr>
          <p:cNvGrpSpPr/>
          <p:nvPr/>
        </p:nvGrpSpPr>
        <p:grpSpPr>
          <a:xfrm>
            <a:off x="3737557" y="7586257"/>
            <a:ext cx="912091" cy="212041"/>
            <a:chOff x="3691950" y="5686961"/>
            <a:chExt cx="1003300" cy="282227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6EBFB7E3-1B39-4BBA-95F4-65B0AC576A28}"/>
                </a:ext>
              </a:extLst>
            </p:cNvPr>
            <p:cNvSpPr/>
            <p:nvPr/>
          </p:nvSpPr>
          <p:spPr>
            <a:xfrm>
              <a:off x="3783489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90E78411-D16A-420D-8C4A-EFB39715730A}"/>
                </a:ext>
              </a:extLst>
            </p:cNvPr>
            <p:cNvSpPr/>
            <p:nvPr/>
          </p:nvSpPr>
          <p:spPr>
            <a:xfrm>
              <a:off x="4497653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사다리꼴 623">
              <a:extLst>
                <a:ext uri="{FF2B5EF4-FFF2-40B4-BE49-F238E27FC236}">
                  <a16:creationId xmlns:a16="http://schemas.microsoft.com/office/drawing/2014/main" id="{3F1E794B-4F46-4590-ADB9-58E742CAE701}"/>
                </a:ext>
              </a:extLst>
            </p:cNvPr>
            <p:cNvSpPr/>
            <p:nvPr/>
          </p:nvSpPr>
          <p:spPr>
            <a:xfrm rot="10800000">
              <a:off x="3691950" y="5686961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77E75482-8445-4B4C-97E0-601754CA119E}"/>
              </a:ext>
            </a:extLst>
          </p:cNvPr>
          <p:cNvCxnSpPr>
            <a:cxnSpLocks/>
            <a:stCxn id="70" idx="1"/>
            <a:endCxn id="533" idx="0"/>
          </p:cNvCxnSpPr>
          <p:nvPr/>
        </p:nvCxnSpPr>
        <p:spPr>
          <a:xfrm rot="10800000" flipV="1">
            <a:off x="4527959" y="3393753"/>
            <a:ext cx="5273269" cy="369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5C229CA0-2779-4EA4-82F7-35E626C4F4C7}"/>
              </a:ext>
            </a:extLst>
          </p:cNvPr>
          <p:cNvCxnSpPr>
            <a:cxnSpLocks/>
            <a:stCxn id="79" idx="1"/>
            <a:endCxn id="548" idx="0"/>
          </p:cNvCxnSpPr>
          <p:nvPr/>
        </p:nvCxnSpPr>
        <p:spPr>
          <a:xfrm rot="10800000" flipV="1">
            <a:off x="4527959" y="4030099"/>
            <a:ext cx="5273269" cy="368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7765AE64-B407-407A-9225-9A85DDBE4FC8}"/>
              </a:ext>
            </a:extLst>
          </p:cNvPr>
          <p:cNvCxnSpPr>
            <a:cxnSpLocks/>
            <a:stCxn id="88" idx="1"/>
            <a:endCxn id="563" idx="0"/>
          </p:cNvCxnSpPr>
          <p:nvPr/>
        </p:nvCxnSpPr>
        <p:spPr>
          <a:xfrm rot="10800000" flipV="1">
            <a:off x="4527959" y="4666442"/>
            <a:ext cx="5273269" cy="3722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연결선: 꺾임 644">
            <a:extLst>
              <a:ext uri="{FF2B5EF4-FFF2-40B4-BE49-F238E27FC236}">
                <a16:creationId xmlns:a16="http://schemas.microsoft.com/office/drawing/2014/main" id="{EEDCCE9E-3BBE-4756-86D8-0B690A870A41}"/>
              </a:ext>
            </a:extLst>
          </p:cNvPr>
          <p:cNvCxnSpPr>
            <a:cxnSpLocks/>
            <a:stCxn id="97" idx="1"/>
            <a:endCxn id="578" idx="0"/>
          </p:cNvCxnSpPr>
          <p:nvPr/>
        </p:nvCxnSpPr>
        <p:spPr>
          <a:xfrm rot="10800000" flipV="1">
            <a:off x="4527959" y="5307870"/>
            <a:ext cx="5273269" cy="369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A8CA91F7-3722-4D42-99EF-2A6697F7155D}"/>
              </a:ext>
            </a:extLst>
          </p:cNvPr>
          <p:cNvCxnSpPr>
            <a:cxnSpLocks/>
            <a:stCxn id="106" idx="1"/>
            <a:endCxn id="593" idx="0"/>
          </p:cNvCxnSpPr>
          <p:nvPr/>
        </p:nvCxnSpPr>
        <p:spPr>
          <a:xfrm rot="10800000" flipV="1">
            <a:off x="4527959" y="5945719"/>
            <a:ext cx="5273269" cy="3652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45C8945C-45D3-4554-86A3-D28C9CA227FD}"/>
              </a:ext>
            </a:extLst>
          </p:cNvPr>
          <p:cNvCxnSpPr>
            <a:cxnSpLocks/>
            <a:stCxn id="124" idx="1"/>
            <a:endCxn id="623" idx="0"/>
          </p:cNvCxnSpPr>
          <p:nvPr/>
        </p:nvCxnSpPr>
        <p:spPr>
          <a:xfrm rot="10800000" flipV="1">
            <a:off x="4527959" y="7214249"/>
            <a:ext cx="5273269" cy="3724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AE3B0FFF-CBF4-46DE-BCD5-D2BC6B997BAF}"/>
              </a:ext>
            </a:extLst>
          </p:cNvPr>
          <p:cNvCxnSpPr>
            <a:cxnSpLocks/>
            <a:stCxn id="115" idx="1"/>
            <a:endCxn id="608" idx="0"/>
          </p:cNvCxnSpPr>
          <p:nvPr/>
        </p:nvCxnSpPr>
        <p:spPr>
          <a:xfrm rot="10800000" flipV="1">
            <a:off x="4527959" y="6581453"/>
            <a:ext cx="5273269" cy="3565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1C7F6C14-44DA-4A75-8514-A90AEE43440A}"/>
              </a:ext>
            </a:extLst>
          </p:cNvPr>
          <p:cNvCxnSpPr>
            <a:cxnSpLocks/>
            <a:stCxn id="534" idx="0"/>
            <a:endCxn id="547" idx="0"/>
          </p:cNvCxnSpPr>
          <p:nvPr/>
        </p:nvCxnSpPr>
        <p:spPr>
          <a:xfrm rot="5400000">
            <a:off x="3824412" y="4028980"/>
            <a:ext cx="423497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꺾임 686">
            <a:extLst>
              <a:ext uri="{FF2B5EF4-FFF2-40B4-BE49-F238E27FC236}">
                <a16:creationId xmlns:a16="http://schemas.microsoft.com/office/drawing/2014/main" id="{D4A67CCA-7F82-437E-B105-0B2E1706A471}"/>
              </a:ext>
            </a:extLst>
          </p:cNvPr>
          <p:cNvCxnSpPr>
            <a:cxnSpLocks/>
            <a:stCxn id="549" idx="0"/>
            <a:endCxn id="562" idx="0"/>
          </p:cNvCxnSpPr>
          <p:nvPr/>
        </p:nvCxnSpPr>
        <p:spPr>
          <a:xfrm rot="5400000">
            <a:off x="3822881" y="4668013"/>
            <a:ext cx="426554" cy="314884"/>
          </a:xfrm>
          <a:prstGeom prst="bentConnector3">
            <a:avLst>
              <a:gd name="adj1" fmla="val 455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연결선: 꺾임 687">
            <a:extLst>
              <a:ext uri="{FF2B5EF4-FFF2-40B4-BE49-F238E27FC236}">
                <a16:creationId xmlns:a16="http://schemas.microsoft.com/office/drawing/2014/main" id="{9E4ECDED-3F2B-45A1-8614-A57BD2B7BD12}"/>
              </a:ext>
            </a:extLst>
          </p:cNvPr>
          <p:cNvCxnSpPr>
            <a:cxnSpLocks/>
            <a:stCxn id="564" idx="0"/>
            <a:endCxn id="577" idx="0"/>
          </p:cNvCxnSpPr>
          <p:nvPr/>
        </p:nvCxnSpPr>
        <p:spPr>
          <a:xfrm rot="5400000">
            <a:off x="3822499" y="5306574"/>
            <a:ext cx="427323" cy="314884"/>
          </a:xfrm>
          <a:prstGeom prst="bentConnector3">
            <a:avLst>
              <a:gd name="adj1" fmla="val 477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연결선: 꺾임 688">
            <a:extLst>
              <a:ext uri="{FF2B5EF4-FFF2-40B4-BE49-F238E27FC236}">
                <a16:creationId xmlns:a16="http://schemas.microsoft.com/office/drawing/2014/main" id="{0057DB03-630A-40E0-8B90-6B19951CF487}"/>
              </a:ext>
            </a:extLst>
          </p:cNvPr>
          <p:cNvCxnSpPr>
            <a:cxnSpLocks/>
            <a:stCxn id="579" idx="0"/>
            <a:endCxn id="592" idx="0"/>
          </p:cNvCxnSpPr>
          <p:nvPr/>
        </p:nvCxnSpPr>
        <p:spPr>
          <a:xfrm rot="5400000">
            <a:off x="3825324" y="5942693"/>
            <a:ext cx="421668" cy="314884"/>
          </a:xfrm>
          <a:prstGeom prst="bentConnector3">
            <a:avLst>
              <a:gd name="adj1" fmla="val 488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연결선: 꺾임 689">
            <a:extLst>
              <a:ext uri="{FF2B5EF4-FFF2-40B4-BE49-F238E27FC236}">
                <a16:creationId xmlns:a16="http://schemas.microsoft.com/office/drawing/2014/main" id="{8336A17D-62F5-4DB3-BE30-3A88D03742E6}"/>
              </a:ext>
            </a:extLst>
          </p:cNvPr>
          <p:cNvCxnSpPr>
            <a:cxnSpLocks/>
            <a:stCxn id="594" idx="0"/>
            <a:endCxn id="607" idx="0"/>
          </p:cNvCxnSpPr>
          <p:nvPr/>
        </p:nvCxnSpPr>
        <p:spPr>
          <a:xfrm rot="5400000">
            <a:off x="3828446" y="6572864"/>
            <a:ext cx="4154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0E3BEA94-6E34-491F-BA46-E2058AFCD0EC}"/>
              </a:ext>
            </a:extLst>
          </p:cNvPr>
          <p:cNvCxnSpPr>
            <a:cxnSpLocks/>
            <a:stCxn id="609" idx="0"/>
            <a:endCxn id="622" idx="0"/>
          </p:cNvCxnSpPr>
          <p:nvPr/>
        </p:nvCxnSpPr>
        <p:spPr>
          <a:xfrm rot="5400000">
            <a:off x="3817646" y="7210716"/>
            <a:ext cx="4370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연결선: 꺾임 691">
            <a:extLst>
              <a:ext uri="{FF2B5EF4-FFF2-40B4-BE49-F238E27FC236}">
                <a16:creationId xmlns:a16="http://schemas.microsoft.com/office/drawing/2014/main" id="{04432E41-6F36-4019-A5BD-9EDC7DE4B63A}"/>
              </a:ext>
            </a:extLst>
          </p:cNvPr>
          <p:cNvCxnSpPr>
            <a:cxnSpLocks/>
            <a:stCxn id="143" idx="0"/>
            <a:endCxn id="532" idx="0"/>
          </p:cNvCxnSpPr>
          <p:nvPr/>
        </p:nvCxnSpPr>
        <p:spPr>
          <a:xfrm rot="5400000">
            <a:off x="3820033" y="3389484"/>
            <a:ext cx="432250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49D664-61C1-40C0-B9AC-217E39AA1A90}"/>
              </a:ext>
            </a:extLst>
          </p:cNvPr>
          <p:cNvGrpSpPr/>
          <p:nvPr/>
        </p:nvGrpSpPr>
        <p:grpSpPr>
          <a:xfrm>
            <a:off x="5549185" y="8312971"/>
            <a:ext cx="398291" cy="341495"/>
            <a:chOff x="6276975" y="1766064"/>
            <a:chExt cx="398291" cy="34149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5165E3E-785C-4885-B286-FC55F08E3EBE}"/>
                </a:ext>
              </a:extLst>
            </p:cNvPr>
            <p:cNvSpPr/>
            <p:nvPr/>
          </p:nvSpPr>
          <p:spPr>
            <a:xfrm>
              <a:off x="6276975" y="1766064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[7]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6F86578-5F8E-4FDE-BC05-D2D5D555E448}"/>
                </a:ext>
              </a:extLst>
            </p:cNvPr>
            <p:cNvSpPr/>
            <p:nvPr/>
          </p:nvSpPr>
          <p:spPr>
            <a:xfrm rot="16200000">
              <a:off x="6565137" y="1889238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6C64E8-C1D0-4A94-8657-81CDC89A998E}"/>
              </a:ext>
            </a:extLst>
          </p:cNvPr>
          <p:cNvGrpSpPr/>
          <p:nvPr/>
        </p:nvGrpSpPr>
        <p:grpSpPr>
          <a:xfrm>
            <a:off x="5993701" y="8312223"/>
            <a:ext cx="398291" cy="341495"/>
            <a:chOff x="6276975" y="2443769"/>
            <a:chExt cx="398291" cy="34149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F7DF901-9C9E-4AD8-8217-7BF830D98CAC}"/>
                </a:ext>
              </a:extLst>
            </p:cNvPr>
            <p:cNvSpPr/>
            <p:nvPr/>
          </p:nvSpPr>
          <p:spPr>
            <a:xfrm>
              <a:off x="6276975" y="2443769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38F0ADF1-D18C-47B3-A338-A2049638E790}"/>
                </a:ext>
              </a:extLst>
            </p:cNvPr>
            <p:cNvSpPr/>
            <p:nvPr/>
          </p:nvSpPr>
          <p:spPr>
            <a:xfrm rot="16200000">
              <a:off x="6565137" y="2566943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B7BB97-0C7E-4D30-BA9E-D505D0EE33CC}"/>
              </a:ext>
            </a:extLst>
          </p:cNvPr>
          <p:cNvGrpSpPr/>
          <p:nvPr/>
        </p:nvGrpSpPr>
        <p:grpSpPr>
          <a:xfrm>
            <a:off x="6438217" y="8312222"/>
            <a:ext cx="398291" cy="341495"/>
            <a:chOff x="6276975" y="3073493"/>
            <a:chExt cx="398291" cy="3414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777682-CA8F-47EF-BCEF-FEF61F857F36}"/>
                </a:ext>
              </a:extLst>
            </p:cNvPr>
            <p:cNvSpPr/>
            <p:nvPr/>
          </p:nvSpPr>
          <p:spPr>
            <a:xfrm flipH="1">
              <a:off x="6383094" y="3169710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81A87B-CC3C-4119-BE2F-5784C4DD0872}"/>
                </a:ext>
              </a:extLst>
            </p:cNvPr>
            <p:cNvSpPr/>
            <p:nvPr/>
          </p:nvSpPr>
          <p:spPr>
            <a:xfrm flipH="1">
              <a:off x="6383094" y="3280003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6C47693-455D-4739-A7AB-ACA324F9333A}"/>
                </a:ext>
              </a:extLst>
            </p:cNvPr>
            <p:cNvSpPr/>
            <p:nvPr/>
          </p:nvSpPr>
          <p:spPr>
            <a:xfrm>
              <a:off x="6276975" y="3073493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[5]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8CCBB96D-7701-41A8-9B40-D8E197021FDD}"/>
                </a:ext>
              </a:extLst>
            </p:cNvPr>
            <p:cNvSpPr/>
            <p:nvPr/>
          </p:nvSpPr>
          <p:spPr>
            <a:xfrm rot="16200000">
              <a:off x="6565137" y="3196667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98BA1D-B0CA-4A5F-85BE-76505F270805}"/>
              </a:ext>
            </a:extLst>
          </p:cNvPr>
          <p:cNvGrpSpPr/>
          <p:nvPr/>
        </p:nvGrpSpPr>
        <p:grpSpPr>
          <a:xfrm>
            <a:off x="6878578" y="8313788"/>
            <a:ext cx="398291" cy="341495"/>
            <a:chOff x="6276975" y="3729790"/>
            <a:chExt cx="398291" cy="34149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E010294-835E-4405-81F5-14AC7E3413AD}"/>
                </a:ext>
              </a:extLst>
            </p:cNvPr>
            <p:cNvSpPr/>
            <p:nvPr/>
          </p:nvSpPr>
          <p:spPr>
            <a:xfrm>
              <a:off x="6276975" y="3729790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[4]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39B66228-7543-4794-86A2-35B0932BB53F}"/>
                </a:ext>
              </a:extLst>
            </p:cNvPr>
            <p:cNvSpPr/>
            <p:nvPr/>
          </p:nvSpPr>
          <p:spPr>
            <a:xfrm rot="16200000">
              <a:off x="6565137" y="3852964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8E558D-BAFB-459E-B380-371DF3AC1E3C}"/>
              </a:ext>
            </a:extLst>
          </p:cNvPr>
          <p:cNvGrpSpPr/>
          <p:nvPr/>
        </p:nvGrpSpPr>
        <p:grpSpPr>
          <a:xfrm>
            <a:off x="7318939" y="8313787"/>
            <a:ext cx="398291" cy="341495"/>
            <a:chOff x="6276975" y="4346707"/>
            <a:chExt cx="398291" cy="34149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BA68E5-0711-4B8D-882B-AE23578B5474}"/>
                </a:ext>
              </a:extLst>
            </p:cNvPr>
            <p:cNvSpPr/>
            <p:nvPr/>
          </p:nvSpPr>
          <p:spPr>
            <a:xfrm>
              <a:off x="6276975" y="4346707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[3]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이등변 삼각형 188">
              <a:extLst>
                <a:ext uri="{FF2B5EF4-FFF2-40B4-BE49-F238E27FC236}">
                  <a16:creationId xmlns:a16="http://schemas.microsoft.com/office/drawing/2014/main" id="{88E43E7F-08EF-48BF-8677-17C7A4E2CEC8}"/>
                </a:ext>
              </a:extLst>
            </p:cNvPr>
            <p:cNvSpPr/>
            <p:nvPr/>
          </p:nvSpPr>
          <p:spPr>
            <a:xfrm rot="16200000">
              <a:off x="6565137" y="4469881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E7B205-70B0-40F2-85F2-BCC6CAE84E8B}"/>
              </a:ext>
            </a:extLst>
          </p:cNvPr>
          <p:cNvGrpSpPr/>
          <p:nvPr/>
        </p:nvGrpSpPr>
        <p:grpSpPr>
          <a:xfrm>
            <a:off x="7763454" y="8309863"/>
            <a:ext cx="398291" cy="341495"/>
            <a:chOff x="6276975" y="4979865"/>
            <a:chExt cx="398291" cy="34149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7462F40-A225-46C4-B745-E928F43D4C6A}"/>
                </a:ext>
              </a:extLst>
            </p:cNvPr>
            <p:cNvSpPr/>
            <p:nvPr/>
          </p:nvSpPr>
          <p:spPr>
            <a:xfrm>
              <a:off x="6276975" y="4979865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[2]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A023011C-CB90-4B9C-BBB9-CCCE2D035831}"/>
                </a:ext>
              </a:extLst>
            </p:cNvPr>
            <p:cNvSpPr/>
            <p:nvPr/>
          </p:nvSpPr>
          <p:spPr>
            <a:xfrm rot="16200000">
              <a:off x="6565137" y="5103039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8B6512D-DF5A-4000-B4FB-2476DEA755AD}"/>
              </a:ext>
            </a:extLst>
          </p:cNvPr>
          <p:cNvGrpSpPr/>
          <p:nvPr/>
        </p:nvGrpSpPr>
        <p:grpSpPr>
          <a:xfrm>
            <a:off x="8203815" y="8303175"/>
            <a:ext cx="398291" cy="341495"/>
            <a:chOff x="6276975" y="5632446"/>
            <a:chExt cx="398291" cy="34149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861AFB0-F1CC-4CE2-B5F6-EF67AAA2ECC0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[1]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이등변 삼각형 194">
              <a:extLst>
                <a:ext uri="{FF2B5EF4-FFF2-40B4-BE49-F238E27FC236}">
                  <a16:creationId xmlns:a16="http://schemas.microsoft.com/office/drawing/2014/main" id="{EAA32756-0DE0-4354-845A-E78239717D99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46DDE251-93C2-4735-B016-EDCCC0EBAA7B}"/>
              </a:ext>
            </a:extLst>
          </p:cNvPr>
          <p:cNvCxnSpPr>
            <a:cxnSpLocks/>
            <a:stCxn id="143" idx="0"/>
            <a:endCxn id="176" idx="0"/>
          </p:cNvCxnSpPr>
          <p:nvPr/>
        </p:nvCxnSpPr>
        <p:spPr>
          <a:xfrm rot="16200000" flipH="1">
            <a:off x="2479880" y="5044521"/>
            <a:ext cx="4982168" cy="1554728"/>
          </a:xfrm>
          <a:prstGeom prst="bentConnector3">
            <a:avLst>
              <a:gd name="adj1" fmla="val 4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AFA73F00-BEA8-4FE6-AC36-37E2C2151949}"/>
              </a:ext>
            </a:extLst>
          </p:cNvPr>
          <p:cNvCxnSpPr>
            <a:cxnSpLocks/>
            <a:stCxn id="534" idx="0"/>
            <a:endCxn id="179" idx="0"/>
          </p:cNvCxnSpPr>
          <p:nvPr/>
        </p:nvCxnSpPr>
        <p:spPr>
          <a:xfrm rot="16200000" flipH="1">
            <a:off x="3024451" y="5143825"/>
            <a:ext cx="4337547" cy="1999244"/>
          </a:xfrm>
          <a:prstGeom prst="bentConnector3">
            <a:avLst>
              <a:gd name="adj1" fmla="val 49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94A2F758-B965-4291-85B3-CDB10BB09434}"/>
              </a:ext>
            </a:extLst>
          </p:cNvPr>
          <p:cNvCxnSpPr>
            <a:cxnSpLocks/>
            <a:stCxn id="549" idx="0"/>
            <a:endCxn id="182" idx="0"/>
          </p:cNvCxnSpPr>
          <p:nvPr/>
        </p:nvCxnSpPr>
        <p:spPr>
          <a:xfrm rot="16200000" flipH="1">
            <a:off x="3565459" y="5240319"/>
            <a:ext cx="3700042" cy="2443760"/>
          </a:xfrm>
          <a:prstGeom prst="bentConnector3">
            <a:avLst>
              <a:gd name="adj1" fmla="val 51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FB483C22-BA9E-4763-8163-17D1A3BD8794}"/>
              </a:ext>
            </a:extLst>
          </p:cNvPr>
          <p:cNvCxnSpPr>
            <a:cxnSpLocks/>
            <a:stCxn id="564" idx="0"/>
            <a:endCxn id="185" idx="0"/>
          </p:cNvCxnSpPr>
          <p:nvPr/>
        </p:nvCxnSpPr>
        <p:spPr>
          <a:xfrm rot="16200000" flipH="1">
            <a:off x="4103947" y="5340011"/>
            <a:ext cx="3063431" cy="2884121"/>
          </a:xfrm>
          <a:prstGeom prst="bentConnector3">
            <a:avLst>
              <a:gd name="adj1" fmla="val 66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508CF2F6-BABA-4DEC-8B7D-29D5EA2D4F84}"/>
              </a:ext>
            </a:extLst>
          </p:cNvPr>
          <p:cNvCxnSpPr>
            <a:cxnSpLocks/>
            <a:stCxn id="579" idx="0"/>
            <a:endCxn id="188" idx="0"/>
          </p:cNvCxnSpPr>
          <p:nvPr/>
        </p:nvCxnSpPr>
        <p:spPr>
          <a:xfrm rot="16200000" flipH="1">
            <a:off x="4643599" y="5439302"/>
            <a:ext cx="2424484" cy="3324482"/>
          </a:xfrm>
          <a:prstGeom prst="bentConnector3">
            <a:avLst>
              <a:gd name="adj1" fmla="val 83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D7F46DA-4942-4C33-8174-805865718E2A}"/>
              </a:ext>
            </a:extLst>
          </p:cNvPr>
          <p:cNvCxnSpPr>
            <a:cxnSpLocks/>
            <a:stCxn id="594" idx="0"/>
            <a:endCxn id="191" idx="0"/>
          </p:cNvCxnSpPr>
          <p:nvPr/>
        </p:nvCxnSpPr>
        <p:spPr>
          <a:xfrm rot="16200000" flipH="1">
            <a:off x="5184466" y="5531729"/>
            <a:ext cx="1787269" cy="3768997"/>
          </a:xfrm>
          <a:prstGeom prst="bentConnector3">
            <a:avLst>
              <a:gd name="adj1" fmla="val 11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18826FB1-E793-4038-92E6-175D14923A36}"/>
              </a:ext>
            </a:extLst>
          </p:cNvPr>
          <p:cNvCxnSpPr>
            <a:cxnSpLocks/>
            <a:stCxn id="609" idx="0"/>
            <a:endCxn id="194" idx="0"/>
          </p:cNvCxnSpPr>
          <p:nvPr/>
        </p:nvCxnSpPr>
        <p:spPr>
          <a:xfrm rot="16200000" flipH="1">
            <a:off x="5721517" y="5621729"/>
            <a:ext cx="1153529" cy="4209358"/>
          </a:xfrm>
          <a:prstGeom prst="bentConnector3">
            <a:avLst>
              <a:gd name="adj1" fmla="val 19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675E6C6-18ED-4A75-AFE7-070CBB4C60F7}"/>
              </a:ext>
            </a:extLst>
          </p:cNvPr>
          <p:cNvGrpSpPr/>
          <p:nvPr/>
        </p:nvGrpSpPr>
        <p:grpSpPr>
          <a:xfrm>
            <a:off x="8644174" y="8304889"/>
            <a:ext cx="398291" cy="341495"/>
            <a:chOff x="6276975" y="5632446"/>
            <a:chExt cx="398291" cy="341495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28CEE839-06C3-40CA-93D3-8C4F6574AF9F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[0]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이등변 삼각형 241">
              <a:extLst>
                <a:ext uri="{FF2B5EF4-FFF2-40B4-BE49-F238E27FC236}">
                  <a16:creationId xmlns:a16="http://schemas.microsoft.com/office/drawing/2014/main" id="{97D0254C-3ACD-482F-A861-DA12D3229DE5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1121252A-3E57-499D-A140-5A242DB04C19}"/>
              </a:ext>
            </a:extLst>
          </p:cNvPr>
          <p:cNvCxnSpPr>
            <a:cxnSpLocks/>
            <a:stCxn id="624" idx="0"/>
            <a:endCxn id="241" idx="0"/>
          </p:cNvCxnSpPr>
          <p:nvPr/>
        </p:nvCxnSpPr>
        <p:spPr>
          <a:xfrm rot="16200000" flipH="1">
            <a:off x="6265165" y="5726734"/>
            <a:ext cx="506591" cy="4649717"/>
          </a:xfrm>
          <a:prstGeom prst="bentConnector3">
            <a:avLst>
              <a:gd name="adj1" fmla="val 217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3F96A738-9099-4BB4-811C-38E04A710CF1}"/>
              </a:ext>
            </a:extLst>
          </p:cNvPr>
          <p:cNvCxnSpPr>
            <a:cxnSpLocks/>
            <a:stCxn id="134" idx="3"/>
            <a:endCxn id="143" idx="3"/>
          </p:cNvCxnSpPr>
          <p:nvPr/>
        </p:nvCxnSpPr>
        <p:spPr>
          <a:xfrm>
            <a:off x="1489571" y="3129086"/>
            <a:ext cx="2294721" cy="956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2CADB68-AD14-4AB2-878A-7877AE45F227}"/>
              </a:ext>
            </a:extLst>
          </p:cNvPr>
          <p:cNvCxnSpPr>
            <a:cxnSpLocks/>
            <a:stCxn id="135" idx="3"/>
            <a:endCxn id="534" idx="3"/>
          </p:cNvCxnSpPr>
          <p:nvPr/>
        </p:nvCxnSpPr>
        <p:spPr>
          <a:xfrm>
            <a:off x="1489571" y="3766934"/>
            <a:ext cx="2294721" cy="101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9EF26BA4-A227-4F99-B6DA-343C191DB601}"/>
              </a:ext>
            </a:extLst>
          </p:cNvPr>
          <p:cNvCxnSpPr>
            <a:cxnSpLocks/>
            <a:stCxn id="136" idx="3"/>
            <a:endCxn id="549" idx="3"/>
          </p:cNvCxnSpPr>
          <p:nvPr/>
        </p:nvCxnSpPr>
        <p:spPr>
          <a:xfrm>
            <a:off x="1489571" y="4404781"/>
            <a:ext cx="2294721" cy="1013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3421F2F-E083-4723-B67F-C50150DAACB6}"/>
              </a:ext>
            </a:extLst>
          </p:cNvPr>
          <p:cNvCxnSpPr>
            <a:cxnSpLocks/>
            <a:stCxn id="137" idx="3"/>
            <a:endCxn id="564" idx="3"/>
          </p:cNvCxnSpPr>
          <p:nvPr/>
        </p:nvCxnSpPr>
        <p:spPr>
          <a:xfrm>
            <a:off x="1489571" y="5042631"/>
            <a:ext cx="2294721" cy="1017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4C7114BB-CE1C-469D-A5D9-C5794B8E7D39}"/>
              </a:ext>
            </a:extLst>
          </p:cNvPr>
          <p:cNvCxnSpPr>
            <a:cxnSpLocks/>
            <a:stCxn id="138" idx="3"/>
            <a:endCxn id="579" idx="3"/>
          </p:cNvCxnSpPr>
          <p:nvPr/>
        </p:nvCxnSpPr>
        <p:spPr>
          <a:xfrm>
            <a:off x="1489571" y="5680441"/>
            <a:ext cx="2294721" cy="1028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CF467DF-2EAE-426D-B995-9C37A45621E8}"/>
              </a:ext>
            </a:extLst>
          </p:cNvPr>
          <p:cNvCxnSpPr>
            <a:cxnSpLocks/>
            <a:stCxn id="139" idx="3"/>
            <a:endCxn id="594" idx="3"/>
          </p:cNvCxnSpPr>
          <p:nvPr/>
        </p:nvCxnSpPr>
        <p:spPr>
          <a:xfrm>
            <a:off x="1489571" y="6318287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6A21987-8B80-41D2-892B-E28BCB2C7CF2}"/>
              </a:ext>
            </a:extLst>
          </p:cNvPr>
          <p:cNvCxnSpPr>
            <a:cxnSpLocks/>
            <a:stCxn id="140" idx="3"/>
            <a:endCxn id="609" idx="3"/>
          </p:cNvCxnSpPr>
          <p:nvPr/>
        </p:nvCxnSpPr>
        <p:spPr>
          <a:xfrm>
            <a:off x="1489571" y="6956136"/>
            <a:ext cx="2294721" cy="874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CB67379A-4AA2-4FBC-ABD7-7D1F05548165}"/>
              </a:ext>
            </a:extLst>
          </p:cNvPr>
          <p:cNvCxnSpPr>
            <a:cxnSpLocks/>
            <a:stCxn id="141" idx="3"/>
            <a:endCxn id="624" idx="3"/>
          </p:cNvCxnSpPr>
          <p:nvPr/>
        </p:nvCxnSpPr>
        <p:spPr>
          <a:xfrm>
            <a:off x="1489571" y="7593991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7A0594F-E859-435C-803B-7BD909C55431}"/>
              </a:ext>
            </a:extLst>
          </p:cNvPr>
          <p:cNvSpPr/>
          <p:nvPr/>
        </p:nvSpPr>
        <p:spPr>
          <a:xfrm>
            <a:off x="2" y="1960125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854E8F-4D58-4347-9B4C-490A7D8E21D2}"/>
              </a:ext>
            </a:extLst>
          </p:cNvPr>
          <p:cNvSpPr/>
          <p:nvPr/>
        </p:nvSpPr>
        <p:spPr>
          <a:xfrm>
            <a:off x="9051721" y="8208475"/>
            <a:ext cx="282099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Two high Overhead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6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3ECF79C-0FE8-4925-9EC1-58DFC4E2F698}"/>
              </a:ext>
            </a:extLst>
          </p:cNvPr>
          <p:cNvGrpSpPr/>
          <p:nvPr/>
        </p:nvGrpSpPr>
        <p:grpSpPr>
          <a:xfrm>
            <a:off x="1519695" y="4066705"/>
            <a:ext cx="1488095" cy="342604"/>
            <a:chOff x="3754880" y="3239532"/>
            <a:chExt cx="1543611" cy="55955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A45B05-6DF5-4E54-BD91-55DB1770EAAF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0C7B58F8-B99F-44A8-84ED-981DDB85A834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33AAEEC-90C0-4C1E-AC60-682EF4540BBA}"/>
              </a:ext>
            </a:extLst>
          </p:cNvPr>
          <p:cNvGrpSpPr/>
          <p:nvPr/>
        </p:nvGrpSpPr>
        <p:grpSpPr>
          <a:xfrm>
            <a:off x="8942925" y="3381466"/>
            <a:ext cx="1619821" cy="342604"/>
            <a:chOff x="3618239" y="3239532"/>
            <a:chExt cx="1680252" cy="55955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8352E83-1B5A-4FCF-AB92-81B005702A83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D100C82B-7EFB-47CC-B992-11A3E01D70F8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1D9B1D6-5F26-4496-AB4E-DAB03BEC420C}"/>
              </a:ext>
            </a:extLst>
          </p:cNvPr>
          <p:cNvGrpSpPr/>
          <p:nvPr/>
        </p:nvGrpSpPr>
        <p:grpSpPr>
          <a:xfrm>
            <a:off x="377782" y="4544877"/>
            <a:ext cx="2630006" cy="342604"/>
            <a:chOff x="3359337" y="3239532"/>
            <a:chExt cx="1939154" cy="559557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87F4139-C17E-454B-BFA0-3CEE5A9236C1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6EB07EBD-89A6-4D1E-9413-F91A62821880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1AD6694-AC94-42EE-8963-654542511AAB}"/>
              </a:ext>
            </a:extLst>
          </p:cNvPr>
          <p:cNvSpPr/>
          <p:nvPr/>
        </p:nvSpPr>
        <p:spPr>
          <a:xfrm>
            <a:off x="377782" y="5021304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1D6A3A1-3A45-4159-A186-5B127F8A7F87}"/>
              </a:ext>
            </a:extLst>
          </p:cNvPr>
          <p:cNvSpPr/>
          <p:nvPr/>
        </p:nvSpPr>
        <p:spPr>
          <a:xfrm>
            <a:off x="377782" y="5495987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[7:0]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616F2B-7C8C-4598-8082-2B1C4784F187}"/>
              </a:ext>
            </a:extLst>
          </p:cNvPr>
          <p:cNvGrpSpPr/>
          <p:nvPr/>
        </p:nvGrpSpPr>
        <p:grpSpPr>
          <a:xfrm>
            <a:off x="6096002" y="4206866"/>
            <a:ext cx="1959983" cy="2208403"/>
            <a:chOff x="6096000" y="2539766"/>
            <a:chExt cx="1959983" cy="2208403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93ED586-47CD-4A02-A4F1-FA875BCCA774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BRAM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EEFE180-785F-4BD7-838F-2FC047EAE173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4DE9A8E-AF3C-4116-A488-A7FD07B59470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A7914BD-A6EC-4C9D-B51B-25C59F4789E8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C9C6FDAE-8722-4F21-ABD4-4C1AEDD0071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</a:t>
              </a:r>
              <a:r>
                <a:rPr lang="en-US" altLang="ko-KR" sz="1400" b="1">
                  <a:solidFill>
                    <a:schemeClr val="tx1"/>
                  </a:solidFill>
                </a:rPr>
                <a:t>127:0]data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258354C9-E1E3-46E0-A590-BF94D13072A9}"/>
              </a:ext>
            </a:extLst>
          </p:cNvPr>
          <p:cNvSpPr/>
          <p:nvPr/>
        </p:nvSpPr>
        <p:spPr>
          <a:xfrm>
            <a:off x="4272899" y="4558461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299D0625-DE94-4FB9-93B7-EA0F7EE63CBA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3007790" y="4712286"/>
            <a:ext cx="1265109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7C948C40-1CDA-4617-8B64-381D79D145B3}"/>
              </a:ext>
            </a:extLst>
          </p:cNvPr>
          <p:cNvCxnSpPr>
            <a:cxnSpLocks/>
            <a:stCxn id="127" idx="3"/>
            <a:endCxn id="4" idx="4"/>
          </p:cNvCxnSpPr>
          <p:nvPr/>
        </p:nvCxnSpPr>
        <p:spPr>
          <a:xfrm flipV="1">
            <a:off x="3007788" y="4866108"/>
            <a:ext cx="1418934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CCBE81-EE38-495A-9958-EC13E7B946D0}"/>
              </a:ext>
            </a:extLst>
          </p:cNvPr>
          <p:cNvGrpSpPr/>
          <p:nvPr/>
        </p:nvGrpSpPr>
        <p:grpSpPr>
          <a:xfrm>
            <a:off x="5215475" y="3598558"/>
            <a:ext cx="307639" cy="912091"/>
            <a:chOff x="5215473" y="1981709"/>
            <a:chExt cx="307639" cy="912091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735E135-E8C9-42F7-B620-67A5748145F2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FBB99FD-1DA7-4459-9949-2E04EDED9F32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사다리꼴 146">
              <a:extLst>
                <a:ext uri="{FF2B5EF4-FFF2-40B4-BE49-F238E27FC236}">
                  <a16:creationId xmlns:a16="http://schemas.microsoft.com/office/drawing/2014/main" id="{0BE85973-A19F-4406-A7E0-2EE5B9EBD5EE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0C9B7D7C-28AC-4C36-A0EA-F9B464D0D313}"/>
              </a:ext>
            </a:extLst>
          </p:cNvPr>
          <p:cNvCxnSpPr>
            <a:cxnSpLocks/>
            <a:stCxn id="4" idx="6"/>
            <a:endCxn id="147" idx="3"/>
          </p:cNvCxnSpPr>
          <p:nvPr/>
        </p:nvCxnSpPr>
        <p:spPr>
          <a:xfrm flipV="1">
            <a:off x="4580546" y="4442842"/>
            <a:ext cx="788746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85033026-B6CA-43C5-BA4B-7AA5013A8DBF}"/>
              </a:ext>
            </a:extLst>
          </p:cNvPr>
          <p:cNvCxnSpPr>
            <a:cxnSpLocks/>
            <a:stCxn id="114" idx="3"/>
            <a:endCxn id="146" idx="0"/>
          </p:cNvCxnSpPr>
          <p:nvPr/>
        </p:nvCxnSpPr>
        <p:spPr>
          <a:xfrm flipV="1">
            <a:off x="3007790" y="3720246"/>
            <a:ext cx="221853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3D5DB619-1A6B-4075-A268-46F8D43C554D}"/>
              </a:ext>
            </a:extLst>
          </p:cNvPr>
          <p:cNvSpPr/>
          <p:nvPr/>
        </p:nvSpPr>
        <p:spPr>
          <a:xfrm>
            <a:off x="4272899" y="4086370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98CFF6A1-E288-4A0E-AE2B-E67B7EC9E137}"/>
              </a:ext>
            </a:extLst>
          </p:cNvPr>
          <p:cNvCxnSpPr>
            <a:cxnSpLocks/>
            <a:stCxn id="114" idx="3"/>
            <a:endCxn id="153" idx="2"/>
          </p:cNvCxnSpPr>
          <p:nvPr/>
        </p:nvCxnSpPr>
        <p:spPr>
          <a:xfrm>
            <a:off x="3007790" y="4238008"/>
            <a:ext cx="1265109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D761E72C-3FC4-4F1F-A6A1-36D5192EFBC9}"/>
              </a:ext>
            </a:extLst>
          </p:cNvPr>
          <p:cNvCxnSpPr>
            <a:cxnSpLocks/>
            <a:stCxn id="153" idx="6"/>
            <a:endCxn id="145" idx="0"/>
          </p:cNvCxnSpPr>
          <p:nvPr/>
        </p:nvCxnSpPr>
        <p:spPr>
          <a:xfrm>
            <a:off x="4580548" y="4240195"/>
            <a:ext cx="645773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AC794022-D857-4713-BA41-7A8829B87F87}"/>
              </a:ext>
            </a:extLst>
          </p:cNvPr>
          <p:cNvCxnSpPr>
            <a:cxnSpLocks/>
            <a:stCxn id="147" idx="0"/>
            <a:endCxn id="2" idx="1"/>
          </p:cNvCxnSpPr>
          <p:nvPr/>
        </p:nvCxnSpPr>
        <p:spPr>
          <a:xfrm>
            <a:off x="5523112" y="4054604"/>
            <a:ext cx="572888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337596AF-BEEC-4652-B336-B21C656F23B1}"/>
              </a:ext>
            </a:extLst>
          </p:cNvPr>
          <p:cNvCxnSpPr>
            <a:cxnSpLocks/>
            <a:stCxn id="147" idx="0"/>
            <a:endCxn id="113" idx="0"/>
          </p:cNvCxnSpPr>
          <p:nvPr/>
        </p:nvCxnSpPr>
        <p:spPr>
          <a:xfrm flipH="1">
            <a:off x="2263743" y="4054604"/>
            <a:ext cx="3259371" cy="12103"/>
          </a:xfrm>
          <a:prstGeom prst="bentConnector4">
            <a:avLst>
              <a:gd name="adj1" fmla="val -16286"/>
              <a:gd name="adj2" fmla="val -74571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3CBECD0-9EF5-4025-BA17-7C97960247E9}"/>
              </a:ext>
            </a:extLst>
          </p:cNvPr>
          <p:cNvSpPr/>
          <p:nvPr/>
        </p:nvSpPr>
        <p:spPr>
          <a:xfrm>
            <a:off x="4150817" y="315751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FF0C1F50-4973-41CD-A303-2B5FC7E129EC}"/>
              </a:ext>
            </a:extLst>
          </p:cNvPr>
          <p:cNvCxnSpPr>
            <a:cxnSpLocks/>
            <a:stCxn id="167" idx="2"/>
            <a:endCxn id="153" idx="0"/>
          </p:cNvCxnSpPr>
          <p:nvPr/>
        </p:nvCxnSpPr>
        <p:spPr>
          <a:xfrm>
            <a:off x="4426722" y="3597774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41B9CCA-04E7-440D-8964-0F25883E4D11}"/>
              </a:ext>
            </a:extLst>
          </p:cNvPr>
          <p:cNvSpPr/>
          <p:nvPr/>
        </p:nvSpPr>
        <p:spPr>
          <a:xfrm>
            <a:off x="8942925" y="3895402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02C7A64-2F4E-47B9-80E1-74D9EEE705E8}"/>
              </a:ext>
            </a:extLst>
          </p:cNvPr>
          <p:cNvSpPr/>
          <p:nvPr/>
        </p:nvSpPr>
        <p:spPr>
          <a:xfrm>
            <a:off x="8829533" y="5363910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C19F3AAE-5D5B-44C7-8968-5233D503E0D9}"/>
              </a:ext>
            </a:extLst>
          </p:cNvPr>
          <p:cNvCxnSpPr>
            <a:cxnSpLocks/>
            <a:stCxn id="187" idx="3"/>
            <a:endCxn id="190" idx="2"/>
          </p:cNvCxnSpPr>
          <p:nvPr/>
        </p:nvCxnSpPr>
        <p:spPr>
          <a:xfrm>
            <a:off x="8054950" y="4989758"/>
            <a:ext cx="774583" cy="5279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5F9277FF-EF3B-4614-8DC3-C3A90199EFC2}"/>
              </a:ext>
            </a:extLst>
          </p:cNvPr>
          <p:cNvCxnSpPr>
            <a:cxnSpLocks/>
            <a:stCxn id="175" idx="2"/>
            <a:endCxn id="190" idx="4"/>
          </p:cNvCxnSpPr>
          <p:nvPr/>
        </p:nvCxnSpPr>
        <p:spPr>
          <a:xfrm rot="5400000">
            <a:off x="8651322" y="4570042"/>
            <a:ext cx="1433551" cy="76947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6DDD0D18-80EE-4720-AC2E-9A6342815780}"/>
              </a:ext>
            </a:extLst>
          </p:cNvPr>
          <p:cNvCxnSpPr>
            <a:cxnSpLocks/>
            <a:stCxn id="190" idx="6"/>
            <a:endCxn id="184" idx="3"/>
          </p:cNvCxnSpPr>
          <p:nvPr/>
        </p:nvCxnSpPr>
        <p:spPr>
          <a:xfrm flipH="1" flipV="1">
            <a:off x="8054948" y="4725576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9AC5028B-EEC2-4F38-9378-E42A15361A69}"/>
              </a:ext>
            </a:extLst>
          </p:cNvPr>
          <p:cNvGrpSpPr/>
          <p:nvPr/>
        </p:nvGrpSpPr>
        <p:grpSpPr>
          <a:xfrm>
            <a:off x="11045158" y="2495955"/>
            <a:ext cx="311989" cy="912091"/>
            <a:chOff x="5227905" y="1981709"/>
            <a:chExt cx="311989" cy="912091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097CEB5-32D4-4CF7-A3E9-0882684748CC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6259FA5-C97C-422A-A50B-9DE58A2CD7B2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다리꼴 206">
              <a:extLst>
                <a:ext uri="{FF2B5EF4-FFF2-40B4-BE49-F238E27FC236}">
                  <a16:creationId xmlns:a16="http://schemas.microsoft.com/office/drawing/2014/main" id="{5A95F177-CE4D-46F1-90ED-BEED98983AA5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0" name="타원 209">
            <a:extLst>
              <a:ext uri="{FF2B5EF4-FFF2-40B4-BE49-F238E27FC236}">
                <a16:creationId xmlns:a16="http://schemas.microsoft.com/office/drawing/2014/main" id="{0728C536-5681-47D6-9FE7-E7F513539773}"/>
              </a:ext>
            </a:extLst>
          </p:cNvPr>
          <p:cNvSpPr/>
          <p:nvPr/>
        </p:nvSpPr>
        <p:spPr>
          <a:xfrm>
            <a:off x="10037324" y="2677549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0C27E56F-0A0A-4AA7-88DD-F678F7B492A6}"/>
              </a:ext>
            </a:extLst>
          </p:cNvPr>
          <p:cNvCxnSpPr>
            <a:cxnSpLocks/>
            <a:stCxn id="120" idx="0"/>
            <a:endCxn id="210" idx="2"/>
          </p:cNvCxnSpPr>
          <p:nvPr/>
        </p:nvCxnSpPr>
        <p:spPr>
          <a:xfrm rot="5400000" flipH="1" flipV="1">
            <a:off x="9620031" y="2964175"/>
            <a:ext cx="550094" cy="2844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2C2D5E9-7640-4D9D-B2D5-1CF3902F182B}"/>
              </a:ext>
            </a:extLst>
          </p:cNvPr>
          <p:cNvSpPr/>
          <p:nvPr/>
        </p:nvSpPr>
        <p:spPr>
          <a:xfrm>
            <a:off x="9915242" y="1960125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DC14240-A1CE-4BC7-9FEA-3915F23A5D08}"/>
              </a:ext>
            </a:extLst>
          </p:cNvPr>
          <p:cNvCxnSpPr>
            <a:cxnSpLocks/>
            <a:stCxn id="219" idx="2"/>
            <a:endCxn id="210" idx="0"/>
          </p:cNvCxnSpPr>
          <p:nvPr/>
        </p:nvCxnSpPr>
        <p:spPr>
          <a:xfrm>
            <a:off x="10191147" y="2400389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3F8B9563-3D34-4E81-8809-01976E41499E}"/>
              </a:ext>
            </a:extLst>
          </p:cNvPr>
          <p:cNvCxnSpPr>
            <a:cxnSpLocks/>
            <a:stCxn id="120" idx="0"/>
            <a:endCxn id="203" idx="0"/>
          </p:cNvCxnSpPr>
          <p:nvPr/>
        </p:nvCxnSpPr>
        <p:spPr>
          <a:xfrm rot="5400000" flipH="1" flipV="1">
            <a:off x="10341706" y="2678014"/>
            <a:ext cx="114583" cy="12923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71E977E1-BB2A-472B-82AF-36ABF8769A1D}"/>
              </a:ext>
            </a:extLst>
          </p:cNvPr>
          <p:cNvCxnSpPr>
            <a:cxnSpLocks/>
            <a:stCxn id="210" idx="6"/>
            <a:endCxn id="205" idx="0"/>
          </p:cNvCxnSpPr>
          <p:nvPr/>
        </p:nvCxnSpPr>
        <p:spPr>
          <a:xfrm flipV="1">
            <a:off x="10344973" y="2617645"/>
            <a:ext cx="70018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DFE2A648-F11C-40F5-B748-A636147293CB}"/>
              </a:ext>
            </a:extLst>
          </p:cNvPr>
          <p:cNvCxnSpPr>
            <a:cxnSpLocks/>
            <a:stCxn id="207" idx="0"/>
            <a:endCxn id="121" idx="3"/>
          </p:cNvCxnSpPr>
          <p:nvPr/>
        </p:nvCxnSpPr>
        <p:spPr>
          <a:xfrm flipH="1">
            <a:off x="10562743" y="2952001"/>
            <a:ext cx="794402" cy="600767"/>
          </a:xfrm>
          <a:prstGeom prst="bentConnector3">
            <a:avLst>
              <a:gd name="adj1" fmla="val -66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2DA542AA-16D5-410F-BEC3-7B76179ED9D2}"/>
              </a:ext>
            </a:extLst>
          </p:cNvPr>
          <p:cNvCxnSpPr>
            <a:cxnSpLocks/>
            <a:stCxn id="207" idx="0"/>
            <a:endCxn id="181" idx="3"/>
          </p:cNvCxnSpPr>
          <p:nvPr/>
        </p:nvCxnSpPr>
        <p:spPr>
          <a:xfrm flipH="1">
            <a:off x="8054950" y="2951999"/>
            <a:ext cx="3302197" cy="1507564"/>
          </a:xfrm>
          <a:prstGeom prst="bentConnector3">
            <a:avLst>
              <a:gd name="adj1" fmla="val -160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C648922-0E1C-4592-876F-63C2ED97A827}"/>
              </a:ext>
            </a:extLst>
          </p:cNvPr>
          <p:cNvGrpSpPr/>
          <p:nvPr/>
        </p:nvGrpSpPr>
        <p:grpSpPr>
          <a:xfrm>
            <a:off x="2604514" y="8117667"/>
            <a:ext cx="1668385" cy="342604"/>
            <a:chOff x="4068359" y="3239532"/>
            <a:chExt cx="1230132" cy="559557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246D566-C610-487A-BDDF-FA359BAABD3D}"/>
                </a:ext>
              </a:extLst>
            </p:cNvPr>
            <p:cNvSpPr/>
            <p:nvPr/>
          </p:nvSpPr>
          <p:spPr>
            <a:xfrm>
              <a:off x="4068359" y="3239532"/>
              <a:ext cx="123013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total_num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F287AB6A-98A0-4121-89BC-FB2E371CB816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244" name="타원 243">
            <a:extLst>
              <a:ext uri="{FF2B5EF4-FFF2-40B4-BE49-F238E27FC236}">
                <a16:creationId xmlns:a16="http://schemas.microsoft.com/office/drawing/2014/main" id="{D03695E1-9D68-457B-BA19-62A116924DC6}"/>
              </a:ext>
            </a:extLst>
          </p:cNvPr>
          <p:cNvSpPr/>
          <p:nvPr/>
        </p:nvSpPr>
        <p:spPr>
          <a:xfrm>
            <a:off x="4598502" y="6988319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406CC8A-342A-48B0-9970-D4F1FC6E6D84}"/>
              </a:ext>
            </a:extLst>
          </p:cNvPr>
          <p:cNvSpPr/>
          <p:nvPr/>
        </p:nvSpPr>
        <p:spPr>
          <a:xfrm>
            <a:off x="4476420" y="6293907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B286815-8B46-40A2-A041-58FF695A1BD3}"/>
              </a:ext>
            </a:extLst>
          </p:cNvPr>
          <p:cNvCxnSpPr>
            <a:cxnSpLocks/>
            <a:stCxn id="245" idx="2"/>
            <a:endCxn id="244" idx="0"/>
          </p:cNvCxnSpPr>
          <p:nvPr/>
        </p:nvCxnSpPr>
        <p:spPr>
          <a:xfrm>
            <a:off x="4752325" y="6734171"/>
            <a:ext cx="0" cy="254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A3E2CA55-7810-45F1-909A-4DAD3B7E165B}"/>
              </a:ext>
            </a:extLst>
          </p:cNvPr>
          <p:cNvSpPr/>
          <p:nvPr/>
        </p:nvSpPr>
        <p:spPr>
          <a:xfrm>
            <a:off x="4965665" y="7611928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59A1D57-BD7F-41C4-8B93-EF8B20D60983}"/>
              </a:ext>
            </a:extLst>
          </p:cNvPr>
          <p:cNvSpPr/>
          <p:nvPr/>
        </p:nvSpPr>
        <p:spPr>
          <a:xfrm>
            <a:off x="4843583" y="628911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2E9F4433-B216-42EC-BC26-BD4B53914B72}"/>
              </a:ext>
            </a:extLst>
          </p:cNvPr>
          <p:cNvCxnSpPr>
            <a:cxnSpLocks/>
            <a:stCxn id="248" idx="2"/>
            <a:endCxn id="247" idx="0"/>
          </p:cNvCxnSpPr>
          <p:nvPr/>
        </p:nvCxnSpPr>
        <p:spPr>
          <a:xfrm>
            <a:off x="5119488" y="6729380"/>
            <a:ext cx="0" cy="882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3917B38C-AFAE-44FE-997C-6586D3D522EE}"/>
              </a:ext>
            </a:extLst>
          </p:cNvPr>
          <p:cNvCxnSpPr>
            <a:cxnSpLocks/>
            <a:stCxn id="233" idx="3"/>
            <a:endCxn id="244" idx="2"/>
          </p:cNvCxnSpPr>
          <p:nvPr/>
        </p:nvCxnSpPr>
        <p:spPr>
          <a:xfrm flipV="1">
            <a:off x="4272899" y="7142144"/>
            <a:ext cx="325603" cy="11468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EAD6C3F7-116C-46A3-96C7-370BF78404A3}"/>
              </a:ext>
            </a:extLst>
          </p:cNvPr>
          <p:cNvCxnSpPr>
            <a:cxnSpLocks/>
            <a:stCxn id="233" idx="3"/>
            <a:endCxn id="235" idx="0"/>
          </p:cNvCxnSpPr>
          <p:nvPr/>
        </p:nvCxnSpPr>
        <p:spPr>
          <a:xfrm flipV="1">
            <a:off x="4272897" y="8127984"/>
            <a:ext cx="1475302" cy="1609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28AD01CE-862A-46D9-BFB3-6AE91BCE9660}"/>
              </a:ext>
            </a:extLst>
          </p:cNvPr>
          <p:cNvCxnSpPr>
            <a:cxnSpLocks/>
            <a:stCxn id="233" idx="3"/>
            <a:endCxn id="247" idx="2"/>
          </p:cNvCxnSpPr>
          <p:nvPr/>
        </p:nvCxnSpPr>
        <p:spPr>
          <a:xfrm flipV="1">
            <a:off x="4272897" y="7765751"/>
            <a:ext cx="692766" cy="5232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C9BCC74D-4CCF-42E9-86BC-98620BEB5E12}"/>
              </a:ext>
            </a:extLst>
          </p:cNvPr>
          <p:cNvCxnSpPr>
            <a:cxnSpLocks/>
            <a:stCxn id="247" idx="6"/>
            <a:endCxn id="237" idx="2"/>
          </p:cNvCxnSpPr>
          <p:nvPr/>
        </p:nvCxnSpPr>
        <p:spPr>
          <a:xfrm>
            <a:off x="5273314" y="7765753"/>
            <a:ext cx="474885" cy="473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043E6A49-9E0D-450D-9E18-3200F02036AC}"/>
              </a:ext>
            </a:extLst>
          </p:cNvPr>
          <p:cNvCxnSpPr>
            <a:cxnSpLocks/>
            <a:stCxn id="244" idx="6"/>
            <a:endCxn id="236" idx="0"/>
          </p:cNvCxnSpPr>
          <p:nvPr/>
        </p:nvCxnSpPr>
        <p:spPr>
          <a:xfrm>
            <a:off x="4906149" y="7142142"/>
            <a:ext cx="842050" cy="336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F1D612C-BAF0-46E9-9C23-BA88CF9E0200}"/>
              </a:ext>
            </a:extLst>
          </p:cNvPr>
          <p:cNvCxnSpPr>
            <a:cxnSpLocks/>
            <a:stCxn id="237" idx="0"/>
            <a:endCxn id="232" idx="2"/>
          </p:cNvCxnSpPr>
          <p:nvPr/>
        </p:nvCxnSpPr>
        <p:spPr>
          <a:xfrm flipH="1">
            <a:off x="3438704" y="7813100"/>
            <a:ext cx="2623848" cy="647173"/>
          </a:xfrm>
          <a:prstGeom prst="bentConnector4">
            <a:avLst>
              <a:gd name="adj1" fmla="val -20103"/>
              <a:gd name="adj2" fmla="val 135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622AF61-91F6-467F-82E3-00CA6CB21579}"/>
              </a:ext>
            </a:extLst>
          </p:cNvPr>
          <p:cNvCxnSpPr>
            <a:cxnSpLocks/>
            <a:stCxn id="4" idx="6"/>
            <a:endCxn id="130" idx="3"/>
          </p:cNvCxnSpPr>
          <p:nvPr/>
        </p:nvCxnSpPr>
        <p:spPr>
          <a:xfrm>
            <a:off x="4580548" y="4712286"/>
            <a:ext cx="1244565" cy="26727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FBE7A91D-8373-415C-B9A1-9CA31FD540D6}"/>
              </a:ext>
            </a:extLst>
          </p:cNvPr>
          <p:cNvCxnSpPr>
            <a:cxnSpLocks/>
            <a:stCxn id="190" idx="6"/>
            <a:endCxn id="124" idx="3"/>
          </p:cNvCxnSpPr>
          <p:nvPr/>
        </p:nvCxnSpPr>
        <p:spPr>
          <a:xfrm flipH="1">
            <a:off x="5989718" y="5517733"/>
            <a:ext cx="3147462" cy="1867348"/>
          </a:xfrm>
          <a:prstGeom prst="bentConnector4">
            <a:avLst>
              <a:gd name="adj1" fmla="val -7263"/>
              <a:gd name="adj2" fmla="val 544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50007811-3DFA-4F8B-AE13-43405022577B}"/>
              </a:ext>
            </a:extLst>
          </p:cNvPr>
          <p:cNvSpPr/>
          <p:nvPr/>
        </p:nvSpPr>
        <p:spPr>
          <a:xfrm>
            <a:off x="2016261" y="6866012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151E78D-6AA1-4BB4-AD54-6F14F8B338E9}"/>
              </a:ext>
            </a:extLst>
          </p:cNvPr>
          <p:cNvSpPr/>
          <p:nvPr/>
        </p:nvSpPr>
        <p:spPr>
          <a:xfrm>
            <a:off x="1497096" y="6174233"/>
            <a:ext cx="134597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threshold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C94504A-9714-425F-A2E8-7135E6E05695}"/>
              </a:ext>
            </a:extLst>
          </p:cNvPr>
          <p:cNvCxnSpPr>
            <a:cxnSpLocks/>
            <a:stCxn id="232" idx="0"/>
            <a:endCxn id="89" idx="4"/>
          </p:cNvCxnSpPr>
          <p:nvPr/>
        </p:nvCxnSpPr>
        <p:spPr>
          <a:xfrm rot="16200000" flipV="1">
            <a:off x="2332390" y="7011353"/>
            <a:ext cx="944008" cy="12686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23AA0FC-CF67-489A-A703-CF4B78CB983A}"/>
              </a:ext>
            </a:extLst>
          </p:cNvPr>
          <p:cNvCxnSpPr>
            <a:cxnSpLocks/>
            <a:stCxn id="91" idx="2"/>
            <a:endCxn id="89" idx="0"/>
          </p:cNvCxnSpPr>
          <p:nvPr/>
        </p:nvCxnSpPr>
        <p:spPr>
          <a:xfrm rot="16200000" flipH="1">
            <a:off x="2044329" y="6740254"/>
            <a:ext cx="25151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D2D848-03CD-4557-9DCA-60F5E1A81B94}"/>
              </a:ext>
            </a:extLst>
          </p:cNvPr>
          <p:cNvSpPr/>
          <p:nvPr/>
        </p:nvSpPr>
        <p:spPr>
          <a:xfrm>
            <a:off x="377782" y="7124664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E9E45B0-7001-46A4-88E9-0FEE0A48CFE8}"/>
              </a:ext>
            </a:extLst>
          </p:cNvPr>
          <p:cNvCxnSpPr>
            <a:cxnSpLocks/>
            <a:stCxn id="89" idx="2"/>
            <a:endCxn id="104" idx="3"/>
          </p:cNvCxnSpPr>
          <p:nvPr/>
        </p:nvCxnSpPr>
        <p:spPr>
          <a:xfrm rot="10800000" flipV="1">
            <a:off x="1114593" y="7019836"/>
            <a:ext cx="901669" cy="2761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DBDD57D-8405-4EE3-81FE-3043A2963A09}"/>
              </a:ext>
            </a:extLst>
          </p:cNvPr>
          <p:cNvGrpSpPr/>
          <p:nvPr/>
        </p:nvGrpSpPr>
        <p:grpSpPr>
          <a:xfrm>
            <a:off x="5748199" y="7357054"/>
            <a:ext cx="314355" cy="912091"/>
            <a:chOff x="5748197" y="5386171"/>
            <a:chExt cx="314355" cy="912091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8C76CB-BA11-4E2A-B209-12CDC2ED3DB8}"/>
                </a:ext>
              </a:extLst>
            </p:cNvPr>
            <p:cNvSpPr/>
            <p:nvPr/>
          </p:nvSpPr>
          <p:spPr>
            <a:xfrm rot="16200000">
              <a:off x="5931774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192292F9-8D8B-4A66-A13F-0F10B1017426}"/>
                </a:ext>
              </a:extLst>
            </p:cNvPr>
            <p:cNvSpPr/>
            <p:nvPr/>
          </p:nvSpPr>
          <p:spPr>
            <a:xfrm rot="16200000">
              <a:off x="5737254" y="611010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9D35A9D-67AA-4E26-AC3A-6D4083357893}"/>
                </a:ext>
              </a:extLst>
            </p:cNvPr>
            <p:cNvSpPr/>
            <p:nvPr/>
          </p:nvSpPr>
          <p:spPr>
            <a:xfrm rot="16200000">
              <a:off x="5737254" y="546086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사다리꼴 236">
              <a:extLst>
                <a:ext uri="{FF2B5EF4-FFF2-40B4-BE49-F238E27FC236}">
                  <a16:creationId xmlns:a16="http://schemas.microsoft.com/office/drawing/2014/main" id="{4C79D59D-3D40-41C9-B3B5-C394AFCDEE46}"/>
                </a:ext>
              </a:extLst>
            </p:cNvPr>
            <p:cNvSpPr/>
            <p:nvPr/>
          </p:nvSpPr>
          <p:spPr>
            <a:xfrm rot="5400000">
              <a:off x="5449329" y="5685039"/>
              <a:ext cx="912091" cy="314355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21E2BA9-BB4B-46C7-A7F0-D1F8361AED75}"/>
                </a:ext>
              </a:extLst>
            </p:cNvPr>
            <p:cNvSpPr/>
            <p:nvPr/>
          </p:nvSpPr>
          <p:spPr>
            <a:xfrm rot="16200000">
              <a:off x="5767167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CB7E3E3-6136-4BF1-9B8E-5B34BB988CD3}"/>
              </a:ext>
            </a:extLst>
          </p:cNvPr>
          <p:cNvSpPr/>
          <p:nvPr/>
        </p:nvSpPr>
        <p:spPr>
          <a:xfrm>
            <a:off x="9051721" y="8208475"/>
            <a:ext cx="282099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BRAM has fixed latency in read(2 Cycle)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73FC74C-9A4E-425C-954D-668A3B6AACE9}"/>
              </a:ext>
            </a:extLst>
          </p:cNvPr>
          <p:cNvSpPr/>
          <p:nvPr/>
        </p:nvSpPr>
        <p:spPr>
          <a:xfrm>
            <a:off x="2" y="1960125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1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FA9-03D6-455A-878B-53CA9F9A5FB9}"/>
              </a:ext>
            </a:extLst>
          </p:cNvPr>
          <p:cNvGrpSpPr/>
          <p:nvPr/>
        </p:nvGrpSpPr>
        <p:grpSpPr>
          <a:xfrm>
            <a:off x="1672885" y="5259722"/>
            <a:ext cx="1488095" cy="342604"/>
            <a:chOff x="3754880" y="3239532"/>
            <a:chExt cx="1543611" cy="5595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5952A6-3181-4FA5-9A67-8F5F1AFC3604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D72995E-7445-45DD-82E1-A31FCA7EF380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FC7CB6-84A8-4599-85B6-98618D4B6AF3}"/>
              </a:ext>
            </a:extLst>
          </p:cNvPr>
          <p:cNvGrpSpPr/>
          <p:nvPr/>
        </p:nvGrpSpPr>
        <p:grpSpPr>
          <a:xfrm>
            <a:off x="8697214" y="4574483"/>
            <a:ext cx="1619821" cy="342604"/>
            <a:chOff x="3618239" y="3239532"/>
            <a:chExt cx="1680252" cy="5595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A7CD6A-7B6C-4890-9B84-7A19B21E8645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9FBFCAB-25C6-4AF3-9657-118EB385B071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5422D6-8267-4756-A598-BA6A40CD7CCF}"/>
              </a:ext>
            </a:extLst>
          </p:cNvPr>
          <p:cNvGrpSpPr/>
          <p:nvPr/>
        </p:nvGrpSpPr>
        <p:grpSpPr>
          <a:xfrm>
            <a:off x="530972" y="5737894"/>
            <a:ext cx="2630006" cy="342604"/>
            <a:chOff x="3359337" y="3239532"/>
            <a:chExt cx="1939154" cy="5595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F08C9A-6CDC-4E29-B4B8-999B0F7FE443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06C17B-8A59-4F7A-A4A6-EABEF5E9BC3A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BA3AC-D9E2-4E90-B044-452B3CFCB467}"/>
              </a:ext>
            </a:extLst>
          </p:cNvPr>
          <p:cNvSpPr/>
          <p:nvPr/>
        </p:nvSpPr>
        <p:spPr>
          <a:xfrm>
            <a:off x="530972" y="6214321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834AEC-9CA0-477E-BD8D-D459316134EA}"/>
              </a:ext>
            </a:extLst>
          </p:cNvPr>
          <p:cNvGrpSpPr/>
          <p:nvPr/>
        </p:nvGrpSpPr>
        <p:grpSpPr>
          <a:xfrm>
            <a:off x="5273881" y="5399883"/>
            <a:ext cx="1959983" cy="2208403"/>
            <a:chOff x="6096000" y="2539766"/>
            <a:chExt cx="1959983" cy="220840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F29DBC-8E06-443B-BDF4-9032E1BCF352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912678-8827-4520-ADD0-026C734FA84A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CB7840-1654-4540-9082-B283BA57A08D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2B84D7-592A-4340-ADCA-E98255C3E945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DB536A-DBA1-4CF8-9E6D-162727C9C9D7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F619925-1568-4A29-9D12-27E228A54AE8}"/>
              </a:ext>
            </a:extLst>
          </p:cNvPr>
          <p:cNvCxnSpPr>
            <a:cxnSpLocks/>
            <a:stCxn id="12" idx="3"/>
            <a:endCxn id="21" idx="2"/>
          </p:cNvCxnSpPr>
          <p:nvPr/>
        </p:nvCxnSpPr>
        <p:spPr>
          <a:xfrm flipV="1">
            <a:off x="3160978" y="5905303"/>
            <a:ext cx="729778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00D587F-FC0A-4CB7-A425-6650B97E6A33}"/>
              </a:ext>
            </a:extLst>
          </p:cNvPr>
          <p:cNvCxnSpPr>
            <a:cxnSpLocks/>
            <a:stCxn id="13" idx="3"/>
            <a:endCxn id="21" idx="4"/>
          </p:cNvCxnSpPr>
          <p:nvPr/>
        </p:nvCxnSpPr>
        <p:spPr>
          <a:xfrm flipV="1">
            <a:off x="3160980" y="6059125"/>
            <a:ext cx="883603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B7FEFD-F7A8-45F3-B457-6471252E75C5}"/>
              </a:ext>
            </a:extLst>
          </p:cNvPr>
          <p:cNvGrpSpPr/>
          <p:nvPr/>
        </p:nvGrpSpPr>
        <p:grpSpPr>
          <a:xfrm>
            <a:off x="4552895" y="4791575"/>
            <a:ext cx="307639" cy="912091"/>
            <a:chOff x="5215473" y="1981709"/>
            <a:chExt cx="307639" cy="91209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3828D7-C019-47C4-BB8B-F665DAE23437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0876E87-0305-4CF7-81FE-75743BA28986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16C42CE3-A1C2-43A5-AC9A-9E923B29D23D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D108DB-2253-4339-85C3-D29C5F694CA0}"/>
              </a:ext>
            </a:extLst>
          </p:cNvPr>
          <p:cNvCxnSpPr>
            <a:cxnSpLocks/>
            <a:stCxn id="21" idx="6"/>
            <a:endCxn id="27" idx="3"/>
          </p:cNvCxnSpPr>
          <p:nvPr/>
        </p:nvCxnSpPr>
        <p:spPr>
          <a:xfrm flipV="1">
            <a:off x="4198407" y="5635859"/>
            <a:ext cx="508307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8854464-AC45-45C9-95A1-186DD9A9AC10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V="1">
            <a:off x="3160980" y="4913263"/>
            <a:ext cx="140276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F7939DC-2539-475D-A4C8-D3056C3FF9B6}"/>
              </a:ext>
            </a:extLst>
          </p:cNvPr>
          <p:cNvCxnSpPr>
            <a:cxnSpLocks/>
            <a:stCxn id="6" idx="3"/>
            <a:endCxn id="30" idx="2"/>
          </p:cNvCxnSpPr>
          <p:nvPr/>
        </p:nvCxnSpPr>
        <p:spPr>
          <a:xfrm>
            <a:off x="3160978" y="5431025"/>
            <a:ext cx="729778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1AAFEBD-8E42-4CD0-946E-3E26FBAEC31F}"/>
              </a:ext>
            </a:extLst>
          </p:cNvPr>
          <p:cNvCxnSpPr>
            <a:cxnSpLocks/>
            <a:stCxn id="30" idx="6"/>
            <a:endCxn id="25" idx="0"/>
          </p:cNvCxnSpPr>
          <p:nvPr/>
        </p:nvCxnSpPr>
        <p:spPr>
          <a:xfrm>
            <a:off x="4198405" y="5433212"/>
            <a:ext cx="365334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EBA9A4B-DE72-4399-AC38-BC9086CC1CBD}"/>
              </a:ext>
            </a:extLst>
          </p:cNvPr>
          <p:cNvCxnSpPr>
            <a:cxnSpLocks/>
            <a:stCxn id="27" idx="0"/>
            <a:endCxn id="17" idx="1"/>
          </p:cNvCxnSpPr>
          <p:nvPr/>
        </p:nvCxnSpPr>
        <p:spPr>
          <a:xfrm>
            <a:off x="4860534" y="5247621"/>
            <a:ext cx="413347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F300387-D458-4A60-BF06-823552B3CAE2}"/>
              </a:ext>
            </a:extLst>
          </p:cNvPr>
          <p:cNvCxnSpPr>
            <a:cxnSpLocks/>
            <a:stCxn id="27" idx="0"/>
            <a:endCxn id="5" idx="0"/>
          </p:cNvCxnSpPr>
          <p:nvPr/>
        </p:nvCxnSpPr>
        <p:spPr>
          <a:xfrm flipH="1">
            <a:off x="2416933" y="5247621"/>
            <a:ext cx="2443601" cy="12103"/>
          </a:xfrm>
          <a:prstGeom prst="bentConnector4">
            <a:avLst>
              <a:gd name="adj1" fmla="val -8334"/>
              <a:gd name="adj2" fmla="val -7387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75B398-2B2F-4044-8273-F67502ABC39A}"/>
              </a:ext>
            </a:extLst>
          </p:cNvPr>
          <p:cNvSpPr/>
          <p:nvPr/>
        </p:nvSpPr>
        <p:spPr>
          <a:xfrm>
            <a:off x="3768676" y="4350527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9C4DF4-A816-4F71-A759-5440C4FEF26E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4044581" y="4790791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2C4817-28A9-4364-B7F3-4F2A8A1CC70A}"/>
              </a:ext>
            </a:extLst>
          </p:cNvPr>
          <p:cNvSpPr/>
          <p:nvPr/>
        </p:nvSpPr>
        <p:spPr>
          <a:xfrm>
            <a:off x="8697214" y="5088419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725BBD-C61A-477C-9BFC-8718DDF5FF3E}"/>
              </a:ext>
            </a:extLst>
          </p:cNvPr>
          <p:cNvSpPr/>
          <p:nvPr/>
        </p:nvSpPr>
        <p:spPr>
          <a:xfrm>
            <a:off x="8007412" y="6556927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0E3DFD1-3016-4C54-BBA6-6DAE4B535CAB}"/>
              </a:ext>
            </a:extLst>
          </p:cNvPr>
          <p:cNvCxnSpPr>
            <a:cxnSpLocks/>
            <a:stCxn id="87" idx="3"/>
            <a:endCxn id="38" idx="2"/>
          </p:cNvCxnSpPr>
          <p:nvPr/>
        </p:nvCxnSpPr>
        <p:spPr>
          <a:xfrm>
            <a:off x="7227446" y="3817962"/>
            <a:ext cx="779964" cy="2892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72EF989-0183-4488-A49C-7B5963F6B1B2}"/>
              </a:ext>
            </a:extLst>
          </p:cNvPr>
          <p:cNvCxnSpPr>
            <a:cxnSpLocks/>
            <a:stCxn id="37" idx="2"/>
            <a:endCxn id="38" idx="4"/>
          </p:cNvCxnSpPr>
          <p:nvPr/>
        </p:nvCxnSpPr>
        <p:spPr>
          <a:xfrm rot="5400000">
            <a:off x="8117406" y="5474854"/>
            <a:ext cx="1433551" cy="134588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B227A8-147F-4130-84D1-C465D3BE5252}"/>
              </a:ext>
            </a:extLst>
          </p:cNvPr>
          <p:cNvCxnSpPr>
            <a:cxnSpLocks/>
            <a:stCxn id="38" idx="6"/>
            <a:endCxn id="19" idx="3"/>
          </p:cNvCxnSpPr>
          <p:nvPr/>
        </p:nvCxnSpPr>
        <p:spPr>
          <a:xfrm flipH="1" flipV="1">
            <a:off x="7232827" y="5918593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AC868F-7F3A-4026-BABB-05B0304E89C6}"/>
              </a:ext>
            </a:extLst>
          </p:cNvPr>
          <p:cNvGrpSpPr/>
          <p:nvPr/>
        </p:nvGrpSpPr>
        <p:grpSpPr>
          <a:xfrm>
            <a:off x="10418393" y="3688972"/>
            <a:ext cx="311989" cy="912091"/>
            <a:chOff x="5227905" y="1981709"/>
            <a:chExt cx="311989" cy="9120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25F2000-2DCA-4973-B18F-7A227829AB21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C34FC98-6A8A-424F-B645-1E912BFAE009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>
              <a:extLst>
                <a:ext uri="{FF2B5EF4-FFF2-40B4-BE49-F238E27FC236}">
                  <a16:creationId xmlns:a16="http://schemas.microsoft.com/office/drawing/2014/main" id="{67E6CC30-3A3A-4EFB-B49C-501D804DBA28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FDA15205-2FF1-43DA-88E2-ACE360D09818}"/>
              </a:ext>
            </a:extLst>
          </p:cNvPr>
          <p:cNvSpPr/>
          <p:nvPr/>
        </p:nvSpPr>
        <p:spPr>
          <a:xfrm>
            <a:off x="9718189" y="3870566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E833647-D4D1-4EF7-A90A-E89CE04521B1}"/>
              </a:ext>
            </a:extLst>
          </p:cNvPr>
          <p:cNvCxnSpPr>
            <a:cxnSpLocks/>
            <a:stCxn id="8" idx="0"/>
            <a:endCxn id="46" idx="2"/>
          </p:cNvCxnSpPr>
          <p:nvPr/>
        </p:nvCxnSpPr>
        <p:spPr>
          <a:xfrm rot="5400000" flipH="1" flipV="1">
            <a:off x="9337608" y="4193904"/>
            <a:ext cx="550094" cy="2110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040245-4038-46C9-9D9A-C0FAC136D025}"/>
              </a:ext>
            </a:extLst>
          </p:cNvPr>
          <p:cNvSpPr/>
          <p:nvPr/>
        </p:nvSpPr>
        <p:spPr>
          <a:xfrm>
            <a:off x="9596107" y="3153142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290504-FCFF-49D1-9C3B-A4D874862521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9872012" y="3593406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A48E4EE-AF26-4A16-BB2A-E990DB15A44F}"/>
              </a:ext>
            </a:extLst>
          </p:cNvPr>
          <p:cNvCxnSpPr>
            <a:cxnSpLocks/>
            <a:stCxn id="8" idx="0"/>
            <a:endCxn id="43" idx="0"/>
          </p:cNvCxnSpPr>
          <p:nvPr/>
        </p:nvCxnSpPr>
        <p:spPr>
          <a:xfrm rot="5400000" flipH="1" flipV="1">
            <a:off x="9905468" y="4061558"/>
            <a:ext cx="114583" cy="9112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5905653-5FD8-4382-9AEB-7545DAB81390}"/>
              </a:ext>
            </a:extLst>
          </p:cNvPr>
          <p:cNvCxnSpPr>
            <a:cxnSpLocks/>
            <a:stCxn id="46" idx="6"/>
            <a:endCxn id="44" idx="0"/>
          </p:cNvCxnSpPr>
          <p:nvPr/>
        </p:nvCxnSpPr>
        <p:spPr>
          <a:xfrm flipV="1">
            <a:off x="10025838" y="3810662"/>
            <a:ext cx="39255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418C896-F69F-46D5-BC3C-3899C079B098}"/>
              </a:ext>
            </a:extLst>
          </p:cNvPr>
          <p:cNvCxnSpPr>
            <a:cxnSpLocks/>
            <a:stCxn id="45" idx="0"/>
            <a:endCxn id="9" idx="3"/>
          </p:cNvCxnSpPr>
          <p:nvPr/>
        </p:nvCxnSpPr>
        <p:spPr>
          <a:xfrm flipH="1">
            <a:off x="10317032" y="4145018"/>
            <a:ext cx="413348" cy="600767"/>
          </a:xfrm>
          <a:prstGeom prst="bentConnector3">
            <a:avLst>
              <a:gd name="adj1" fmla="val -1284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6D0F200-B58E-49BE-B2D1-FEB029C37E60}"/>
              </a:ext>
            </a:extLst>
          </p:cNvPr>
          <p:cNvCxnSpPr>
            <a:cxnSpLocks/>
            <a:stCxn id="45" idx="0"/>
            <a:endCxn id="18" idx="3"/>
          </p:cNvCxnSpPr>
          <p:nvPr/>
        </p:nvCxnSpPr>
        <p:spPr>
          <a:xfrm flipH="1">
            <a:off x="7232829" y="4145016"/>
            <a:ext cx="3497553" cy="1507564"/>
          </a:xfrm>
          <a:prstGeom prst="bentConnector3">
            <a:avLst>
              <a:gd name="adj1" fmla="val -151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8BEC79-4693-4418-B57C-3C4A3DFB1369}"/>
              </a:ext>
            </a:extLst>
          </p:cNvPr>
          <p:cNvSpPr/>
          <p:nvPr/>
        </p:nvSpPr>
        <p:spPr>
          <a:xfrm>
            <a:off x="536038" y="3764434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E34F6CD-0140-4A8A-93E9-A5C5BAF202D6}"/>
              </a:ext>
            </a:extLst>
          </p:cNvPr>
          <p:cNvCxnSpPr>
            <a:cxnSpLocks/>
            <a:stCxn id="90" idx="1"/>
            <a:endCxn id="75" idx="3"/>
          </p:cNvCxnSpPr>
          <p:nvPr/>
        </p:nvCxnSpPr>
        <p:spPr>
          <a:xfrm rot="10800000">
            <a:off x="1272846" y="3935736"/>
            <a:ext cx="3995652" cy="1681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D25853A-2467-45DA-9E6F-947F2647D09E}"/>
              </a:ext>
            </a:extLst>
          </p:cNvPr>
          <p:cNvGrpSpPr/>
          <p:nvPr/>
        </p:nvGrpSpPr>
        <p:grpSpPr>
          <a:xfrm>
            <a:off x="5268500" y="3565264"/>
            <a:ext cx="1959983" cy="1058170"/>
            <a:chOff x="6096000" y="2539767"/>
            <a:chExt cx="1959983" cy="105817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7ED7B27-0DDF-4D60-A63C-E0A7B6EE7DCD}"/>
                </a:ext>
              </a:extLst>
            </p:cNvPr>
            <p:cNvSpPr/>
            <p:nvPr/>
          </p:nvSpPr>
          <p:spPr>
            <a:xfrm>
              <a:off x="6096000" y="2539767"/>
              <a:ext cx="1959983" cy="10581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C1C6EB5-6851-4258-8E66-CDB692FE3477}"/>
                </a:ext>
              </a:extLst>
            </p:cNvPr>
            <p:cNvSpPr/>
            <p:nvPr/>
          </p:nvSpPr>
          <p:spPr>
            <a:xfrm>
              <a:off x="6096000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3F9-E62B-4F8B-B8EB-A3523FC76EA2}"/>
                </a:ext>
              </a:extLst>
            </p:cNvPr>
            <p:cNvSpPr/>
            <p:nvPr/>
          </p:nvSpPr>
          <p:spPr>
            <a:xfrm>
              <a:off x="6939424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8106CD8-0BE2-4F9D-9140-32CCCF8D0B0E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F991C54-8518-487F-AFA9-0C14DB15F36C}"/>
                </a:ext>
              </a:extLst>
            </p:cNvPr>
            <p:cNvSpPr/>
            <p:nvPr/>
          </p:nvSpPr>
          <p:spPr>
            <a:xfrm>
              <a:off x="6096000" y="2977074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full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2AC4884-80AB-4908-9570-7AE32D2FC1A0}"/>
              </a:ext>
            </a:extLst>
          </p:cNvPr>
          <p:cNvCxnSpPr>
            <a:cxnSpLocks/>
            <a:stCxn id="38" idx="6"/>
            <a:endCxn id="88" idx="3"/>
          </p:cNvCxnSpPr>
          <p:nvPr/>
        </p:nvCxnSpPr>
        <p:spPr>
          <a:xfrm flipH="1" flipV="1">
            <a:off x="7227448" y="4083975"/>
            <a:ext cx="1087613" cy="2626777"/>
          </a:xfrm>
          <a:prstGeom prst="bentConnector3">
            <a:avLst>
              <a:gd name="adj1" fmla="val -210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B697ABC9-4566-495E-975F-1E18DFE90A80}"/>
              </a:ext>
            </a:extLst>
          </p:cNvPr>
          <p:cNvCxnSpPr>
            <a:cxnSpLocks/>
            <a:stCxn id="13" idx="3"/>
            <a:endCxn id="86" idx="1"/>
          </p:cNvCxnSpPr>
          <p:nvPr/>
        </p:nvCxnSpPr>
        <p:spPr>
          <a:xfrm flipV="1">
            <a:off x="3160978" y="3817964"/>
            <a:ext cx="2107520" cy="2567661"/>
          </a:xfrm>
          <a:prstGeom prst="bentConnector3">
            <a:avLst>
              <a:gd name="adj1" fmla="val 189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3A5B0E2-B854-432A-B551-C5B0DA654E5A}"/>
              </a:ext>
            </a:extLst>
          </p:cNvPr>
          <p:cNvSpPr/>
          <p:nvPr/>
        </p:nvSpPr>
        <p:spPr>
          <a:xfrm>
            <a:off x="2" y="1960125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Ver3-&gt;Work well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C6D51ED-E81F-4F6E-9415-1E72B588FC8E}"/>
              </a:ext>
            </a:extLst>
          </p:cNvPr>
          <p:cNvGrpSpPr/>
          <p:nvPr/>
        </p:nvGrpSpPr>
        <p:grpSpPr>
          <a:xfrm>
            <a:off x="3890758" y="5751478"/>
            <a:ext cx="307649" cy="307649"/>
            <a:chOff x="4272897" y="2587578"/>
            <a:chExt cx="307649" cy="3076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37A353-7062-462A-A14A-D00989C4D18C}"/>
                </a:ext>
              </a:extLst>
            </p:cNvPr>
            <p:cNvSpPr/>
            <p:nvPr/>
          </p:nvSpPr>
          <p:spPr>
            <a:xfrm>
              <a:off x="4272897" y="2587578"/>
              <a:ext cx="307649" cy="30764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57F313E-B21D-4524-BF02-7931005FE12D}"/>
                </a:ext>
              </a:extLst>
            </p:cNvPr>
            <p:cNvCxnSpPr>
              <a:cxnSpLocks/>
            </p:cNvCxnSpPr>
            <p:nvPr/>
          </p:nvCxnSpPr>
          <p:spPr>
            <a:xfrm>
              <a:off x="4317951" y="2710421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A955D93-637E-424A-AB56-32B54C14FAF2}"/>
                </a:ext>
              </a:extLst>
            </p:cNvPr>
            <p:cNvCxnSpPr>
              <a:cxnSpLocks/>
            </p:cNvCxnSpPr>
            <p:nvPr/>
          </p:nvCxnSpPr>
          <p:spPr>
            <a:xfrm>
              <a:off x="4317951" y="2772384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F9E899D-341B-4257-B69C-992A2E3FADE4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25" y="2642273"/>
              <a:ext cx="40385" cy="1982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5F21CFF-5B32-4FCF-BF1C-D9651D991939}"/>
              </a:ext>
            </a:extLst>
          </p:cNvPr>
          <p:cNvGrpSpPr/>
          <p:nvPr/>
        </p:nvGrpSpPr>
        <p:grpSpPr>
          <a:xfrm>
            <a:off x="3890758" y="5279387"/>
            <a:ext cx="307649" cy="307649"/>
            <a:chOff x="4272897" y="2115487"/>
            <a:chExt cx="307649" cy="30764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5392F6B-F1A7-4AE0-8FCE-2B606D0747AA}"/>
                </a:ext>
              </a:extLst>
            </p:cNvPr>
            <p:cNvSpPr/>
            <p:nvPr/>
          </p:nvSpPr>
          <p:spPr>
            <a:xfrm>
              <a:off x="4272897" y="2115487"/>
              <a:ext cx="307649" cy="30764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53062A-FCF3-415A-98FE-412B4ABE5D23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46" y="2267124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7078C76-BC69-4A93-BEC7-9581A4D1B6BA}"/>
                </a:ext>
              </a:extLst>
            </p:cNvPr>
            <p:cNvCxnSpPr>
              <a:cxnSpLocks/>
            </p:cNvCxnSpPr>
            <p:nvPr/>
          </p:nvCxnSpPr>
          <p:spPr>
            <a:xfrm>
              <a:off x="4423316" y="2144146"/>
              <a:ext cx="0" cy="2492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876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5CC722-F983-471E-88DE-1DACEDDCB4BC}"/>
              </a:ext>
            </a:extLst>
          </p:cNvPr>
          <p:cNvSpPr/>
          <p:nvPr/>
        </p:nvSpPr>
        <p:spPr>
          <a:xfrm>
            <a:off x="136470" y="2961481"/>
            <a:ext cx="44228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pads[55:0]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F144F-61A3-4FED-88B8-2EFE8FC40A56}"/>
              </a:ext>
            </a:extLst>
          </p:cNvPr>
          <p:cNvSpPr/>
          <p:nvPr/>
        </p:nvSpPr>
        <p:spPr>
          <a:xfrm>
            <a:off x="46830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648785-F23B-474E-9F55-D85CA6FAC765}"/>
              </a:ext>
            </a:extLst>
          </p:cNvPr>
          <p:cNvSpPr/>
          <p:nvPr/>
        </p:nvSpPr>
        <p:spPr>
          <a:xfrm>
            <a:off x="56228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DD63A-08DA-4858-95EA-5B9709322D08}"/>
              </a:ext>
            </a:extLst>
          </p:cNvPr>
          <p:cNvSpPr/>
          <p:nvPr/>
        </p:nvSpPr>
        <p:spPr>
          <a:xfrm>
            <a:off x="65626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7B479E-02A9-40C1-A2DB-E9C7EACE9AEC}"/>
              </a:ext>
            </a:extLst>
          </p:cNvPr>
          <p:cNvSpPr/>
          <p:nvPr/>
        </p:nvSpPr>
        <p:spPr>
          <a:xfrm>
            <a:off x="75024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3B65AA-FA28-4591-AF75-AAB374610221}"/>
              </a:ext>
            </a:extLst>
          </p:cNvPr>
          <p:cNvSpPr/>
          <p:nvPr/>
        </p:nvSpPr>
        <p:spPr>
          <a:xfrm>
            <a:off x="84422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B8569-5A11-4F69-98D7-97A81FE4709E}"/>
              </a:ext>
            </a:extLst>
          </p:cNvPr>
          <p:cNvSpPr/>
          <p:nvPr/>
        </p:nvSpPr>
        <p:spPr>
          <a:xfrm>
            <a:off x="93820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E7F7BD-D56A-4905-8F51-A59CFB015AC4}"/>
              </a:ext>
            </a:extLst>
          </p:cNvPr>
          <p:cNvSpPr/>
          <p:nvPr/>
        </p:nvSpPr>
        <p:spPr>
          <a:xfrm>
            <a:off x="103218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C56CEF-0351-4494-A9B5-54F8C324FEF3}"/>
              </a:ext>
            </a:extLst>
          </p:cNvPr>
          <p:cNvSpPr/>
          <p:nvPr/>
        </p:nvSpPr>
        <p:spPr>
          <a:xfrm>
            <a:off x="112616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68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20AF957-1C40-46E9-9A61-61DD57DE4D58}"/>
              </a:ext>
            </a:extLst>
          </p:cNvPr>
          <p:cNvSpPr/>
          <p:nvPr/>
        </p:nvSpPr>
        <p:spPr>
          <a:xfrm>
            <a:off x="11271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Out7[7:0]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EB8107-BB0A-4438-8FEF-BE94618B50C5}"/>
              </a:ext>
            </a:extLst>
          </p:cNvPr>
          <p:cNvSpPr/>
          <p:nvPr/>
        </p:nvSpPr>
        <p:spPr>
          <a:xfrm>
            <a:off x="161380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Out6[7:0]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4DB61F-3A8E-419A-B518-E545A286A810}"/>
              </a:ext>
            </a:extLst>
          </p:cNvPr>
          <p:cNvSpPr/>
          <p:nvPr/>
        </p:nvSpPr>
        <p:spPr>
          <a:xfrm>
            <a:off x="311490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Out5[7:0]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773649-99C2-415B-8F34-1D95E914115C}"/>
              </a:ext>
            </a:extLst>
          </p:cNvPr>
          <p:cNvSpPr/>
          <p:nvPr/>
        </p:nvSpPr>
        <p:spPr>
          <a:xfrm>
            <a:off x="461599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Out4[7:0]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15194-9EBF-4DD6-9CF9-2D77AF25F31A}"/>
              </a:ext>
            </a:extLst>
          </p:cNvPr>
          <p:cNvSpPr/>
          <p:nvPr/>
        </p:nvSpPr>
        <p:spPr>
          <a:xfrm>
            <a:off x="611709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Out3[7:0]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795C1C-3296-4D56-927B-F2B352C5BE70}"/>
              </a:ext>
            </a:extLst>
          </p:cNvPr>
          <p:cNvSpPr/>
          <p:nvPr/>
        </p:nvSpPr>
        <p:spPr>
          <a:xfrm>
            <a:off x="761818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Out2[7:0]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6547B8-990F-42B9-A002-979543F4F55E}"/>
              </a:ext>
            </a:extLst>
          </p:cNvPr>
          <p:cNvSpPr/>
          <p:nvPr/>
        </p:nvSpPr>
        <p:spPr>
          <a:xfrm>
            <a:off x="911928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Out1[7:0]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C4DF27-8DB4-4037-AE46-DA96D63CC57E}"/>
              </a:ext>
            </a:extLst>
          </p:cNvPr>
          <p:cNvSpPr/>
          <p:nvPr/>
        </p:nvSpPr>
        <p:spPr>
          <a:xfrm>
            <a:off x="1062037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Out0[7:0]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84F91C67-6D7F-4A76-BCF3-3B478D1F5419}"/>
              </a:ext>
            </a:extLst>
          </p:cNvPr>
          <p:cNvSpPr/>
          <p:nvPr/>
        </p:nvSpPr>
        <p:spPr>
          <a:xfrm>
            <a:off x="1835087" y="3467194"/>
            <a:ext cx="3976382" cy="2463293"/>
          </a:xfrm>
          <a:prstGeom prst="trapezoid">
            <a:avLst>
              <a:gd name="adj" fmla="val 51010"/>
            </a:avLst>
          </a:prstGeom>
          <a:gradFill flip="none" rotWithShape="1">
            <a:gsLst>
              <a:gs pos="0">
                <a:schemeClr val="tx2">
                  <a:alpha val="82000"/>
                </a:schemeClr>
              </a:gs>
              <a:gs pos="38000">
                <a:schemeClr val="tx2">
                  <a:alpha val="72000"/>
                </a:schemeClr>
              </a:gs>
              <a:gs pos="7100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DBBF086-61F6-4D0B-AD99-082094F72631}"/>
              </a:ext>
            </a:extLst>
          </p:cNvPr>
          <p:cNvGrpSpPr/>
          <p:nvPr/>
        </p:nvGrpSpPr>
        <p:grpSpPr>
          <a:xfrm>
            <a:off x="1296404" y="6630903"/>
            <a:ext cx="4515067" cy="480544"/>
            <a:chOff x="4343707" y="5121417"/>
            <a:chExt cx="4515067" cy="4805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6D52EE0-96CF-43A9-8870-50BA3BD97873}"/>
                </a:ext>
              </a:extLst>
            </p:cNvPr>
            <p:cNvSpPr/>
            <p:nvPr/>
          </p:nvSpPr>
          <p:spPr>
            <a:xfrm>
              <a:off x="4343707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4D50D0-1D5B-45B9-9E10-B9B4100FA7E7}"/>
                </a:ext>
              </a:extLst>
            </p:cNvPr>
            <p:cNvSpPr/>
            <p:nvPr/>
          </p:nvSpPr>
          <p:spPr>
            <a:xfrm>
              <a:off x="4922780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0FE087-55A0-45AF-8E45-AD3EEDD68187}"/>
                </a:ext>
              </a:extLst>
            </p:cNvPr>
            <p:cNvSpPr/>
            <p:nvPr/>
          </p:nvSpPr>
          <p:spPr>
            <a:xfrm>
              <a:off x="5501853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DDFA331-FFB4-4448-B373-4792CFE5657E}"/>
                </a:ext>
              </a:extLst>
            </p:cNvPr>
            <p:cNvSpPr/>
            <p:nvPr/>
          </p:nvSpPr>
          <p:spPr>
            <a:xfrm>
              <a:off x="6080926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336824-B475-4FF1-A154-D2FE0298F985}"/>
                </a:ext>
              </a:extLst>
            </p:cNvPr>
            <p:cNvSpPr/>
            <p:nvPr/>
          </p:nvSpPr>
          <p:spPr>
            <a:xfrm>
              <a:off x="6659999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B2E20B-CFCD-4774-A6CA-B3304D679AD5}"/>
                </a:ext>
              </a:extLst>
            </p:cNvPr>
            <p:cNvSpPr/>
            <p:nvPr/>
          </p:nvSpPr>
          <p:spPr>
            <a:xfrm>
              <a:off x="7239072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DECDAF6-5E90-482E-AC03-7008BEE2AE4B}"/>
                </a:ext>
              </a:extLst>
            </p:cNvPr>
            <p:cNvSpPr/>
            <p:nvPr/>
          </p:nvSpPr>
          <p:spPr>
            <a:xfrm>
              <a:off x="7818145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3AE297-F2DC-4D0F-9E52-3A1B41B0FE9B}"/>
                </a:ext>
              </a:extLst>
            </p:cNvPr>
            <p:cNvSpPr/>
            <p:nvPr/>
          </p:nvSpPr>
          <p:spPr>
            <a:xfrm>
              <a:off x="8397218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DC28C-8F29-4359-8F2D-31778340822C}"/>
              </a:ext>
            </a:extLst>
          </p:cNvPr>
          <p:cNvGrpSpPr/>
          <p:nvPr/>
        </p:nvGrpSpPr>
        <p:grpSpPr>
          <a:xfrm>
            <a:off x="6380533" y="6440117"/>
            <a:ext cx="1959984" cy="891331"/>
            <a:chOff x="6095999" y="2539766"/>
            <a:chExt cx="1959984" cy="8913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9F5758-2857-4A0D-B82C-BDF27D2362A4}"/>
                </a:ext>
              </a:extLst>
            </p:cNvPr>
            <p:cNvSpPr/>
            <p:nvPr/>
          </p:nvSpPr>
          <p:spPr>
            <a:xfrm>
              <a:off x="6096000" y="2539766"/>
              <a:ext cx="1959983" cy="8913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OSERDES_5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29F6D0-452D-439C-A9D5-D8E6E9DCCCDF}"/>
                </a:ext>
              </a:extLst>
            </p:cNvPr>
            <p:cNvSpPr/>
            <p:nvPr/>
          </p:nvSpPr>
          <p:spPr>
            <a:xfrm>
              <a:off x="6095999" y="2869491"/>
              <a:ext cx="1144159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[7:0]input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3702BE1-8AA7-4B66-8BD2-85BA63AA191D}"/>
                </a:ext>
              </a:extLst>
            </p:cNvPr>
            <p:cNvSpPr/>
            <p:nvPr/>
          </p:nvSpPr>
          <p:spPr>
            <a:xfrm>
              <a:off x="7056728" y="286949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output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31AF40-E659-4C70-8CFD-C0A17DDFBB82}"/>
              </a:ext>
            </a:extLst>
          </p:cNvPr>
          <p:cNvSpPr/>
          <p:nvPr/>
        </p:nvSpPr>
        <p:spPr>
          <a:xfrm>
            <a:off x="6380536" y="593048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E1F2D6-FCF8-4329-BB15-EC05C8283F30}"/>
              </a:ext>
            </a:extLst>
          </p:cNvPr>
          <p:cNvSpPr/>
          <p:nvPr/>
        </p:nvSpPr>
        <p:spPr>
          <a:xfrm>
            <a:off x="6380536" y="542085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D559A5-2173-4A6C-A72B-32CDF516EFBD}"/>
              </a:ext>
            </a:extLst>
          </p:cNvPr>
          <p:cNvSpPr/>
          <p:nvPr/>
        </p:nvSpPr>
        <p:spPr>
          <a:xfrm>
            <a:off x="6380536" y="491332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29CA63-C571-40AE-81A6-31326C97DAB3}"/>
              </a:ext>
            </a:extLst>
          </p:cNvPr>
          <p:cNvSpPr/>
          <p:nvPr/>
        </p:nvSpPr>
        <p:spPr>
          <a:xfrm>
            <a:off x="6380536" y="4405393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2932A2-0D78-4D17-BA63-99B2AD1D8106}"/>
              </a:ext>
            </a:extLst>
          </p:cNvPr>
          <p:cNvSpPr/>
          <p:nvPr/>
        </p:nvSpPr>
        <p:spPr>
          <a:xfrm>
            <a:off x="6380536" y="389746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92470C-DA6C-406D-B017-4E1447643823}"/>
              </a:ext>
            </a:extLst>
          </p:cNvPr>
          <p:cNvSpPr/>
          <p:nvPr/>
        </p:nvSpPr>
        <p:spPr>
          <a:xfrm>
            <a:off x="6380536" y="7400132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01B34B-2BB3-4107-9701-C9E1930BC3F3}"/>
              </a:ext>
            </a:extLst>
          </p:cNvPr>
          <p:cNvSpPr/>
          <p:nvPr/>
        </p:nvSpPr>
        <p:spPr>
          <a:xfrm>
            <a:off x="6380536" y="7914481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F9776E-74BC-4C82-BA4E-4BE9069299AB}"/>
              </a:ext>
            </a:extLst>
          </p:cNvPr>
          <p:cNvGrpSpPr/>
          <p:nvPr/>
        </p:nvGrpSpPr>
        <p:grpSpPr>
          <a:xfrm>
            <a:off x="8442253" y="6440117"/>
            <a:ext cx="1959984" cy="891331"/>
            <a:chOff x="6095999" y="2539766"/>
            <a:chExt cx="1959984" cy="89133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76A4BA-38C2-446E-A494-0F51A1DDFD2F}"/>
                </a:ext>
              </a:extLst>
            </p:cNvPr>
            <p:cNvSpPr/>
            <p:nvPr/>
          </p:nvSpPr>
          <p:spPr>
            <a:xfrm>
              <a:off x="6096000" y="2539766"/>
              <a:ext cx="1959983" cy="8913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OBUFDS_5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C0D5CC1-F75F-4211-971C-374A985AAEA5}"/>
                </a:ext>
              </a:extLst>
            </p:cNvPr>
            <p:cNvSpPr/>
            <p:nvPr/>
          </p:nvSpPr>
          <p:spPr>
            <a:xfrm>
              <a:off x="6095999" y="2869491"/>
              <a:ext cx="1144159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input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04F17A8-02B8-442B-9B1D-91F695A42653}"/>
                </a:ext>
              </a:extLst>
            </p:cNvPr>
            <p:cNvSpPr/>
            <p:nvPr/>
          </p:nvSpPr>
          <p:spPr>
            <a:xfrm>
              <a:off x="7056728" y="285225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output_p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13FF52A-BD22-4E4E-97DF-5687053F0180}"/>
                </a:ext>
              </a:extLst>
            </p:cNvPr>
            <p:cNvSpPr/>
            <p:nvPr/>
          </p:nvSpPr>
          <p:spPr>
            <a:xfrm>
              <a:off x="6910789" y="3118886"/>
              <a:ext cx="1144159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output_n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73D4E5-F79D-422B-A955-30B4A3A4B3B5}"/>
              </a:ext>
            </a:extLst>
          </p:cNvPr>
          <p:cNvSpPr/>
          <p:nvPr/>
        </p:nvSpPr>
        <p:spPr>
          <a:xfrm>
            <a:off x="8442256" y="593048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4159DF-F659-467B-8055-6B78CC0DD92E}"/>
              </a:ext>
            </a:extLst>
          </p:cNvPr>
          <p:cNvSpPr/>
          <p:nvPr/>
        </p:nvSpPr>
        <p:spPr>
          <a:xfrm>
            <a:off x="8442256" y="542085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F6EE92-4497-44FF-8E9A-FB9F036AB8EF}"/>
              </a:ext>
            </a:extLst>
          </p:cNvPr>
          <p:cNvSpPr/>
          <p:nvPr/>
        </p:nvSpPr>
        <p:spPr>
          <a:xfrm>
            <a:off x="8442256" y="491332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DD1FB1-6D07-4450-9A84-BAAE6FB82E84}"/>
              </a:ext>
            </a:extLst>
          </p:cNvPr>
          <p:cNvSpPr/>
          <p:nvPr/>
        </p:nvSpPr>
        <p:spPr>
          <a:xfrm>
            <a:off x="8442256" y="4405393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6AFCB1-A640-42DE-8BBC-064AAF0E23C1}"/>
              </a:ext>
            </a:extLst>
          </p:cNvPr>
          <p:cNvSpPr/>
          <p:nvPr/>
        </p:nvSpPr>
        <p:spPr>
          <a:xfrm>
            <a:off x="8442256" y="389746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E1C06B-4E9E-4905-AD05-E07E2DA44752}"/>
              </a:ext>
            </a:extLst>
          </p:cNvPr>
          <p:cNvSpPr/>
          <p:nvPr/>
        </p:nvSpPr>
        <p:spPr>
          <a:xfrm>
            <a:off x="8442256" y="7400132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E0A44AA-0310-4C26-BEB5-EC95F8849E4D}"/>
              </a:ext>
            </a:extLst>
          </p:cNvPr>
          <p:cNvSpPr/>
          <p:nvPr/>
        </p:nvSpPr>
        <p:spPr>
          <a:xfrm>
            <a:off x="8442256" y="7914481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AB2AE9D4-204F-4277-ACAE-B79AC7FA05C9}"/>
              </a:ext>
            </a:extLst>
          </p:cNvPr>
          <p:cNvSpPr/>
          <p:nvPr/>
        </p:nvSpPr>
        <p:spPr>
          <a:xfrm>
            <a:off x="5950595" y="6709038"/>
            <a:ext cx="345677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AE50424-2A47-4F74-BDEF-65C41A0EC783}"/>
              </a:ext>
            </a:extLst>
          </p:cNvPr>
          <p:cNvCxnSpPr/>
          <p:nvPr/>
        </p:nvCxnSpPr>
        <p:spPr>
          <a:xfrm>
            <a:off x="10805022" y="6926610"/>
            <a:ext cx="123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17CFA02-3973-4D34-8D64-7ED682875E8E}"/>
              </a:ext>
            </a:extLst>
          </p:cNvPr>
          <p:cNvCxnSpPr/>
          <p:nvPr/>
        </p:nvCxnSpPr>
        <p:spPr>
          <a:xfrm>
            <a:off x="10805022" y="7403744"/>
            <a:ext cx="123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79CA97D9-E5F0-4001-9F75-81F40A07342C}"/>
              </a:ext>
            </a:extLst>
          </p:cNvPr>
          <p:cNvCxnSpPr/>
          <p:nvPr/>
        </p:nvCxnSpPr>
        <p:spPr>
          <a:xfrm>
            <a:off x="10805020" y="6614127"/>
            <a:ext cx="1166070" cy="312485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56EF00B-B428-4FD3-857D-D96CE8B299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03990" y="7137383"/>
            <a:ext cx="1138851" cy="266360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0BAC08C3-6EF9-4DE8-B302-A36F6F5B014E}"/>
              </a:ext>
            </a:extLst>
          </p:cNvPr>
          <p:cNvSpPr/>
          <p:nvPr/>
        </p:nvSpPr>
        <p:spPr>
          <a:xfrm>
            <a:off x="10447539" y="6626453"/>
            <a:ext cx="345677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7DA44965-8B5F-4191-9D11-402FF20B168C}"/>
              </a:ext>
            </a:extLst>
          </p:cNvPr>
          <p:cNvSpPr/>
          <p:nvPr/>
        </p:nvSpPr>
        <p:spPr>
          <a:xfrm>
            <a:off x="10447539" y="7099761"/>
            <a:ext cx="345677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D8D86CDF-FDD7-4130-904C-96B4CDBA114B}"/>
              </a:ext>
            </a:extLst>
          </p:cNvPr>
          <p:cNvSpPr/>
          <p:nvPr/>
        </p:nvSpPr>
        <p:spPr>
          <a:xfrm>
            <a:off x="8294210" y="6709038"/>
            <a:ext cx="205486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7EE536-6A4F-41D0-A6C6-8D3CC2BE6C68}"/>
              </a:ext>
            </a:extLst>
          </p:cNvPr>
          <p:cNvSpPr/>
          <p:nvPr/>
        </p:nvSpPr>
        <p:spPr>
          <a:xfrm>
            <a:off x="10588958" y="7400132"/>
            <a:ext cx="499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0ns</a:t>
            </a:r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B95838-112B-4652-BDD2-8623C054C25D}"/>
              </a:ext>
            </a:extLst>
          </p:cNvPr>
          <p:cNvSpPr/>
          <p:nvPr/>
        </p:nvSpPr>
        <p:spPr>
          <a:xfrm>
            <a:off x="11727809" y="7400132"/>
            <a:ext cx="430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8ns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6A7FF4F-8BB5-405A-B504-106DDF4F3FAA}"/>
              </a:ext>
            </a:extLst>
          </p:cNvPr>
          <p:cNvSpPr/>
          <p:nvPr/>
        </p:nvSpPr>
        <p:spPr>
          <a:xfrm>
            <a:off x="11123857" y="7400132"/>
            <a:ext cx="499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4ns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426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2356776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2356776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2356776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31949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40331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48713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48713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5709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5709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65477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73859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30606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38988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47370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5575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64134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7251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6" y="3842325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401" y="5099625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7143480-2153-4373-9751-22224D3353E9}"/>
              </a:ext>
            </a:extLst>
          </p:cNvPr>
          <p:cNvGrpSpPr/>
          <p:nvPr/>
        </p:nvGrpSpPr>
        <p:grpSpPr>
          <a:xfrm>
            <a:off x="5765802" y="5774345"/>
            <a:ext cx="686593" cy="443260"/>
            <a:chOff x="5765800" y="3803464"/>
            <a:chExt cx="686593" cy="4432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251046-ED8C-4155-BC1E-1D06646B4851}"/>
                </a:ext>
              </a:extLst>
            </p:cNvPr>
            <p:cNvGrpSpPr/>
            <p:nvPr/>
          </p:nvGrpSpPr>
          <p:grpSpPr>
            <a:xfrm>
              <a:off x="5765800" y="3803464"/>
              <a:ext cx="686593" cy="443260"/>
              <a:chOff x="0" y="1"/>
              <a:chExt cx="12675564" cy="685800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0F3250E-EE98-498E-B2E5-3C4379AC141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358204" y="3429001"/>
                <a:ext cx="4317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C75A68-0AD1-46A8-8EF7-7DC8E2205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1714486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77F1AFC-5A4B-41FB-8B5F-A0E44074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5143501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012CF132-235E-4C0C-850B-B7F5E83674A9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D6AB06C-5775-4835-841F-D3DCF1A14ABE}"/>
                </a:ext>
              </a:extLst>
            </p:cNvPr>
            <p:cNvSpPr/>
            <p:nvPr/>
          </p:nvSpPr>
          <p:spPr>
            <a:xfrm flipH="1">
              <a:off x="6365081" y="387147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1C9041-9EEC-47E1-BF46-1C5CEF88A443}"/>
                </a:ext>
              </a:extLst>
            </p:cNvPr>
            <p:cNvSpPr/>
            <p:nvPr/>
          </p:nvSpPr>
          <p:spPr>
            <a:xfrm flipH="1">
              <a:off x="6365081" y="409583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54B3CBF-3CEF-4927-8B89-E3D34FD7F9AE}"/>
                </a:ext>
              </a:extLst>
            </p:cNvPr>
            <p:cNvSpPr/>
            <p:nvPr/>
          </p:nvSpPr>
          <p:spPr>
            <a:xfrm flipH="1">
              <a:off x="6365081" y="398501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37317A-F0D8-42ED-9156-6725BC75B7DC}"/>
              </a:ext>
            </a:extLst>
          </p:cNvPr>
          <p:cNvGrpSpPr/>
          <p:nvPr/>
        </p:nvGrpSpPr>
        <p:grpSpPr>
          <a:xfrm>
            <a:off x="5765801" y="6486869"/>
            <a:ext cx="686593" cy="408439"/>
            <a:chOff x="5765799" y="4515986"/>
            <a:chExt cx="686593" cy="40843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BD2B235-5999-4ED0-BC95-91E5B35E8780}"/>
                </a:ext>
              </a:extLst>
            </p:cNvPr>
            <p:cNvGrpSpPr/>
            <p:nvPr/>
          </p:nvGrpSpPr>
          <p:grpSpPr>
            <a:xfrm>
              <a:off x="5765799" y="4515986"/>
              <a:ext cx="686593" cy="408439"/>
              <a:chOff x="1" y="0"/>
              <a:chExt cx="12191999" cy="6858000"/>
            </a:xfrm>
          </p:grpSpPr>
          <p:sp>
            <p:nvSpPr>
              <p:cNvPr id="47" name="순서도: 지연 46">
                <a:extLst>
                  <a:ext uri="{FF2B5EF4-FFF2-40B4-BE49-F238E27FC236}">
                    <a16:creationId xmlns:a16="http://schemas.microsoft.com/office/drawing/2014/main" id="{BB6590BB-6E03-450A-93C0-E0C118069EAA}"/>
                  </a:ext>
                </a:extLst>
              </p:cNvPr>
              <p:cNvSpPr/>
              <p:nvPr/>
            </p:nvSpPr>
            <p:spPr>
              <a:xfrm flipH="1">
                <a:off x="1" y="0"/>
                <a:ext cx="9991724" cy="6858000"/>
              </a:xfrm>
              <a:prstGeom prst="flowChartDelay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27037DAC-96BA-4F82-BB72-9BDB1AEA157C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>
                <a:off x="9991718" y="3429008"/>
                <a:ext cx="22002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7B613F1-0371-4761-93B9-D7EF27B6F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1714500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4FF554B-9803-4ED0-8B1A-36187ED17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5143501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FF2CA5D-B4A7-4D5A-9480-197864C6A3EA}"/>
                </a:ext>
              </a:extLst>
            </p:cNvPr>
            <p:cNvSpPr/>
            <p:nvPr/>
          </p:nvSpPr>
          <p:spPr>
            <a:xfrm flipH="1">
              <a:off x="6362655" y="457802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0E38532-517E-4BEC-A4CA-37C12899B7A5}"/>
                </a:ext>
              </a:extLst>
            </p:cNvPr>
            <p:cNvSpPr/>
            <p:nvPr/>
          </p:nvSpPr>
          <p:spPr>
            <a:xfrm flipH="1">
              <a:off x="6362655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B7F074-7D6D-40B4-86E8-0D2F6BDC654A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C58EFA-657C-4BB9-B526-B2B83AE0B36B}"/>
              </a:ext>
            </a:extLst>
          </p:cNvPr>
          <p:cNvGrpSpPr/>
          <p:nvPr/>
        </p:nvGrpSpPr>
        <p:grpSpPr>
          <a:xfrm>
            <a:off x="5765802" y="5069173"/>
            <a:ext cx="686593" cy="444616"/>
            <a:chOff x="5765800" y="3098292"/>
            <a:chExt cx="686593" cy="44461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C75022-B308-433E-A675-C7EEB7CBDBA8}"/>
                </a:ext>
              </a:extLst>
            </p:cNvPr>
            <p:cNvGrpSpPr/>
            <p:nvPr/>
          </p:nvGrpSpPr>
          <p:grpSpPr>
            <a:xfrm>
              <a:off x="5765800" y="3098292"/>
              <a:ext cx="686593" cy="444616"/>
              <a:chOff x="0" y="-16770"/>
              <a:chExt cx="12675564" cy="6878980"/>
            </a:xfrm>
          </p:grpSpPr>
          <p:sp>
            <p:nvSpPr>
              <p:cNvPr id="4" name="달 3">
                <a:extLst>
                  <a:ext uri="{FF2B5EF4-FFF2-40B4-BE49-F238E27FC236}">
                    <a16:creationId xmlns:a16="http://schemas.microsoft.com/office/drawing/2014/main" id="{8BDB9726-4107-44D4-8F9E-3A9360EA889B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99F3FF1-1327-4F88-B8AE-2C922EDBA5F0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9495084" y="3422708"/>
                <a:ext cx="3180480" cy="62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8A73406-18D7-4F7F-80D7-D9A7A4BABDB0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>
                <a:off x="9998419" y="1711351"/>
                <a:ext cx="2677145" cy="3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609D0F4-9775-42DC-8B62-4CD4F0895FF0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9990038" y="5142451"/>
                <a:ext cx="2685526" cy="10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2E9A47A-01D9-4AB9-A200-1AAB6112FB89}"/>
                  </a:ext>
                </a:extLst>
              </p:cNvPr>
              <p:cNvSpPr/>
              <p:nvPr/>
            </p:nvSpPr>
            <p:spPr>
              <a:xfrm>
                <a:off x="9495084" y="-16770"/>
                <a:ext cx="2046923" cy="6878980"/>
              </a:xfrm>
              <a:custGeom>
                <a:avLst/>
                <a:gdLst>
                  <a:gd name="connsiteX0" fmla="*/ 2046923 w 2046923"/>
                  <a:gd name="connsiteY0" fmla="*/ 0 h 6878972"/>
                  <a:gd name="connsiteX1" fmla="*/ 503348 w 2046923"/>
                  <a:gd name="connsiteY1" fmla="*/ 1728132 h 6878972"/>
                  <a:gd name="connsiteX2" fmla="*/ 9 w 2046923"/>
                  <a:gd name="connsiteY2" fmla="*/ 3439486 h 6878972"/>
                  <a:gd name="connsiteX3" fmla="*/ 494959 w 2046923"/>
                  <a:gd name="connsiteY3" fmla="*/ 5159229 h 6878972"/>
                  <a:gd name="connsiteX4" fmla="*/ 2046923 w 2046923"/>
                  <a:gd name="connsiteY4" fmla="*/ 6878972 h 687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923" h="6878972">
                    <a:moveTo>
                      <a:pt x="2046923" y="0"/>
                    </a:moveTo>
                    <a:cubicBezTo>
                      <a:pt x="1445711" y="577442"/>
                      <a:pt x="844500" y="1154884"/>
                      <a:pt x="503348" y="1728132"/>
                    </a:cubicBezTo>
                    <a:cubicBezTo>
                      <a:pt x="162196" y="2301380"/>
                      <a:pt x="1407" y="2867637"/>
                      <a:pt x="9" y="3439486"/>
                    </a:cubicBezTo>
                    <a:cubicBezTo>
                      <a:pt x="-1389" y="4011335"/>
                      <a:pt x="153807" y="4585981"/>
                      <a:pt x="494959" y="5159229"/>
                    </a:cubicBezTo>
                    <a:cubicBezTo>
                      <a:pt x="836111" y="5732477"/>
                      <a:pt x="1441517" y="6305724"/>
                      <a:pt x="2046923" y="687897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8D98B4-A8FA-4314-9EC0-83475213B9E5}"/>
                </a:ext>
              </a:extLst>
            </p:cNvPr>
            <p:cNvSpPr/>
            <p:nvPr/>
          </p:nvSpPr>
          <p:spPr>
            <a:xfrm flipH="1">
              <a:off x="6365081" y="31697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729C5D-6B2D-4CE4-B4C8-9906011D59F1}"/>
                </a:ext>
              </a:extLst>
            </p:cNvPr>
            <p:cNvSpPr/>
            <p:nvPr/>
          </p:nvSpPr>
          <p:spPr>
            <a:xfrm flipH="1">
              <a:off x="6365081" y="3394338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CBF7E4-EB8C-4BDD-AA52-7EB131D03230}"/>
                </a:ext>
              </a:extLst>
            </p:cNvPr>
            <p:cNvSpPr/>
            <p:nvPr/>
          </p:nvSpPr>
          <p:spPr>
            <a:xfrm flipH="1">
              <a:off x="6365081" y="328000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472AC7C-F223-4487-83BF-EE7F52806D43}"/>
                </a:ext>
              </a:extLst>
            </p:cNvPr>
            <p:cNvSpPr/>
            <p:nvPr/>
          </p:nvSpPr>
          <p:spPr>
            <a:xfrm flipH="1">
              <a:off x="6365081" y="3167276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8A1CC7-FA5D-4973-A13C-290C619FE605}"/>
                </a:ext>
              </a:extLst>
            </p:cNvPr>
            <p:cNvSpPr/>
            <p:nvPr/>
          </p:nvSpPr>
          <p:spPr>
            <a:xfrm flipH="1">
              <a:off x="6365081" y="3398301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068215-0534-4A23-9052-C83709B5866E}"/>
                </a:ext>
              </a:extLst>
            </p:cNvPr>
            <p:cNvSpPr/>
            <p:nvPr/>
          </p:nvSpPr>
          <p:spPr>
            <a:xfrm flipH="1">
              <a:off x="6364571" y="3278475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955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04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55EF2-DEE1-4854-AFF6-7E190231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9B4D-F781-4A77-82A2-945EACE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Buffer added to resolve timing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60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898EF6-C24A-425C-AE03-1F8BA07E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3277990"/>
            <a:ext cx="7544500" cy="42437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DCD25D-8B14-4436-9B2C-B092047C4734}"/>
              </a:ext>
            </a:extLst>
          </p:cNvPr>
          <p:cNvSpPr/>
          <p:nvPr/>
        </p:nvSpPr>
        <p:spPr>
          <a:xfrm>
            <a:off x="6248401" y="4441031"/>
            <a:ext cx="47625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F35742-2080-4BAE-A1A1-4412998D66C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64300" y="2762418"/>
            <a:ext cx="1074956" cy="165321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2C908E4-4973-4A3F-BE7C-9D3BAE00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646" y="2267118"/>
            <a:ext cx="2019223" cy="4953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ko-KR" dirty="0"/>
              <a:t>AXI buffer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29CEAF-F275-4397-99B8-763E9E6C58E3}"/>
              </a:ext>
            </a:extLst>
          </p:cNvPr>
          <p:cNvSpPr/>
          <p:nvPr/>
        </p:nvSpPr>
        <p:spPr>
          <a:xfrm>
            <a:off x="9051721" y="7949301"/>
            <a:ext cx="2820996" cy="857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Make </a:t>
            </a:r>
            <a:r>
              <a:rPr lang="en-US" altLang="ko-KR" b="1" dirty="0" err="1">
                <a:solidFill>
                  <a:srgbClr val="FF0000"/>
                </a:solidFill>
              </a:rPr>
              <a:t>Malfuction</a:t>
            </a:r>
            <a:r>
              <a:rPr lang="en-US" altLang="ko-KR" b="1" dirty="0">
                <a:solidFill>
                  <a:srgbClr val="FF0000"/>
                </a:solidFill>
              </a:rPr>
              <a:t> when buffer is implemented in this way!!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3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1970881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120246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257183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28051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30337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326704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34956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37289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39575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41861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44147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641519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66485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687710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711040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733899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75723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78009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802948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464329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195486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6043587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8" y="2843736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8" y="3953946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3953946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8" y="4273592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4273592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3494255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8" y="6237904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623790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8" y="6557550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655755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577821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91" y="3513117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488118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511632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534962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403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120246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7" y="3723543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3983751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4527368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7" y="2455526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9" y="2043876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8" y="2213593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2396282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7" y="733357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7" y="7578572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7" y="7824109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7" y="8069106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8" y="2796516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8" y="3028952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8" y="3713823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8" y="3946263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8" y="733357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6" y="4174847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6" y="2213593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8" y="2900177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6" y="3140356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3377246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3591712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6" y="3829079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7" y="4068539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429010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4513949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7" y="4754816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4987254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5213914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3" y="7755580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4407288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6" y="2665910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2072481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6" y="2294448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3" y="2294449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2294448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2927121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3162319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2294448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2989543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5" y="3852744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4" y="3496954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4246308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2926238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2382796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5485975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3384770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4" y="5611309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4134124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744660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6072562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4888678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7161423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5198171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6736939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5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7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2952830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90" y="4673611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3389059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8" y="3940230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4197486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8224901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4" y="2984221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2764158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40" y="6082498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6064623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5611309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6" y="4096060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4" y="4248049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10" y="6807332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31" y="7282684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6" y="3284812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7724983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7852332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803915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7217308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3951695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4622472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5642047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4" y="3007463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3609248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5379972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8324925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2492706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2492704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4" y="6646210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3689122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2004702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7" y="3561185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304847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327706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35103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373896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397227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420086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44341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466276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489135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511993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53532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558184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3332687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3655004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3971843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4" y="4288682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4605911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4927907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4" y="5247871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5573479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4" y="5896626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6219773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4" y="6542920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4855383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3" y="3799535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4114759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5" y="4431027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7" y="4983014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4983013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9" y="4983014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4983014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41" y="4983013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9" y="2171321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2889753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2431527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6" y="4055987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4082792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21" y="4269388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3034705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4197093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3902174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4" y="4607462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6095168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9" y="4394248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4749721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3293748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3319613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21" y="3506206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214064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7" y="3433914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7" y="3561185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2953702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5035247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7264953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784002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7222428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8" y="7549474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9" y="2171321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2431527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7" y="4055987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5896628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8" y="7879012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10" y="7967653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3293748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7" y="4198247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7094798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4378416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6694032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4523538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6839154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3293318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2" y="5949304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3436008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2889753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041224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2574838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3441258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3047142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2574839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3441258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3047142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2858689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2615504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4" y="255303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91" y="2671181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3297550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4" y="3882515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9" y="3590034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4118803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4" y="4132288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5" y="4194236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4269669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4" y="4283154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5" y="4345102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4420535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4" y="4434020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91" y="4552164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5" y="5797781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4" y="5908777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6026923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6728739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4" y="6839738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9" y="7024735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4665720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4665720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4365281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4365282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7" y="3119225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3663610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4209638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2726663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3895639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3895639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6542308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2080735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2574838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4629414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2080737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4629414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3950251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219239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120246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2586688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6512429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2F3505-B3A4-4759-9537-178B52052648}"/>
              </a:ext>
            </a:extLst>
          </p:cNvPr>
          <p:cNvSpPr/>
          <p:nvPr/>
        </p:nvSpPr>
        <p:spPr>
          <a:xfrm>
            <a:off x="8755516" y="8208475"/>
            <a:ext cx="341340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Only 5 times of changing seat are allowed!!!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6" y="2665910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2072481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2294450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3" y="2294449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2294448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2927121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3162319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2294448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2989543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5" y="3852744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4246308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2926238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2382796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5485975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4134124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4888678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5198171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5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7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2952830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3389059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8" y="3940230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91" y="4197489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7641580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6064623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5611309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6" y="4096060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4" y="4248049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7724983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7852332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803915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3956038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4622472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5642047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3609248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5379972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2369054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2492706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2492704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6354550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3689122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2004702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4" y="2984221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2764158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4225655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80" y="4236946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2278325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4215781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3998404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2278323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80" y="5227550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2" y="4236946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80" y="7208758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2" y="4225657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7" y="4708735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2" y="5233196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2" y="6212507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2" y="7208757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2" y="5206860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5696515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6194640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3787980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7" y="4236946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7" y="5233196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7" y="6206862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7" y="7208756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2553283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4470344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5416498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645508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7397683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6" y="4236946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7" y="4236946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6" y="5233200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7" y="5233200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3066927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5" y="1475054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8" y="92552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2405670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2405670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2856535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3737222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4236946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80" y="8155814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2" y="8155813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7" y="8155812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8155811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80" y="6210005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80" y="7676550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80" y="6680301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375716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326680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3378989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3947017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F2C97-CCD2-4F80-A91D-77370CC31373}"/>
              </a:ext>
            </a:extLst>
          </p:cNvPr>
          <p:cNvSpPr/>
          <p:nvPr/>
        </p:nvSpPr>
        <p:spPr>
          <a:xfrm>
            <a:off x="7522578" y="4260813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79CB2-B869-4ACE-B111-CFB6E415DBC6}"/>
              </a:ext>
            </a:extLst>
          </p:cNvPr>
          <p:cNvSpPr/>
          <p:nvPr/>
        </p:nvSpPr>
        <p:spPr>
          <a:xfrm>
            <a:off x="7311455" y="4504094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A99D98-2834-4EA7-8710-B6400D11CAEE}"/>
              </a:ext>
            </a:extLst>
          </p:cNvPr>
          <p:cNvSpPr/>
          <p:nvPr/>
        </p:nvSpPr>
        <p:spPr>
          <a:xfrm>
            <a:off x="6831242" y="5054274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1B4AF-F96E-4BC9-AC47-2022489EECF6}"/>
              </a:ext>
            </a:extLst>
          </p:cNvPr>
          <p:cNvSpPr/>
          <p:nvPr/>
        </p:nvSpPr>
        <p:spPr>
          <a:xfrm>
            <a:off x="6620119" y="5297555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5E3AE-CBAE-4CD3-977A-189F41EBB658}"/>
              </a:ext>
            </a:extLst>
          </p:cNvPr>
          <p:cNvSpPr/>
          <p:nvPr/>
        </p:nvSpPr>
        <p:spPr>
          <a:xfrm>
            <a:off x="8779721" y="4260813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9C8BEC-FB23-4B31-B47B-A9F99B457631}"/>
              </a:ext>
            </a:extLst>
          </p:cNvPr>
          <p:cNvSpPr/>
          <p:nvPr/>
        </p:nvSpPr>
        <p:spPr>
          <a:xfrm>
            <a:off x="8568598" y="4504094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86435C-B152-405C-932A-238690EB4F53}"/>
              </a:ext>
            </a:extLst>
          </p:cNvPr>
          <p:cNvSpPr/>
          <p:nvPr/>
        </p:nvSpPr>
        <p:spPr>
          <a:xfrm>
            <a:off x="8088385" y="5054274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F940F-4E04-4184-B448-A42AE9797331}"/>
              </a:ext>
            </a:extLst>
          </p:cNvPr>
          <p:cNvSpPr/>
          <p:nvPr/>
        </p:nvSpPr>
        <p:spPr>
          <a:xfrm>
            <a:off x="7877262" y="5297555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F6FD8-54BC-4D37-94D7-1CADF87926B0}"/>
              </a:ext>
            </a:extLst>
          </p:cNvPr>
          <p:cNvSpPr/>
          <p:nvPr/>
        </p:nvSpPr>
        <p:spPr>
          <a:xfrm>
            <a:off x="2191399" y="2887755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2167FB5-8297-4665-AFEA-A3B6AA8D0EE3}"/>
              </a:ext>
            </a:extLst>
          </p:cNvPr>
          <p:cNvSpPr/>
          <p:nvPr/>
        </p:nvSpPr>
        <p:spPr>
          <a:xfrm rot="16200000">
            <a:off x="8220896" y="2594980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3FCB8-4BED-4CF5-910A-7732C91B0B9E}"/>
              </a:ext>
            </a:extLst>
          </p:cNvPr>
          <p:cNvSpPr/>
          <p:nvPr/>
        </p:nvSpPr>
        <p:spPr>
          <a:xfrm>
            <a:off x="7311453" y="3387166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8DDS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2567B-5AC9-4B84-AB78-A80837DE3A3B}"/>
              </a:ext>
            </a:extLst>
          </p:cNvPr>
          <p:cNvSpPr/>
          <p:nvPr/>
        </p:nvSpPr>
        <p:spPr>
          <a:xfrm>
            <a:off x="4834604" y="2162492"/>
            <a:ext cx="954441" cy="6354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AXI BUS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73BA1-B078-4AA8-A855-4E6CA6E0F75E}"/>
              </a:ext>
            </a:extLst>
          </p:cNvPr>
          <p:cNvSpPr/>
          <p:nvPr/>
        </p:nvSpPr>
        <p:spPr>
          <a:xfrm>
            <a:off x="6661442" y="2297550"/>
            <a:ext cx="1945350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TimeController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38247C6-B382-4165-97AD-105E25A2EC91}"/>
              </a:ext>
            </a:extLst>
          </p:cNvPr>
          <p:cNvSpPr/>
          <p:nvPr/>
        </p:nvSpPr>
        <p:spPr>
          <a:xfrm>
            <a:off x="9889971" y="4256066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D33B1070-336A-431E-AFE2-B833FF888585}"/>
              </a:ext>
            </a:extLst>
          </p:cNvPr>
          <p:cNvSpPr/>
          <p:nvPr/>
        </p:nvSpPr>
        <p:spPr>
          <a:xfrm>
            <a:off x="9685179" y="4502076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84DD12B-31FB-4A17-BDD9-889B0EB92782}"/>
              </a:ext>
            </a:extLst>
          </p:cNvPr>
          <p:cNvSpPr/>
          <p:nvPr/>
        </p:nvSpPr>
        <p:spPr>
          <a:xfrm>
            <a:off x="9204966" y="5059021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42B02EC5-3240-4E0D-8654-36209A882966}"/>
              </a:ext>
            </a:extLst>
          </p:cNvPr>
          <p:cNvSpPr/>
          <p:nvPr/>
        </p:nvSpPr>
        <p:spPr>
          <a:xfrm>
            <a:off x="8999930" y="5293518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48BE-BC57-4D41-AFC0-2509BA3459F6}"/>
              </a:ext>
            </a:extLst>
          </p:cNvPr>
          <p:cNvSpPr txBox="1"/>
          <p:nvPr/>
        </p:nvSpPr>
        <p:spPr>
          <a:xfrm rot="18900000">
            <a:off x="9888981" y="51302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 . .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51E08-21D0-44D2-B001-2558F66857CF}"/>
              </a:ext>
            </a:extLst>
          </p:cNvPr>
          <p:cNvSpPr/>
          <p:nvPr/>
        </p:nvSpPr>
        <p:spPr>
          <a:xfrm>
            <a:off x="6620119" y="6668623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834DA5-F701-4945-ADBE-AF9C2AD440A6}"/>
              </a:ext>
            </a:extLst>
          </p:cNvPr>
          <p:cNvSpPr/>
          <p:nvPr/>
        </p:nvSpPr>
        <p:spPr>
          <a:xfrm>
            <a:off x="6620119" y="7673700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8EC94C-A532-456F-9408-DD9A86A3D880}"/>
              </a:ext>
            </a:extLst>
          </p:cNvPr>
          <p:cNvSpPr/>
          <p:nvPr/>
        </p:nvSpPr>
        <p:spPr>
          <a:xfrm>
            <a:off x="7877262" y="6668623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7E2D8-DF02-43BE-9F8B-3919DCC7E160}"/>
              </a:ext>
            </a:extLst>
          </p:cNvPr>
          <p:cNvSpPr/>
          <p:nvPr/>
        </p:nvSpPr>
        <p:spPr>
          <a:xfrm>
            <a:off x="7877262" y="7673700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TTLx8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4A918F-9232-4192-8367-6C93132228E9}"/>
              </a:ext>
            </a:extLst>
          </p:cNvPr>
          <p:cNvSpPr/>
          <p:nvPr/>
        </p:nvSpPr>
        <p:spPr>
          <a:xfrm>
            <a:off x="3919854" y="3166257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724068D-D7A0-4987-96F3-F8C632A02F83}"/>
              </a:ext>
            </a:extLst>
          </p:cNvPr>
          <p:cNvSpPr/>
          <p:nvPr/>
        </p:nvSpPr>
        <p:spPr>
          <a:xfrm>
            <a:off x="5880771" y="5732939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6E64C88-1B67-44D5-90B4-34B55608D7FF}"/>
              </a:ext>
            </a:extLst>
          </p:cNvPr>
          <p:cNvSpPr/>
          <p:nvPr/>
        </p:nvSpPr>
        <p:spPr>
          <a:xfrm>
            <a:off x="5880771" y="690297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5343FE5-65FA-479A-9504-4F6D3B833B0B}"/>
              </a:ext>
            </a:extLst>
          </p:cNvPr>
          <p:cNvSpPr/>
          <p:nvPr/>
        </p:nvSpPr>
        <p:spPr>
          <a:xfrm>
            <a:off x="5880771" y="7908052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B3588BE-A58A-42D8-9E34-A8D6E9B3F239}"/>
              </a:ext>
            </a:extLst>
          </p:cNvPr>
          <p:cNvSpPr/>
          <p:nvPr/>
        </p:nvSpPr>
        <p:spPr>
          <a:xfrm>
            <a:off x="5880771" y="242221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C7A9D32-10E1-4DAE-A9B1-4E5D371C1D5B}"/>
              </a:ext>
            </a:extLst>
          </p:cNvPr>
          <p:cNvSpPr/>
          <p:nvPr/>
        </p:nvSpPr>
        <p:spPr>
          <a:xfrm rot="5400000">
            <a:off x="7307837" y="3059366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C35C7A-FD4E-4933-B32C-FBAE3FF860CA}"/>
              </a:ext>
            </a:extLst>
          </p:cNvPr>
          <p:cNvSpPr/>
          <p:nvPr/>
        </p:nvSpPr>
        <p:spPr>
          <a:xfrm>
            <a:off x="7785683" y="2939260"/>
            <a:ext cx="1772057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64bit 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D645DF-4E86-4E6F-B3A0-EBB5921A75DE}"/>
              </a:ext>
            </a:extLst>
          </p:cNvPr>
          <p:cNvSpPr/>
          <p:nvPr/>
        </p:nvSpPr>
        <p:spPr>
          <a:xfrm>
            <a:off x="9685179" y="6943198"/>
            <a:ext cx="2574778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8ns resolution Slow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BCB149-788A-461F-B5DD-954ED5063F26}"/>
              </a:ext>
            </a:extLst>
          </p:cNvPr>
          <p:cNvSpPr/>
          <p:nvPr/>
        </p:nvSpPr>
        <p:spPr>
          <a:xfrm>
            <a:off x="9685181" y="7948275"/>
            <a:ext cx="2348275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1ns resolution Fast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820C32-F804-40E8-B83B-857260A29123}"/>
              </a:ext>
            </a:extLst>
          </p:cNvPr>
          <p:cNvSpPr/>
          <p:nvPr/>
        </p:nvSpPr>
        <p:spPr>
          <a:xfrm>
            <a:off x="9703266" y="3838948"/>
            <a:ext cx="1729766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140ns latency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A2E2745A-8D30-4C82-9728-695D0C4F880C}"/>
              </a:ext>
            </a:extLst>
          </p:cNvPr>
          <p:cNvSpPr/>
          <p:nvPr/>
        </p:nvSpPr>
        <p:spPr>
          <a:xfrm>
            <a:off x="2553156" y="4678171"/>
            <a:ext cx="1022386" cy="3838791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DRAM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2292C-75E1-4403-BD2C-4AFA7AEC132E}"/>
              </a:ext>
            </a:extLst>
          </p:cNvPr>
          <p:cNvSpPr/>
          <p:nvPr/>
        </p:nvSpPr>
        <p:spPr>
          <a:xfrm>
            <a:off x="326283" y="2887755"/>
            <a:ext cx="967815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B76D20-DDB6-4752-B04D-959C6B152F63}"/>
              </a:ext>
            </a:extLst>
          </p:cNvPr>
          <p:cNvCxnSpPr/>
          <p:nvPr/>
        </p:nvCxnSpPr>
        <p:spPr>
          <a:xfrm>
            <a:off x="1761688" y="2635565"/>
            <a:ext cx="0" cy="1203383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C022840C-683B-4D3B-86AE-2BE3177669AE}"/>
              </a:ext>
            </a:extLst>
          </p:cNvPr>
          <p:cNvSpPr/>
          <p:nvPr/>
        </p:nvSpPr>
        <p:spPr>
          <a:xfrm>
            <a:off x="1334349" y="3166257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82659F-B3BF-4731-91BD-1DB76EA118B1}"/>
              </a:ext>
            </a:extLst>
          </p:cNvPr>
          <p:cNvSpPr/>
          <p:nvPr/>
        </p:nvSpPr>
        <p:spPr>
          <a:xfrm>
            <a:off x="1479371" y="3965491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TCP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B3406AFD-4901-48DC-83CD-77F8699ADA54}"/>
              </a:ext>
            </a:extLst>
          </p:cNvPr>
          <p:cNvSpPr/>
          <p:nvPr/>
        </p:nvSpPr>
        <p:spPr>
          <a:xfrm rot="5400000">
            <a:off x="2265993" y="4071335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063DDF-7BEA-42D9-9E80-976D1E42AE80}"/>
              </a:ext>
            </a:extLst>
          </p:cNvPr>
          <p:cNvSpPr/>
          <p:nvPr/>
        </p:nvSpPr>
        <p:spPr>
          <a:xfrm>
            <a:off x="3059569" y="2887755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6049D3-C74B-4671-83FF-DF1C37297318}"/>
              </a:ext>
            </a:extLst>
          </p:cNvPr>
          <p:cNvCxnSpPr/>
          <p:nvPr/>
        </p:nvCxnSpPr>
        <p:spPr>
          <a:xfrm>
            <a:off x="9048750" y="7066756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B9135A-8057-4B6E-BB4D-565541AF4F8E}"/>
              </a:ext>
            </a:extLst>
          </p:cNvPr>
          <p:cNvCxnSpPr/>
          <p:nvPr/>
        </p:nvCxnSpPr>
        <p:spPr>
          <a:xfrm>
            <a:off x="9048750" y="8098631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EA6CC1C-A5C2-4512-9D8F-0E5439557335}"/>
              </a:ext>
            </a:extLst>
          </p:cNvPr>
          <p:cNvCxnSpPr>
            <a:cxnSpLocks/>
          </p:cNvCxnSpPr>
          <p:nvPr/>
        </p:nvCxnSpPr>
        <p:spPr>
          <a:xfrm flipV="1">
            <a:off x="9241216" y="6974586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1C467D1-D519-4FA1-A132-24E1843FE970}"/>
              </a:ext>
            </a:extLst>
          </p:cNvPr>
          <p:cNvCxnSpPr>
            <a:cxnSpLocks/>
          </p:cNvCxnSpPr>
          <p:nvPr/>
        </p:nvCxnSpPr>
        <p:spPr>
          <a:xfrm flipV="1">
            <a:off x="9241216" y="8006647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47887A-42E0-4134-94A8-3CC8BBB77B83}"/>
              </a:ext>
            </a:extLst>
          </p:cNvPr>
          <p:cNvSpPr/>
          <p:nvPr/>
        </p:nvSpPr>
        <p:spPr>
          <a:xfrm>
            <a:off x="9180309" y="6619991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A91B8A-B253-4F6C-925F-A64417743E26}"/>
              </a:ext>
            </a:extLst>
          </p:cNvPr>
          <p:cNvSpPr/>
          <p:nvPr/>
        </p:nvSpPr>
        <p:spPr>
          <a:xfrm>
            <a:off x="9180309" y="7645216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3" name="화살표: 왼쪽/오른쪽 62">
            <a:extLst>
              <a:ext uri="{FF2B5EF4-FFF2-40B4-BE49-F238E27FC236}">
                <a16:creationId xmlns:a16="http://schemas.microsoft.com/office/drawing/2014/main" id="{1DB2528A-68C7-44B8-86FE-FA4D159E25A2}"/>
              </a:ext>
            </a:extLst>
          </p:cNvPr>
          <p:cNvSpPr/>
          <p:nvPr/>
        </p:nvSpPr>
        <p:spPr>
          <a:xfrm rot="5400000">
            <a:off x="2902586" y="4071336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99A9C2-6230-4DD8-95C0-084D74FA46ED}"/>
              </a:ext>
            </a:extLst>
          </p:cNvPr>
          <p:cNvSpPr/>
          <p:nvPr/>
        </p:nvSpPr>
        <p:spPr>
          <a:xfrm>
            <a:off x="2191397" y="2493794"/>
            <a:ext cx="1689756" cy="31315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6F2361D-EDE9-4B96-B2DB-0E70367BFDD0}"/>
              </a:ext>
            </a:extLst>
          </p:cNvPr>
          <p:cNvGrpSpPr/>
          <p:nvPr/>
        </p:nvGrpSpPr>
        <p:grpSpPr>
          <a:xfrm>
            <a:off x="2677051" y="5028807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67" name="사각형: 잘린 한쪽 모서리 66">
              <a:extLst>
                <a:ext uri="{FF2B5EF4-FFF2-40B4-BE49-F238E27FC236}">
                  <a16:creationId xmlns:a16="http://schemas.microsoft.com/office/drawing/2014/main" id="{D22B33EE-2588-42A4-8285-3ED16744B1A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exp.elf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5209107-2933-42BF-B272-337878567DC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75113CD-C3A5-4785-A05C-B028B5E9E66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BFA9BE0-6251-4184-9DF0-CBB7F8594DE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59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F2C97-CCD2-4F80-A91D-77370CC31373}"/>
              </a:ext>
            </a:extLst>
          </p:cNvPr>
          <p:cNvSpPr/>
          <p:nvPr/>
        </p:nvSpPr>
        <p:spPr>
          <a:xfrm>
            <a:off x="7522578" y="4811229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79CB2-B869-4ACE-B111-CFB6E415DBC6}"/>
              </a:ext>
            </a:extLst>
          </p:cNvPr>
          <p:cNvSpPr/>
          <p:nvPr/>
        </p:nvSpPr>
        <p:spPr>
          <a:xfrm>
            <a:off x="7311455" y="5054510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A99D98-2834-4EA7-8710-B6400D11CAEE}"/>
              </a:ext>
            </a:extLst>
          </p:cNvPr>
          <p:cNvSpPr/>
          <p:nvPr/>
        </p:nvSpPr>
        <p:spPr>
          <a:xfrm>
            <a:off x="6831242" y="5604690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1B4AF-F96E-4BC9-AC47-2022489EECF6}"/>
              </a:ext>
            </a:extLst>
          </p:cNvPr>
          <p:cNvSpPr/>
          <p:nvPr/>
        </p:nvSpPr>
        <p:spPr>
          <a:xfrm>
            <a:off x="6620119" y="5847971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5E3AE-CBAE-4CD3-977A-189F41EBB658}"/>
              </a:ext>
            </a:extLst>
          </p:cNvPr>
          <p:cNvSpPr/>
          <p:nvPr/>
        </p:nvSpPr>
        <p:spPr>
          <a:xfrm>
            <a:off x="8779721" y="4811229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9C8BEC-FB23-4B31-B47B-A9F99B457631}"/>
              </a:ext>
            </a:extLst>
          </p:cNvPr>
          <p:cNvSpPr/>
          <p:nvPr/>
        </p:nvSpPr>
        <p:spPr>
          <a:xfrm>
            <a:off x="8568598" y="5054510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86435C-B152-405C-932A-238690EB4F53}"/>
              </a:ext>
            </a:extLst>
          </p:cNvPr>
          <p:cNvSpPr/>
          <p:nvPr/>
        </p:nvSpPr>
        <p:spPr>
          <a:xfrm>
            <a:off x="8088385" y="5604690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F940F-4E04-4184-B448-A42AE9797331}"/>
              </a:ext>
            </a:extLst>
          </p:cNvPr>
          <p:cNvSpPr/>
          <p:nvPr/>
        </p:nvSpPr>
        <p:spPr>
          <a:xfrm>
            <a:off x="7877262" y="5847971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F6FD8-54BC-4D37-94D7-1CADF87926B0}"/>
              </a:ext>
            </a:extLst>
          </p:cNvPr>
          <p:cNvSpPr/>
          <p:nvPr/>
        </p:nvSpPr>
        <p:spPr>
          <a:xfrm>
            <a:off x="2191399" y="3438171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2167FB5-8297-4665-AFEA-A3B6AA8D0EE3}"/>
              </a:ext>
            </a:extLst>
          </p:cNvPr>
          <p:cNvSpPr/>
          <p:nvPr/>
        </p:nvSpPr>
        <p:spPr>
          <a:xfrm rot="16200000">
            <a:off x="8220896" y="3145396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3FCB8-4BED-4CF5-910A-7732C91B0B9E}"/>
              </a:ext>
            </a:extLst>
          </p:cNvPr>
          <p:cNvSpPr/>
          <p:nvPr/>
        </p:nvSpPr>
        <p:spPr>
          <a:xfrm>
            <a:off x="7311453" y="3937582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8DDS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2567B-5AC9-4B84-AB78-A80837DE3A3B}"/>
              </a:ext>
            </a:extLst>
          </p:cNvPr>
          <p:cNvSpPr/>
          <p:nvPr/>
        </p:nvSpPr>
        <p:spPr>
          <a:xfrm>
            <a:off x="4834604" y="2712908"/>
            <a:ext cx="954441" cy="7565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AXI BUS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73BA1-B078-4AA8-A855-4E6CA6E0F75E}"/>
              </a:ext>
            </a:extLst>
          </p:cNvPr>
          <p:cNvSpPr/>
          <p:nvPr/>
        </p:nvSpPr>
        <p:spPr>
          <a:xfrm>
            <a:off x="6661442" y="2847966"/>
            <a:ext cx="1945350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TimeController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38247C6-B382-4165-97AD-105E25A2EC91}"/>
              </a:ext>
            </a:extLst>
          </p:cNvPr>
          <p:cNvSpPr/>
          <p:nvPr/>
        </p:nvSpPr>
        <p:spPr>
          <a:xfrm>
            <a:off x="9889971" y="4806482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D33B1070-336A-431E-AFE2-B833FF888585}"/>
              </a:ext>
            </a:extLst>
          </p:cNvPr>
          <p:cNvSpPr/>
          <p:nvPr/>
        </p:nvSpPr>
        <p:spPr>
          <a:xfrm>
            <a:off x="9685179" y="5052492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84DD12B-31FB-4A17-BDD9-889B0EB92782}"/>
              </a:ext>
            </a:extLst>
          </p:cNvPr>
          <p:cNvSpPr/>
          <p:nvPr/>
        </p:nvSpPr>
        <p:spPr>
          <a:xfrm>
            <a:off x="9204966" y="5609437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42B02EC5-3240-4E0D-8654-36209A882966}"/>
              </a:ext>
            </a:extLst>
          </p:cNvPr>
          <p:cNvSpPr/>
          <p:nvPr/>
        </p:nvSpPr>
        <p:spPr>
          <a:xfrm>
            <a:off x="8999930" y="5843934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48BE-BC57-4D41-AFC0-2509BA3459F6}"/>
              </a:ext>
            </a:extLst>
          </p:cNvPr>
          <p:cNvSpPr txBox="1"/>
          <p:nvPr/>
        </p:nvSpPr>
        <p:spPr>
          <a:xfrm rot="18900000">
            <a:off x="9888981" y="568063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 . .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51E08-21D0-44D2-B001-2558F66857CF}"/>
              </a:ext>
            </a:extLst>
          </p:cNvPr>
          <p:cNvSpPr/>
          <p:nvPr/>
        </p:nvSpPr>
        <p:spPr>
          <a:xfrm>
            <a:off x="6620119" y="7219039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834DA5-F701-4945-ADBE-AF9C2AD440A6}"/>
              </a:ext>
            </a:extLst>
          </p:cNvPr>
          <p:cNvSpPr/>
          <p:nvPr/>
        </p:nvSpPr>
        <p:spPr>
          <a:xfrm>
            <a:off x="6620119" y="8224116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8EC94C-A532-456F-9408-DD9A86A3D880}"/>
              </a:ext>
            </a:extLst>
          </p:cNvPr>
          <p:cNvSpPr/>
          <p:nvPr/>
        </p:nvSpPr>
        <p:spPr>
          <a:xfrm>
            <a:off x="7877262" y="7219039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7E2D8-DF02-43BE-9F8B-3919DCC7E160}"/>
              </a:ext>
            </a:extLst>
          </p:cNvPr>
          <p:cNvSpPr/>
          <p:nvPr/>
        </p:nvSpPr>
        <p:spPr>
          <a:xfrm>
            <a:off x="7877262" y="8224116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TTLx8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4A918F-9232-4192-8367-6C93132228E9}"/>
              </a:ext>
            </a:extLst>
          </p:cNvPr>
          <p:cNvSpPr/>
          <p:nvPr/>
        </p:nvSpPr>
        <p:spPr>
          <a:xfrm>
            <a:off x="3919854" y="3716673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724068D-D7A0-4987-96F3-F8C632A02F83}"/>
              </a:ext>
            </a:extLst>
          </p:cNvPr>
          <p:cNvSpPr/>
          <p:nvPr/>
        </p:nvSpPr>
        <p:spPr>
          <a:xfrm>
            <a:off x="5880771" y="628335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6E64C88-1B67-44D5-90B4-34B55608D7FF}"/>
              </a:ext>
            </a:extLst>
          </p:cNvPr>
          <p:cNvSpPr/>
          <p:nvPr/>
        </p:nvSpPr>
        <p:spPr>
          <a:xfrm>
            <a:off x="5880771" y="7453391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5343FE5-65FA-479A-9504-4F6D3B833B0B}"/>
              </a:ext>
            </a:extLst>
          </p:cNvPr>
          <p:cNvSpPr/>
          <p:nvPr/>
        </p:nvSpPr>
        <p:spPr>
          <a:xfrm>
            <a:off x="5880771" y="8458468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B3588BE-A58A-42D8-9E34-A8D6E9B3F239}"/>
              </a:ext>
            </a:extLst>
          </p:cNvPr>
          <p:cNvSpPr/>
          <p:nvPr/>
        </p:nvSpPr>
        <p:spPr>
          <a:xfrm>
            <a:off x="5880771" y="2972631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C7A9D32-10E1-4DAE-A9B1-4E5D371C1D5B}"/>
              </a:ext>
            </a:extLst>
          </p:cNvPr>
          <p:cNvSpPr/>
          <p:nvPr/>
        </p:nvSpPr>
        <p:spPr>
          <a:xfrm rot="5400000">
            <a:off x="7307837" y="3609782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C35C7A-FD4E-4933-B32C-FBAE3FF860CA}"/>
              </a:ext>
            </a:extLst>
          </p:cNvPr>
          <p:cNvSpPr/>
          <p:nvPr/>
        </p:nvSpPr>
        <p:spPr>
          <a:xfrm>
            <a:off x="7785683" y="3489676"/>
            <a:ext cx="1772057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64bit 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D645DF-4E86-4E6F-B3A0-EBB5921A75DE}"/>
              </a:ext>
            </a:extLst>
          </p:cNvPr>
          <p:cNvSpPr/>
          <p:nvPr/>
        </p:nvSpPr>
        <p:spPr>
          <a:xfrm>
            <a:off x="9685179" y="7387492"/>
            <a:ext cx="2574778" cy="506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8ns resolution </a:t>
            </a:r>
            <a:r>
              <a:rPr lang="en-US" altLang="ko-KR" sz="1500" b="1">
                <a:solidFill>
                  <a:schemeClr val="tx1"/>
                </a:solidFill>
              </a:rPr>
              <a:t>Slow TTL</a:t>
            </a:r>
          </a:p>
          <a:p>
            <a:r>
              <a:rPr lang="en-US" altLang="ko-KR" sz="1500" b="1">
                <a:solidFill>
                  <a:schemeClr val="tx1"/>
                </a:solidFill>
              </a:rPr>
              <a:t>(single)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BCB149-788A-461F-B5DD-954ED5063F26}"/>
              </a:ext>
            </a:extLst>
          </p:cNvPr>
          <p:cNvSpPr/>
          <p:nvPr/>
        </p:nvSpPr>
        <p:spPr>
          <a:xfrm>
            <a:off x="9685181" y="8392569"/>
            <a:ext cx="2348275" cy="506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1ns resolution </a:t>
            </a:r>
            <a:r>
              <a:rPr lang="en-US" altLang="ko-KR" sz="1500" b="1">
                <a:solidFill>
                  <a:schemeClr val="tx1"/>
                </a:solidFill>
              </a:rPr>
              <a:t>Fast TTL</a:t>
            </a:r>
          </a:p>
          <a:p>
            <a:r>
              <a:rPr lang="en-US" altLang="ko-KR" sz="1500" b="1">
                <a:solidFill>
                  <a:schemeClr val="tx1"/>
                </a:solidFill>
              </a:rPr>
              <a:t>(diff)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820C32-F804-40E8-B83B-857260A29123}"/>
              </a:ext>
            </a:extLst>
          </p:cNvPr>
          <p:cNvSpPr/>
          <p:nvPr/>
        </p:nvSpPr>
        <p:spPr>
          <a:xfrm>
            <a:off x="9703266" y="4248363"/>
            <a:ext cx="1729766" cy="485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>
                <a:solidFill>
                  <a:schemeClr val="tx1"/>
                </a:solidFill>
              </a:rPr>
              <a:t>14 bit</a:t>
            </a:r>
          </a:p>
          <a:p>
            <a:pPr algn="ctr"/>
            <a:r>
              <a:rPr lang="en-US" altLang="ko-KR" sz="1500" b="1">
                <a:solidFill>
                  <a:schemeClr val="tx1"/>
                </a:solidFill>
              </a:rPr>
              <a:t>140ns </a:t>
            </a:r>
            <a:r>
              <a:rPr lang="en-US" altLang="ko-KR" sz="1500" b="1" dirty="0">
                <a:solidFill>
                  <a:schemeClr val="tx1"/>
                </a:solidFill>
              </a:rPr>
              <a:t>latency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A2E2745A-8D30-4C82-9728-695D0C4F880C}"/>
              </a:ext>
            </a:extLst>
          </p:cNvPr>
          <p:cNvSpPr/>
          <p:nvPr/>
        </p:nvSpPr>
        <p:spPr>
          <a:xfrm>
            <a:off x="2553156" y="5228587"/>
            <a:ext cx="1022386" cy="3838791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DRAM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2292C-75E1-4403-BD2C-4AFA7AEC132E}"/>
              </a:ext>
            </a:extLst>
          </p:cNvPr>
          <p:cNvSpPr/>
          <p:nvPr/>
        </p:nvSpPr>
        <p:spPr>
          <a:xfrm>
            <a:off x="326283" y="3438171"/>
            <a:ext cx="967815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B76D20-DDB6-4752-B04D-959C6B152F63}"/>
              </a:ext>
            </a:extLst>
          </p:cNvPr>
          <p:cNvCxnSpPr>
            <a:cxnSpLocks/>
          </p:cNvCxnSpPr>
          <p:nvPr/>
        </p:nvCxnSpPr>
        <p:spPr>
          <a:xfrm>
            <a:off x="1761688" y="2127570"/>
            <a:ext cx="0" cy="8339203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C022840C-683B-4D3B-86AE-2BE3177669AE}"/>
              </a:ext>
            </a:extLst>
          </p:cNvPr>
          <p:cNvSpPr/>
          <p:nvPr/>
        </p:nvSpPr>
        <p:spPr>
          <a:xfrm>
            <a:off x="1334349" y="3716673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82659F-B3BF-4731-91BD-1DB76EA118B1}"/>
              </a:ext>
            </a:extLst>
          </p:cNvPr>
          <p:cNvSpPr/>
          <p:nvPr/>
        </p:nvSpPr>
        <p:spPr>
          <a:xfrm>
            <a:off x="1075416" y="4505066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TCP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B3406AFD-4901-48DC-83CD-77F8699ADA54}"/>
              </a:ext>
            </a:extLst>
          </p:cNvPr>
          <p:cNvSpPr/>
          <p:nvPr/>
        </p:nvSpPr>
        <p:spPr>
          <a:xfrm rot="5400000">
            <a:off x="2265993" y="4621751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7E984C-A578-42CD-B002-6EC61971A1CE}"/>
              </a:ext>
            </a:extLst>
          </p:cNvPr>
          <p:cNvSpPr/>
          <p:nvPr/>
        </p:nvSpPr>
        <p:spPr>
          <a:xfrm>
            <a:off x="1161959" y="4834404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063DDF-7BEA-42D9-9E80-976D1E42AE80}"/>
              </a:ext>
            </a:extLst>
          </p:cNvPr>
          <p:cNvSpPr/>
          <p:nvPr/>
        </p:nvSpPr>
        <p:spPr>
          <a:xfrm>
            <a:off x="3059569" y="3438171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EA6CC1C-A5C2-4512-9D8F-0E5439557335}"/>
              </a:ext>
            </a:extLst>
          </p:cNvPr>
          <p:cNvCxnSpPr>
            <a:cxnSpLocks/>
          </p:cNvCxnSpPr>
          <p:nvPr/>
        </p:nvCxnSpPr>
        <p:spPr>
          <a:xfrm flipV="1">
            <a:off x="9241216" y="7525002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1C467D1-D519-4FA1-A132-24E1843FE970}"/>
              </a:ext>
            </a:extLst>
          </p:cNvPr>
          <p:cNvCxnSpPr>
            <a:cxnSpLocks/>
          </p:cNvCxnSpPr>
          <p:nvPr/>
        </p:nvCxnSpPr>
        <p:spPr>
          <a:xfrm flipV="1">
            <a:off x="9241216" y="8557063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47887A-42E0-4134-94A8-3CC8BBB77B83}"/>
              </a:ext>
            </a:extLst>
          </p:cNvPr>
          <p:cNvSpPr/>
          <p:nvPr/>
        </p:nvSpPr>
        <p:spPr>
          <a:xfrm>
            <a:off x="9180309" y="7170407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A91B8A-B253-4F6C-925F-A64417743E26}"/>
              </a:ext>
            </a:extLst>
          </p:cNvPr>
          <p:cNvSpPr/>
          <p:nvPr/>
        </p:nvSpPr>
        <p:spPr>
          <a:xfrm>
            <a:off x="9180309" y="8195632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3" name="화살표: 왼쪽/오른쪽 62">
            <a:extLst>
              <a:ext uri="{FF2B5EF4-FFF2-40B4-BE49-F238E27FC236}">
                <a16:creationId xmlns:a16="http://schemas.microsoft.com/office/drawing/2014/main" id="{1DB2528A-68C7-44B8-86FE-FA4D159E25A2}"/>
              </a:ext>
            </a:extLst>
          </p:cNvPr>
          <p:cNvSpPr/>
          <p:nvPr/>
        </p:nvSpPr>
        <p:spPr>
          <a:xfrm rot="5400000">
            <a:off x="2902586" y="4621752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99A9C2-6230-4DD8-95C0-084D74FA46ED}"/>
              </a:ext>
            </a:extLst>
          </p:cNvPr>
          <p:cNvSpPr/>
          <p:nvPr/>
        </p:nvSpPr>
        <p:spPr>
          <a:xfrm>
            <a:off x="2191397" y="3044210"/>
            <a:ext cx="1689756" cy="31315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6F2361D-EDE9-4B96-B2DB-0E70367BFDD0}"/>
              </a:ext>
            </a:extLst>
          </p:cNvPr>
          <p:cNvGrpSpPr/>
          <p:nvPr/>
        </p:nvGrpSpPr>
        <p:grpSpPr>
          <a:xfrm>
            <a:off x="2677051" y="5579223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67" name="사각형: 잘린 한쪽 모서리 66">
              <a:extLst>
                <a:ext uri="{FF2B5EF4-FFF2-40B4-BE49-F238E27FC236}">
                  <a16:creationId xmlns:a16="http://schemas.microsoft.com/office/drawing/2014/main" id="{D22B33EE-2588-42A4-8285-3ED16744B1A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exp.elf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5209107-2933-42BF-B272-337878567DC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75113CD-C3A5-4785-A05C-B028B5E9E66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BFA9BE0-6251-4184-9DF0-CBB7F8594DE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화살표: 굽음 70">
            <a:extLst>
              <a:ext uri="{FF2B5EF4-FFF2-40B4-BE49-F238E27FC236}">
                <a16:creationId xmlns:a16="http://schemas.microsoft.com/office/drawing/2014/main" id="{D42A1E44-A829-4181-BF32-09FBA75EF93C}"/>
              </a:ext>
            </a:extLst>
          </p:cNvPr>
          <p:cNvSpPr/>
          <p:nvPr/>
        </p:nvSpPr>
        <p:spPr>
          <a:xfrm rot="5400000">
            <a:off x="1189910" y="3801729"/>
            <a:ext cx="1763229" cy="1727348"/>
          </a:xfrm>
          <a:prstGeom prst="bentArrow">
            <a:avLst>
              <a:gd name="adj1" fmla="val 13906"/>
              <a:gd name="adj2" fmla="val 1355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U자형 2">
            <a:extLst>
              <a:ext uri="{FF2B5EF4-FFF2-40B4-BE49-F238E27FC236}">
                <a16:creationId xmlns:a16="http://schemas.microsoft.com/office/drawing/2014/main" id="{226B3D0A-1102-464C-A556-76B477A97950}"/>
              </a:ext>
            </a:extLst>
          </p:cNvPr>
          <p:cNvSpPr/>
          <p:nvPr/>
        </p:nvSpPr>
        <p:spPr>
          <a:xfrm>
            <a:off x="2646321" y="3087532"/>
            <a:ext cx="779911" cy="402142"/>
          </a:xfrm>
          <a:prstGeom prst="uturnArrow">
            <a:avLst>
              <a:gd name="adj1" fmla="val 29172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1DC9F40-64C8-4F98-9AB9-9EA4BD0A64CC}"/>
              </a:ext>
            </a:extLst>
          </p:cNvPr>
          <p:cNvSpPr/>
          <p:nvPr/>
        </p:nvSpPr>
        <p:spPr>
          <a:xfrm>
            <a:off x="2506638" y="2740148"/>
            <a:ext cx="1068904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Interrupt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3C7AF1-0073-42B0-B968-E7E54EFF09B4}"/>
              </a:ext>
            </a:extLst>
          </p:cNvPr>
          <p:cNvSpPr/>
          <p:nvPr/>
        </p:nvSpPr>
        <p:spPr>
          <a:xfrm>
            <a:off x="1986984" y="2617437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F764483-382F-41B8-93F8-7512507B3A55}"/>
              </a:ext>
            </a:extLst>
          </p:cNvPr>
          <p:cNvSpPr/>
          <p:nvPr/>
        </p:nvSpPr>
        <p:spPr>
          <a:xfrm>
            <a:off x="3130979" y="4123345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6238240-BCF6-4B62-9563-EF4E6A2FBFBC}"/>
              </a:ext>
            </a:extLst>
          </p:cNvPr>
          <p:cNvSpPr/>
          <p:nvPr/>
        </p:nvSpPr>
        <p:spPr>
          <a:xfrm>
            <a:off x="3130979" y="3867211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3" name="화살표: U자형 72">
            <a:extLst>
              <a:ext uri="{FF2B5EF4-FFF2-40B4-BE49-F238E27FC236}">
                <a16:creationId xmlns:a16="http://schemas.microsoft.com/office/drawing/2014/main" id="{264D2A6D-7C6B-4459-A8EC-F932F8A00BF5}"/>
              </a:ext>
            </a:extLst>
          </p:cNvPr>
          <p:cNvSpPr/>
          <p:nvPr/>
        </p:nvSpPr>
        <p:spPr>
          <a:xfrm rot="5400000">
            <a:off x="2939002" y="4953097"/>
            <a:ext cx="2203416" cy="402142"/>
          </a:xfrm>
          <a:prstGeom prst="uturnArrow">
            <a:avLst>
              <a:gd name="adj1" fmla="val 31067"/>
              <a:gd name="adj2" fmla="val 25000"/>
              <a:gd name="adj3" fmla="val 25000"/>
              <a:gd name="adj4" fmla="val 55119"/>
              <a:gd name="adj5" fmla="val 100000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541B1F-8861-43DB-8630-022F433B2CC5}"/>
              </a:ext>
            </a:extLst>
          </p:cNvPr>
          <p:cNvSpPr/>
          <p:nvPr/>
        </p:nvSpPr>
        <p:spPr>
          <a:xfrm>
            <a:off x="3461804" y="6133194"/>
            <a:ext cx="1372798" cy="67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Run binary code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3039EE8-BD0D-46E1-94F9-D87053556252}"/>
              </a:ext>
            </a:extLst>
          </p:cNvPr>
          <p:cNvSpPr/>
          <p:nvPr/>
        </p:nvSpPr>
        <p:spPr>
          <a:xfrm>
            <a:off x="4312008" y="5669531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3671EED-B8C9-42E5-96E0-8EFC4BD9DBA0}"/>
              </a:ext>
            </a:extLst>
          </p:cNvPr>
          <p:cNvSpPr/>
          <p:nvPr/>
        </p:nvSpPr>
        <p:spPr>
          <a:xfrm>
            <a:off x="3836533" y="3489676"/>
            <a:ext cx="1233181" cy="226999"/>
          </a:xfrm>
          <a:prstGeom prst="rightArrow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BBF312C-CC52-4F68-BA95-1BA5094756FC}"/>
              </a:ext>
            </a:extLst>
          </p:cNvPr>
          <p:cNvSpPr/>
          <p:nvPr/>
        </p:nvSpPr>
        <p:spPr>
          <a:xfrm>
            <a:off x="4176655" y="2951164"/>
            <a:ext cx="1372798" cy="67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Output to Modules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FF5C1CE-E17B-4977-AE43-01B59B1FEC71}"/>
              </a:ext>
            </a:extLst>
          </p:cNvPr>
          <p:cNvSpPr/>
          <p:nvPr/>
        </p:nvSpPr>
        <p:spPr>
          <a:xfrm>
            <a:off x="3927734" y="3095625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90C5D0-0613-E9E5-B31A-D2B684389047}"/>
              </a:ext>
            </a:extLst>
          </p:cNvPr>
          <p:cNvSpPr/>
          <p:nvPr/>
        </p:nvSpPr>
        <p:spPr>
          <a:xfrm>
            <a:off x="10109699" y="569312"/>
            <a:ext cx="2150258" cy="67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</a:rPr>
              <a:t>ZCU111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CABB81F-833F-4A25-88D6-6E8C0CD6C214}"/>
              </a:ext>
            </a:extLst>
          </p:cNvPr>
          <p:cNvSpPr/>
          <p:nvPr/>
        </p:nvSpPr>
        <p:spPr>
          <a:xfrm>
            <a:off x="6620119" y="9229192"/>
            <a:ext cx="954441" cy="391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223EC2-3B04-F143-C162-C53971621CB4}"/>
              </a:ext>
            </a:extLst>
          </p:cNvPr>
          <p:cNvSpPr/>
          <p:nvPr/>
        </p:nvSpPr>
        <p:spPr>
          <a:xfrm>
            <a:off x="7877262" y="9229193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Edge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Counter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865D4F3-E764-5428-195D-54C1B97DE888}"/>
              </a:ext>
            </a:extLst>
          </p:cNvPr>
          <p:cNvSpPr/>
          <p:nvPr/>
        </p:nvSpPr>
        <p:spPr>
          <a:xfrm>
            <a:off x="6620119" y="9697897"/>
            <a:ext cx="954441" cy="37455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17810C05-C12F-9C32-228C-5731604D9EC2}"/>
              </a:ext>
            </a:extLst>
          </p:cNvPr>
          <p:cNvSpPr/>
          <p:nvPr/>
        </p:nvSpPr>
        <p:spPr>
          <a:xfrm>
            <a:off x="5880771" y="9225494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9D9482A6-5F74-5E6C-398D-E1997CFB61EF}"/>
              </a:ext>
            </a:extLst>
          </p:cNvPr>
          <p:cNvSpPr/>
          <p:nvPr/>
        </p:nvSpPr>
        <p:spPr>
          <a:xfrm rot="10800000">
            <a:off x="5880771" y="9680281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AA28A8D-A9C2-67A3-0F39-733FE7ABD4D3}"/>
              </a:ext>
            </a:extLst>
          </p:cNvPr>
          <p:cNvCxnSpPr>
            <a:cxnSpLocks/>
          </p:cNvCxnSpPr>
          <p:nvPr/>
        </p:nvCxnSpPr>
        <p:spPr>
          <a:xfrm flipH="1">
            <a:off x="9061577" y="9650823"/>
            <a:ext cx="469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5456421-6ABD-2BB8-07A3-239A1A2FB331}"/>
              </a:ext>
            </a:extLst>
          </p:cNvPr>
          <p:cNvSpPr/>
          <p:nvPr/>
        </p:nvSpPr>
        <p:spPr>
          <a:xfrm>
            <a:off x="9685181" y="9397645"/>
            <a:ext cx="2348275" cy="50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chemeClr val="tx1"/>
                </a:solidFill>
              </a:rPr>
              <a:t>L-&gt;H Edge Sensitive 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오른쪽 중괄호 78">
            <a:extLst>
              <a:ext uri="{FF2B5EF4-FFF2-40B4-BE49-F238E27FC236}">
                <a16:creationId xmlns:a16="http://schemas.microsoft.com/office/drawing/2014/main" id="{0B8B0D8F-F10B-3547-EFEF-8A4B106F7B62}"/>
              </a:ext>
            </a:extLst>
          </p:cNvPr>
          <p:cNvSpPr/>
          <p:nvPr/>
        </p:nvSpPr>
        <p:spPr>
          <a:xfrm>
            <a:off x="11755411" y="7219039"/>
            <a:ext cx="195843" cy="2853414"/>
          </a:xfrm>
          <a:prstGeom prst="rightBrace">
            <a:avLst>
              <a:gd name="adj1" fmla="val 54887"/>
              <a:gd name="adj2" fmla="val 866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00DDDF-9D00-CFF2-82C3-D5AB6B4D3A7B}"/>
              </a:ext>
            </a:extLst>
          </p:cNvPr>
          <p:cNvSpPr/>
          <p:nvPr/>
        </p:nvSpPr>
        <p:spPr>
          <a:xfrm>
            <a:off x="9296463" y="10278649"/>
            <a:ext cx="2485677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>
                <a:solidFill>
                  <a:schemeClr val="tx1"/>
                </a:solidFill>
              </a:rPr>
              <a:t>33(diff) + 38(single) IO pins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D3D1F4F-035E-960B-4E80-2F08B8BDB396}"/>
              </a:ext>
            </a:extLst>
          </p:cNvPr>
          <p:cNvSpPr/>
          <p:nvPr/>
        </p:nvSpPr>
        <p:spPr>
          <a:xfrm>
            <a:off x="3239841" y="1239751"/>
            <a:ext cx="809861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PLL1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1818A77-FFA9-C0C7-C7FA-CF9FE7146480}"/>
              </a:ext>
            </a:extLst>
          </p:cNvPr>
          <p:cNvSpPr/>
          <p:nvPr/>
        </p:nvSpPr>
        <p:spPr>
          <a:xfrm>
            <a:off x="4420591" y="1239751"/>
            <a:ext cx="809861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PLL2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14227A-B795-5956-59FC-146E9D49F296}"/>
              </a:ext>
            </a:extLst>
          </p:cNvPr>
          <p:cNvSpPr/>
          <p:nvPr/>
        </p:nvSpPr>
        <p:spPr>
          <a:xfrm>
            <a:off x="2059091" y="1239751"/>
            <a:ext cx="809861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OSC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D2A9F2-2449-9CB1-A8E5-CB3BC81858A6}"/>
              </a:ext>
            </a:extLst>
          </p:cNvPr>
          <p:cNvSpPr/>
          <p:nvPr/>
        </p:nvSpPr>
        <p:spPr>
          <a:xfrm>
            <a:off x="3237757" y="617762"/>
            <a:ext cx="809861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OSC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EBD8083A-8C7D-2EBE-DC8D-2542834AF724}"/>
              </a:ext>
            </a:extLst>
          </p:cNvPr>
          <p:cNvSpPr/>
          <p:nvPr/>
        </p:nvSpPr>
        <p:spPr>
          <a:xfrm>
            <a:off x="2922977" y="1310165"/>
            <a:ext cx="302823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709B68B-64EC-DC15-F6B2-2087B84095D9}"/>
              </a:ext>
            </a:extLst>
          </p:cNvPr>
          <p:cNvSpPr/>
          <p:nvPr/>
        </p:nvSpPr>
        <p:spPr>
          <a:xfrm>
            <a:off x="4090369" y="1310165"/>
            <a:ext cx="302823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굽음 77">
            <a:extLst>
              <a:ext uri="{FF2B5EF4-FFF2-40B4-BE49-F238E27FC236}">
                <a16:creationId xmlns:a16="http://schemas.microsoft.com/office/drawing/2014/main" id="{CCC47B90-A006-395B-5C75-24E3BCE75BE4}"/>
              </a:ext>
            </a:extLst>
          </p:cNvPr>
          <p:cNvSpPr/>
          <p:nvPr/>
        </p:nvSpPr>
        <p:spPr>
          <a:xfrm rot="5400000">
            <a:off x="6418803" y="327576"/>
            <a:ext cx="2933607" cy="5089396"/>
          </a:xfrm>
          <a:prstGeom prst="bentArrow">
            <a:avLst>
              <a:gd name="adj1" fmla="val 5661"/>
              <a:gd name="adj2" fmla="val 7631"/>
              <a:gd name="adj3" fmla="val 9910"/>
              <a:gd name="adj4" fmla="val 23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F3BC00-A5C1-3B45-53C5-8927541A9268}"/>
              </a:ext>
            </a:extLst>
          </p:cNvPr>
          <p:cNvSpPr/>
          <p:nvPr/>
        </p:nvSpPr>
        <p:spPr>
          <a:xfrm>
            <a:off x="10347171" y="2127570"/>
            <a:ext cx="651029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chemeClr val="tx1"/>
                </a:solidFill>
              </a:rPr>
              <a:t>2GHz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F9AEEFD-B324-A5B4-531D-3B5EDF20C024}"/>
              </a:ext>
            </a:extLst>
          </p:cNvPr>
          <p:cNvCxnSpPr>
            <a:cxnSpLocks/>
          </p:cNvCxnSpPr>
          <p:nvPr/>
        </p:nvCxnSpPr>
        <p:spPr>
          <a:xfrm>
            <a:off x="9061577" y="8644983"/>
            <a:ext cx="4547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DC9E992-99DD-2BC4-B1E0-6EFDF5B57F83}"/>
              </a:ext>
            </a:extLst>
          </p:cNvPr>
          <p:cNvCxnSpPr>
            <a:cxnSpLocks/>
          </p:cNvCxnSpPr>
          <p:nvPr/>
        </p:nvCxnSpPr>
        <p:spPr>
          <a:xfrm>
            <a:off x="9061577" y="7608663"/>
            <a:ext cx="4547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3F57F1DB-BE7C-435C-399E-D5D259A5C3B7}"/>
              </a:ext>
            </a:extLst>
          </p:cNvPr>
          <p:cNvSpPr/>
          <p:nvPr/>
        </p:nvSpPr>
        <p:spPr>
          <a:xfrm rot="16200000">
            <a:off x="3316405" y="1939404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35A2265-F6C5-F5FB-887C-EA0F0CF65145}"/>
              </a:ext>
            </a:extLst>
          </p:cNvPr>
          <p:cNvSpPr/>
          <p:nvPr/>
        </p:nvSpPr>
        <p:spPr>
          <a:xfrm>
            <a:off x="3784828" y="2130264"/>
            <a:ext cx="527180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>
                <a:solidFill>
                  <a:schemeClr val="tx1"/>
                </a:solidFill>
              </a:rPr>
              <a:t>I2C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E008C4-38DE-69CD-1EBD-A66DE036B4D4}"/>
              </a:ext>
            </a:extLst>
          </p:cNvPr>
          <p:cNvCxnSpPr>
            <a:cxnSpLocks/>
          </p:cNvCxnSpPr>
          <p:nvPr/>
        </p:nvCxnSpPr>
        <p:spPr>
          <a:xfrm>
            <a:off x="1752810" y="2136448"/>
            <a:ext cx="10125512" cy="0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6C0B8BF-66BF-4EE6-5A78-26820EFFA67B}"/>
              </a:ext>
            </a:extLst>
          </p:cNvPr>
          <p:cNvSpPr/>
          <p:nvPr/>
        </p:nvSpPr>
        <p:spPr>
          <a:xfrm>
            <a:off x="10109699" y="2526649"/>
            <a:ext cx="2150258" cy="99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</a:rPr>
              <a:t>RFSoC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</a:rPr>
              <a:t>Chip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91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14010</TotalTime>
  <Words>4749</Words>
  <Application>Microsoft Office PowerPoint</Application>
  <PresentationFormat>사용자 지정</PresentationFormat>
  <Paragraphs>1440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테마</vt:lpstr>
      <vt:lpstr>RFSoC Design Simplified</vt:lpstr>
      <vt:lpstr>Design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TTLx8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AXI Buffer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2995</cp:revision>
  <dcterms:created xsi:type="dcterms:W3CDTF">2023-01-18T05:21:04Z</dcterms:created>
  <dcterms:modified xsi:type="dcterms:W3CDTF">2024-02-01T08:55:58Z</dcterms:modified>
</cp:coreProperties>
</file>