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8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8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4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3092-2B5B-46BF-BC1F-20298F56156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198D-FFF2-4107-B834-3D59B33E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204" y="365759"/>
            <a:ext cx="3599410" cy="26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5521" y="681643"/>
            <a:ext cx="11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CCD_GUI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4172" y="1050975"/>
            <a:ext cx="2431473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OVEN_controller</a:t>
            </a:r>
          </a:p>
          <a:p>
            <a:pPr algn="ctr"/>
            <a:r>
              <a:rPr lang="en-US" altLang="ko-KR" b="1" smtClean="0"/>
              <a:t>(GUI dependtant)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1174172" y="2077013"/>
            <a:ext cx="1163782" cy="5237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Plot handler</a:t>
            </a:r>
            <a:endParaRPr lang="ko-KR" altLang="en-US" sz="1400" b="1"/>
          </a:p>
        </p:txBody>
      </p:sp>
      <p:sp>
        <p:nvSpPr>
          <p:cNvPr id="8" name="직사각형 7"/>
          <p:cNvSpPr/>
          <p:nvPr/>
        </p:nvSpPr>
        <p:spPr>
          <a:xfrm>
            <a:off x="2441863" y="2070486"/>
            <a:ext cx="1163782" cy="523702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Cooler GUI</a:t>
            </a:r>
          </a:p>
          <a:p>
            <a:pPr algn="ctr"/>
            <a:r>
              <a:rPr lang="en-US" altLang="ko-KR" sz="1400" b="1" smtClean="0"/>
              <a:t>Handler(?)</a:t>
            </a:r>
            <a:endParaRPr lang="ko-KR" altLang="en-US" sz="1400" b="1"/>
          </a:p>
        </p:txBody>
      </p:sp>
      <p:sp>
        <p:nvSpPr>
          <p:cNvPr id="9" name="직사각형 8"/>
          <p:cNvSpPr/>
          <p:nvPr/>
        </p:nvSpPr>
        <p:spPr>
          <a:xfrm>
            <a:off x="4497185" y="365759"/>
            <a:ext cx="856211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11585" y="2725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Widget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97185" y="774869"/>
            <a:ext cx="856211" cy="1828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11585" y="68164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QThread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0204" y="3797747"/>
            <a:ext cx="3599410" cy="1954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1103116" y="3966339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CCD_Interface</a:t>
            </a:r>
          </a:p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(CMD&amp;OP on thread)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0204" y="3009207"/>
            <a:ext cx="1163781" cy="7885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025833" y="3009207"/>
            <a:ext cx="1163781" cy="7885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05129" y="4788163"/>
            <a:ext cx="1163782" cy="5237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Image Handler</a:t>
            </a:r>
            <a:endParaRPr lang="ko-KR" altLang="en-US" sz="1400" b="1"/>
          </a:p>
        </p:txBody>
      </p:sp>
      <p:sp>
        <p:nvSpPr>
          <p:cNvPr id="19" name="직사각형 18"/>
          <p:cNvSpPr/>
          <p:nvPr/>
        </p:nvSpPr>
        <p:spPr>
          <a:xfrm>
            <a:off x="6354472" y="3797747"/>
            <a:ext cx="3599410" cy="1954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0" name="직사각형 19"/>
          <p:cNvSpPr/>
          <p:nvPr/>
        </p:nvSpPr>
        <p:spPr>
          <a:xfrm>
            <a:off x="4497184" y="1196448"/>
            <a:ext cx="856211" cy="1828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11585" y="1094324"/>
            <a:ext cx="183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Multiprocessing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67382" y="397674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CameraHandler</a:t>
            </a:r>
          </a:p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(CMD&amp;OP on thread)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5496" y="1661067"/>
            <a:ext cx="856211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36624" y="156784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Device handling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56513" y="4913423"/>
            <a:ext cx="1485695" cy="537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CCD DLL</a:t>
            </a:r>
            <a:endParaRPr lang="ko-KR" altLang="en-US" b="1"/>
          </a:p>
        </p:txBody>
      </p:sp>
      <p:sp>
        <p:nvSpPr>
          <p:cNvPr id="26" name="왼쪽/오른쪽 화살표 25"/>
          <p:cNvSpPr/>
          <p:nvPr/>
        </p:nvSpPr>
        <p:spPr>
          <a:xfrm>
            <a:off x="4332704" y="4322650"/>
            <a:ext cx="1878677" cy="300429"/>
          </a:xfrm>
          <a:prstGeom prst="leftRightArrow">
            <a:avLst/>
          </a:prstGeom>
          <a:solidFill>
            <a:srgbClr val="D8AE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05496" y="2121814"/>
            <a:ext cx="856211" cy="182880"/>
          </a:xfrm>
          <a:prstGeom prst="rect">
            <a:avLst/>
          </a:prstGeom>
          <a:solidFill>
            <a:srgbClr val="D8AE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36624" y="20303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Pipe</a:t>
            </a:r>
            <a:endParaRPr lang="ko-KR" altLang="en-US"/>
          </a:p>
        </p:txBody>
      </p:sp>
      <p:sp>
        <p:nvSpPr>
          <p:cNvPr id="29" name="왼쪽 화살표 28"/>
          <p:cNvSpPr/>
          <p:nvPr/>
        </p:nvSpPr>
        <p:spPr>
          <a:xfrm>
            <a:off x="3084022" y="4913423"/>
            <a:ext cx="3158836" cy="268662"/>
          </a:xfrm>
          <a:prstGeom prst="leftArrow">
            <a:avLst/>
          </a:prstGeom>
          <a:solidFill>
            <a:srgbClr val="D8AE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61381" y="39533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← </a:t>
            </a:r>
            <a:r>
              <a:rPr lang="en-US" altLang="ko-KR" b="1" smtClean="0"/>
              <a:t>cmd_p </a:t>
            </a:r>
            <a:r>
              <a:rPr lang="ko-KR" altLang="en-US" b="1" smtClean="0"/>
              <a:t>→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4477849" y="5182085"/>
            <a:ext cx="1580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← </a:t>
            </a:r>
            <a:r>
              <a:rPr lang="en-US" altLang="ko-KR" b="1" smtClean="0"/>
              <a:t>data_p   </a:t>
            </a:r>
          </a:p>
          <a:p>
            <a:pPr algn="ctr"/>
            <a:r>
              <a:rPr lang="en-US" altLang="ko-KR" sz="1200" b="1" smtClean="0"/>
              <a:t>(CCD data channel;</a:t>
            </a:r>
          </a:p>
          <a:p>
            <a:pPr algn="ctr"/>
            <a:r>
              <a:rPr lang="en-US" altLang="ko-KR" sz="1200" b="1" smtClean="0"/>
              <a:t>Read Only)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18486" y="39722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V2.02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19897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정준호</cp:lastModifiedBy>
  <cp:revision>3</cp:revision>
  <dcterms:created xsi:type="dcterms:W3CDTF">2022-11-14T04:45:07Z</dcterms:created>
  <dcterms:modified xsi:type="dcterms:W3CDTF">2022-11-14T04:50:51Z</dcterms:modified>
</cp:coreProperties>
</file>