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200" d="100"/>
          <a:sy n="200" d="100"/>
        </p:scale>
        <p:origin x="-1056" y="-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68086F-464F-4E34-A94E-8CFD66CAC5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25A259-5D91-415B-9E92-6E85C7AE72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533351-A5B8-4DC6-9E12-684132B9A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29B05-3A6E-4C6F-9A16-32AF8286AF4E}" type="datetimeFigureOut">
              <a:rPr lang="ko-KR" altLang="en-US" smtClean="0"/>
              <a:t>2023-12-29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CE29BD-6330-4FCD-B230-02634581C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293116-8FD5-4E24-8A04-C1298A32C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040F-6EC5-4E93-B3B4-314128346A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659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FA4B5F-9037-4BBA-9E8A-1FFA89E0F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EFDCD0A-8BFF-487F-AE45-C1ACEAC480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864F2C-9AAB-47D0-A815-392B9F969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29B05-3A6E-4C6F-9A16-32AF8286AF4E}" type="datetimeFigureOut">
              <a:rPr lang="ko-KR" altLang="en-US" smtClean="0"/>
              <a:t>2023-12-29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BBDF4B-9B6E-46F8-B066-89892A836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DA1C4D-2765-4D9C-921C-84F1E7CF7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040F-6EC5-4E93-B3B4-314128346A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06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E60F373-33FA-4CEF-AAE4-87CE99AE79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B47D83E-824F-457E-9188-CD498CC302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2D90B8-9A1E-47EF-B871-2858B4DF7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29B05-3A6E-4C6F-9A16-32AF8286AF4E}" type="datetimeFigureOut">
              <a:rPr lang="ko-KR" altLang="en-US" smtClean="0"/>
              <a:t>2023-12-29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2FFEF5-AB54-4C84-9334-42C946956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513B44-0D93-4E2F-8DF5-9E303F668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040F-6EC5-4E93-B3B4-314128346A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396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212ECD-0853-4702-9797-7E431D0EA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0DF70B-11E1-454B-A556-3107D071E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AEBAA5-86CB-44EA-A454-30B9D79C2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29B05-3A6E-4C6F-9A16-32AF8286AF4E}" type="datetimeFigureOut">
              <a:rPr lang="ko-KR" altLang="en-US" smtClean="0"/>
              <a:t>2023-12-29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62B29B-E962-4B2D-B30C-4797F7783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8903A2-7561-4116-AB2B-8FFAEF8EE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040F-6EC5-4E93-B3B4-314128346A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547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755647-70CE-492B-B915-021E43511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323188-D93E-4EC5-AC58-98471AD850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DC3156-EFDA-4D3B-9BFA-268904B7D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29B05-3A6E-4C6F-9A16-32AF8286AF4E}" type="datetimeFigureOut">
              <a:rPr lang="ko-KR" altLang="en-US" smtClean="0"/>
              <a:t>2023-12-29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98535F-0DFB-4444-B800-6397CB7CA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6630BD-8A5C-4232-8AEB-9321894AF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040F-6EC5-4E93-B3B4-314128346A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8079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50F082-509D-4F2E-A572-F50F7B05C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A30312-5F67-4E43-8327-B8DB4DD7E3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2B03795-685A-4663-83E5-0981C447E5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BDD672-5E38-449B-91D7-46E933403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29B05-3A6E-4C6F-9A16-32AF8286AF4E}" type="datetimeFigureOut">
              <a:rPr lang="ko-KR" altLang="en-US" smtClean="0"/>
              <a:t>2023-12-29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3E2DB6-A432-44FF-B62B-0E630C4B5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3620BA-74E5-4D26-8F60-B5C2E5E95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040F-6EC5-4E93-B3B4-314128346A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8517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3D8127-0EC7-43CB-AD70-AA47321DD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12C3F2-2F5C-4E0E-9211-B7A5BC84A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F86B020-AE7E-42D8-BBF5-8B97080E6C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71698B9-D49A-4378-A05B-934E7F1286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D3B556C-DF68-4ACC-86F3-0C787FF53A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7CD14B0-2A0A-401D-9E12-99A3F8CC6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29B05-3A6E-4C6F-9A16-32AF8286AF4E}" type="datetimeFigureOut">
              <a:rPr lang="ko-KR" altLang="en-US" smtClean="0"/>
              <a:t>2023-12-29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1AF477E-2125-4751-825F-B574EA37C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F3341A5-9422-4DD5-B190-3EE8A45A0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040F-6EC5-4E93-B3B4-314128346A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536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3AC586-4379-4592-A6E0-25ACAF72D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8AD1911-1469-49BC-A97E-792C395CA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29B05-3A6E-4C6F-9A16-32AF8286AF4E}" type="datetimeFigureOut">
              <a:rPr lang="ko-KR" altLang="en-US" smtClean="0"/>
              <a:t>2023-12-29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C871753-8291-49D2-A5A3-478839FF2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7167AD0-2193-4A98-BA12-2E04DAF9E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040F-6EC5-4E93-B3B4-314128346A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495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CB3B7A9-048B-404C-98D2-F33BD1483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29B05-3A6E-4C6F-9A16-32AF8286AF4E}" type="datetimeFigureOut">
              <a:rPr lang="ko-KR" altLang="en-US" smtClean="0"/>
              <a:t>2023-12-29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7767D19-E7FD-42E2-A026-E8ADD4771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FC9E70-18E8-48D2-987B-666A5C7CA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040F-6EC5-4E93-B3B4-314128346A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519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B256A6-0B2B-43FB-9BF1-D7FA4FAFA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F5316D-E6BD-4C2C-8A45-F83D1E471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E1DDE8-EEDF-40FA-BF5D-BCBCCEC566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88EE35-FDD0-4199-8493-4345A7833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29B05-3A6E-4C6F-9A16-32AF8286AF4E}" type="datetimeFigureOut">
              <a:rPr lang="ko-KR" altLang="en-US" smtClean="0"/>
              <a:t>2023-12-29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34CD24-6F07-45A3-9B78-EEEA2243E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8554AC-5643-474D-9A9D-A002DBB5B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040F-6EC5-4E93-B3B4-314128346A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709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854515-C266-4F85-9257-7347FEFA9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F86B56E-2825-4AC3-A8CD-4335F18C86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24B8A6-F40A-4D03-A4A7-81BF211419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72CB9A-EDD6-4853-A75C-29EE42293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29B05-3A6E-4C6F-9A16-32AF8286AF4E}" type="datetimeFigureOut">
              <a:rPr lang="ko-KR" altLang="en-US" smtClean="0"/>
              <a:t>2023-12-29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9882DF-D4BD-491E-BA5D-220D08C01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06CE15-3C7F-4BF0-9D4A-AB554EE2C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040F-6EC5-4E93-B3B4-314128346A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021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F6EE304-F1E5-4214-8B56-F67B05B92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F1DDE5-ED07-462F-9165-C6D9CA7D8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812641-8EB5-4354-8FBF-D3C16D5C35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29B05-3A6E-4C6F-9A16-32AF8286AF4E}" type="datetimeFigureOut">
              <a:rPr lang="ko-KR" altLang="en-US" smtClean="0"/>
              <a:t>2023-12-29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296EB1-C971-4B22-85CC-9A43E54A3B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09AC5A-CCCF-44A9-BAB6-93974C8C69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040F-6EC5-4E93-B3B4-314128346A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185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4FF67F4-7A80-418E-BE12-432EB3797CCE}"/>
              </a:ext>
            </a:extLst>
          </p:cNvPr>
          <p:cNvSpPr/>
          <p:nvPr/>
        </p:nvSpPr>
        <p:spPr>
          <a:xfrm>
            <a:off x="2731403" y="1227080"/>
            <a:ext cx="2016000" cy="2016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8F9C3CDB-FD70-48FA-AAE3-358CD397A894}"/>
              </a:ext>
            </a:extLst>
          </p:cNvPr>
          <p:cNvSpPr/>
          <p:nvPr/>
        </p:nvSpPr>
        <p:spPr>
          <a:xfrm>
            <a:off x="5797550" y="1422400"/>
            <a:ext cx="1739900" cy="1288849"/>
          </a:xfrm>
          <a:custGeom>
            <a:avLst/>
            <a:gdLst>
              <a:gd name="connsiteX0" fmla="*/ 0 w 1739900"/>
              <a:gd name="connsiteY0" fmla="*/ 749300 h 1288849"/>
              <a:gd name="connsiteX1" fmla="*/ 247650 w 1739900"/>
              <a:gd name="connsiteY1" fmla="*/ 739775 h 1288849"/>
              <a:gd name="connsiteX2" fmla="*/ 374650 w 1739900"/>
              <a:gd name="connsiteY2" fmla="*/ 361950 h 1288849"/>
              <a:gd name="connsiteX3" fmla="*/ 498475 w 1739900"/>
              <a:gd name="connsiteY3" fmla="*/ 1279525 h 1288849"/>
              <a:gd name="connsiteX4" fmla="*/ 815975 w 1739900"/>
              <a:gd name="connsiteY4" fmla="*/ 0 h 1288849"/>
              <a:gd name="connsiteX5" fmla="*/ 1038225 w 1739900"/>
              <a:gd name="connsiteY5" fmla="*/ 1285875 h 1288849"/>
              <a:gd name="connsiteX6" fmla="*/ 1193800 w 1739900"/>
              <a:gd name="connsiteY6" fmla="*/ 365125 h 1288849"/>
              <a:gd name="connsiteX7" fmla="*/ 1327150 w 1739900"/>
              <a:gd name="connsiteY7" fmla="*/ 749300 h 1288849"/>
              <a:gd name="connsiteX8" fmla="*/ 1536700 w 1739900"/>
              <a:gd name="connsiteY8" fmla="*/ 752475 h 1288849"/>
              <a:gd name="connsiteX9" fmla="*/ 1739900 w 1739900"/>
              <a:gd name="connsiteY9" fmla="*/ 749300 h 1288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39900" h="1288849">
                <a:moveTo>
                  <a:pt x="0" y="749300"/>
                </a:moveTo>
                <a:cubicBezTo>
                  <a:pt x="92604" y="776816"/>
                  <a:pt x="185208" y="804333"/>
                  <a:pt x="247650" y="739775"/>
                </a:cubicBezTo>
                <a:cubicBezTo>
                  <a:pt x="310092" y="675217"/>
                  <a:pt x="332846" y="271992"/>
                  <a:pt x="374650" y="361950"/>
                </a:cubicBezTo>
                <a:cubicBezTo>
                  <a:pt x="416454" y="451908"/>
                  <a:pt x="424921" y="1339850"/>
                  <a:pt x="498475" y="1279525"/>
                </a:cubicBezTo>
                <a:cubicBezTo>
                  <a:pt x="572029" y="1219200"/>
                  <a:pt x="726017" y="-1058"/>
                  <a:pt x="815975" y="0"/>
                </a:cubicBezTo>
                <a:cubicBezTo>
                  <a:pt x="905933" y="1058"/>
                  <a:pt x="975254" y="1225021"/>
                  <a:pt x="1038225" y="1285875"/>
                </a:cubicBezTo>
                <a:cubicBezTo>
                  <a:pt x="1101196" y="1346729"/>
                  <a:pt x="1145646" y="454554"/>
                  <a:pt x="1193800" y="365125"/>
                </a:cubicBezTo>
                <a:cubicBezTo>
                  <a:pt x="1241954" y="275696"/>
                  <a:pt x="1270000" y="684742"/>
                  <a:pt x="1327150" y="749300"/>
                </a:cubicBezTo>
                <a:cubicBezTo>
                  <a:pt x="1384300" y="813858"/>
                  <a:pt x="1467908" y="752475"/>
                  <a:pt x="1536700" y="752475"/>
                </a:cubicBezTo>
                <a:cubicBezTo>
                  <a:pt x="1605492" y="752475"/>
                  <a:pt x="1672696" y="750887"/>
                  <a:pt x="1739900" y="749300"/>
                </a:cubicBezTo>
              </a:path>
            </a:pathLst>
          </a:cu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A6A6DC28-12B9-408F-AAD7-B2DB3C637C61}"/>
              </a:ext>
            </a:extLst>
          </p:cNvPr>
          <p:cNvGrpSpPr/>
          <p:nvPr/>
        </p:nvGrpSpPr>
        <p:grpSpPr>
          <a:xfrm>
            <a:off x="2807401" y="1561413"/>
            <a:ext cx="1864004" cy="1347334"/>
            <a:chOff x="3682861" y="1696470"/>
            <a:chExt cx="1864004" cy="1347334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087F5E17-1C1F-4475-899A-49448B1793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6734"/>
            <a:stretch/>
          </p:blipFill>
          <p:spPr>
            <a:xfrm>
              <a:off x="4614863" y="1696470"/>
              <a:ext cx="932002" cy="1347333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4EF3B17D-268A-449E-A99B-FD59153CE7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6734"/>
            <a:stretch/>
          </p:blipFill>
          <p:spPr>
            <a:xfrm flipH="1">
              <a:off x="3682861" y="1696471"/>
              <a:ext cx="932002" cy="13473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95511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정준호</dc:creator>
  <cp:lastModifiedBy>정준호</cp:lastModifiedBy>
  <cp:revision>2</cp:revision>
  <dcterms:created xsi:type="dcterms:W3CDTF">2023-12-29T05:37:09Z</dcterms:created>
  <dcterms:modified xsi:type="dcterms:W3CDTF">2023-12-29T05:37:53Z</dcterms:modified>
</cp:coreProperties>
</file>