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9A3AC-9AF2-45C1-8E50-B3E62ABA6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EF1297-7835-442F-9A27-81AF5063A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9F6BD-7D32-424E-BDB7-20FF16E6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7FA7-97D5-4F60-9FF6-AF65D803554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F4B58-136E-483F-B09D-78795C41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BDBD4-0C9E-416A-B17A-E55E29FF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51B4-1B30-4EAD-B367-977DFCFAE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1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E6B0F-5113-4F69-8E62-83882490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E380D8-26F7-46E4-B8F8-581C97BDD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B5215-7EA4-4A9D-8834-F8E4546A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7FA7-97D5-4F60-9FF6-AF65D803554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5DB8F-38CC-447D-9697-79C381A7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AD539-099F-4726-B387-5D3A70A9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51B4-1B30-4EAD-B367-977DFCFAE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30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99904B-CE9D-4B5A-AD61-1BA04A279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54F143-D872-4F14-8188-C2BC295CC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78187-E3E5-4FAA-B9C8-7785EA8C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7FA7-97D5-4F60-9FF6-AF65D803554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32438-5CE7-41A7-A5DD-9DEEFE22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E960F-8A07-4798-9472-AD47353B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51B4-1B30-4EAD-B367-977DFCFAE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61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E0726-F0E6-4B62-86AE-A5C7D514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2EE02-E4B1-495B-BF27-6D09CAED8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9DB57-DE37-4048-A4A8-C8F664C3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7FA7-97D5-4F60-9FF6-AF65D803554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981E7-AB07-441B-A197-B66A955A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C67E58-A56B-467F-9C7D-72632FCD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51B4-1B30-4EAD-B367-977DFCFAE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48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AB1EF-0972-4A0A-A5B5-125AD0AD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D8CB5-936D-4803-9E42-B0662BE9D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A8647C-283A-4AA6-8958-7C12CF90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7FA7-97D5-4F60-9FF6-AF65D803554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B8B4E-6672-401A-8DA5-4399DE32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08152-92C1-4D2B-9A70-EE39EED6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51B4-1B30-4EAD-B367-977DFCFAE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17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1F472-B7B8-4B26-B862-835C531D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3B4D7-7E4F-48CE-BAB1-9F247DB5C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336D5F-1ED8-4F4B-8EB2-145B7C13C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654FC-CE6D-443A-8075-BFAA2E9A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7FA7-97D5-4F60-9FF6-AF65D803554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E90E47-DB13-4DF8-B381-1C5DE4BB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3E7A0-C095-4A44-B5C8-50262A47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51B4-1B30-4EAD-B367-977DFCFAE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4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07354-7FFF-44C4-AB28-0BEF34A7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B81871-6AB8-4606-8E0B-1733C0ADB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D00A12-8B3D-47BC-92DF-B52F2BDA5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98F91C-99BF-4E3C-9B06-FFD2FB0C8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7A5832-3B4A-41B7-8363-623CCE87E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87AA6A-BB30-48CC-800D-2EDC701F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7FA7-97D5-4F60-9FF6-AF65D803554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ED18C6-F0BA-4115-81F2-2C62A9C2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5D8881-2D48-4B3D-98B6-92E794E8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51B4-1B30-4EAD-B367-977DFCFAE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27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35E7-11C5-4C4D-AA7A-4C3E0E0A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67B5BC-E9EA-4A85-BDFA-6767C4AF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7FA7-97D5-4F60-9FF6-AF65D803554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53EAD0-BC2B-49EB-BCA8-1B01E957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A04E4D-29C7-4E7D-899D-3CB5348E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51B4-1B30-4EAD-B367-977DFCFAE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2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5B58CC-397D-4F08-9A45-0984FAF6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7FA7-97D5-4F60-9FF6-AF65D803554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2E52C7-6E4F-48BF-A49D-BDEFC365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F80383-7C9B-461A-8F33-7E6A4FD1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51B4-1B30-4EAD-B367-977DFCFAE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91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9C188-C785-4B46-B4D1-1185CC48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8618A-D22C-4678-BBD0-88A380401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7311A3-4DDC-41DE-B6A2-D57D234B9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1184BF-8B3E-4F9A-8725-38DBCCDB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7FA7-97D5-4F60-9FF6-AF65D803554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F39A81-3FCB-4782-858A-AF9EAADF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E3B2EF-864C-4F2B-868E-482C85E5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51B4-1B30-4EAD-B367-977DFCFAE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56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FA87F-7803-4ECB-903B-C931746F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612A89-CD75-4867-A7B1-F8608122E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77E2F-348D-40C1-BFFD-5E2059FD8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2951F-0060-4EAD-933F-D9E9FA1B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7FA7-97D5-4F60-9FF6-AF65D803554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BD557-52FE-4CC3-9A17-F324B044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41BDC-F4AC-4923-A153-DB2D5B2D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51B4-1B30-4EAD-B367-977DFCFAE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27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3240EF-13C9-49DF-89C5-4FF251C7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E1C2E8-5B3F-4C55-B54C-F8145C51B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C7D3C4-9613-4FE0-B4F8-B06B7F45A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7FA7-97D5-4F60-9FF6-AF65D803554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E8C969-C1C0-4015-9A50-8AE4E29BD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AC255-12BE-4A58-80A7-0BD58EF21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F51B4-1B30-4EAD-B367-977DFCFAE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99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배지 체크 표시1 단색으로 채워진">
            <a:extLst>
              <a:ext uri="{FF2B5EF4-FFF2-40B4-BE49-F238E27FC236}">
                <a16:creationId xmlns:a16="http://schemas.microsoft.com/office/drawing/2014/main" id="{BBE67D4A-AD6B-4A44-AEC5-4DC5D0E35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048" y="488481"/>
            <a:ext cx="1440000" cy="1440000"/>
          </a:xfrm>
          <a:prstGeom prst="rect">
            <a:avLst/>
          </a:prstGeom>
        </p:spPr>
      </p:pic>
      <p:pic>
        <p:nvPicPr>
          <p:cNvPr id="7" name="그래픽 6" descr="금지 단색으로 채워진">
            <a:extLst>
              <a:ext uri="{FF2B5EF4-FFF2-40B4-BE49-F238E27FC236}">
                <a16:creationId xmlns:a16="http://schemas.microsoft.com/office/drawing/2014/main" id="{F313B0BC-ED15-4659-817C-120D373CB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2607" y="488481"/>
            <a:ext cx="1440000" cy="1440000"/>
          </a:xfrm>
          <a:prstGeom prst="rect">
            <a:avLst/>
          </a:prstGeom>
        </p:spPr>
      </p:pic>
      <p:pic>
        <p:nvPicPr>
          <p:cNvPr id="3" name="그래픽 2" descr="재생 단색으로 채워진">
            <a:extLst>
              <a:ext uri="{FF2B5EF4-FFF2-40B4-BE49-F238E27FC236}">
                <a16:creationId xmlns:a16="http://schemas.microsoft.com/office/drawing/2014/main" id="{21ADF9A2-310E-4194-BE42-82096C0949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9048" y="3489520"/>
            <a:ext cx="1440000" cy="1440000"/>
          </a:xfrm>
          <a:prstGeom prst="rect">
            <a:avLst/>
          </a:prstGeom>
        </p:spPr>
      </p:pic>
      <p:pic>
        <p:nvPicPr>
          <p:cNvPr id="6" name="그래픽 5" descr="재생 단색으로 채워진">
            <a:extLst>
              <a:ext uri="{FF2B5EF4-FFF2-40B4-BE49-F238E27FC236}">
                <a16:creationId xmlns:a16="http://schemas.microsoft.com/office/drawing/2014/main" id="{25D2D4ED-B18B-4149-84B5-3CCAC4464D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9048" y="4929520"/>
            <a:ext cx="1440000" cy="1440000"/>
          </a:xfrm>
          <a:prstGeom prst="rect">
            <a:avLst/>
          </a:prstGeom>
        </p:spPr>
      </p:pic>
      <p:pic>
        <p:nvPicPr>
          <p:cNvPr id="8" name="그래픽 7" descr="일시 중지 단색으로 채워진">
            <a:extLst>
              <a:ext uri="{FF2B5EF4-FFF2-40B4-BE49-F238E27FC236}">
                <a16:creationId xmlns:a16="http://schemas.microsoft.com/office/drawing/2014/main" id="{0031DD9E-5218-4CA9-A5D0-F26B009E70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82607" y="3489520"/>
            <a:ext cx="1440000" cy="1440000"/>
          </a:xfrm>
          <a:prstGeom prst="rect">
            <a:avLst/>
          </a:prstGeom>
        </p:spPr>
      </p:pic>
      <p:pic>
        <p:nvPicPr>
          <p:cNvPr id="9" name="그래픽 8" descr="일시 중지 단색으로 채워진">
            <a:extLst>
              <a:ext uri="{FF2B5EF4-FFF2-40B4-BE49-F238E27FC236}">
                <a16:creationId xmlns:a16="http://schemas.microsoft.com/office/drawing/2014/main" id="{F99AE444-B4CE-49E3-926D-40D16738E3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82607" y="4929520"/>
            <a:ext cx="1440000" cy="144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AB21D67-0B5D-48CB-B5D0-98CE5F0913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66" y="488481"/>
            <a:ext cx="143627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6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이정훈</dc:creator>
  <cp:lastModifiedBy>이정훈</cp:lastModifiedBy>
  <cp:revision>6</cp:revision>
  <dcterms:created xsi:type="dcterms:W3CDTF">2021-06-16T06:11:08Z</dcterms:created>
  <dcterms:modified xsi:type="dcterms:W3CDTF">2021-07-08T06:55:02Z</dcterms:modified>
</cp:coreProperties>
</file>