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f3c6f36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f3c6f36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f3c6f369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f3c6f36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f3c6f369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f3c6f369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f3c6f36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f3c6f36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f3c6f369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f3c6f369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f74edad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f74edad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페이지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95424" cy="483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4262825" y="207225"/>
            <a:ext cx="4988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SELECT 상품정보 FROM 상품테이블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WHERE bm_title like ‘%검색어%’ </a:t>
            </a:r>
            <a:r>
              <a:rPr lang="ko">
                <a:solidFill>
                  <a:srgbClr val="FF0000"/>
                </a:solidFill>
              </a:rPr>
              <a:t>ORDER BY bm_no desc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SELECT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INSERT INTO search_words(keyword,word_total,word_day)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VALUES(검색어, 1, 1)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61" name="Google Shape;61;p14"/>
          <p:cNvCxnSpPr>
            <a:endCxn id="60" idx="1"/>
          </p:cNvCxnSpPr>
          <p:nvPr/>
        </p:nvCxnSpPr>
        <p:spPr>
          <a:xfrm flipH="1" rot="10800000">
            <a:off x="2886125" y="945975"/>
            <a:ext cx="1376700" cy="253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2" name="Google Shape;62;p14"/>
          <p:cNvSpPr txBox="1"/>
          <p:nvPr/>
        </p:nvSpPr>
        <p:spPr>
          <a:xfrm>
            <a:off x="4107400" y="2471850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상품정보 FROM 상품테이블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ORDER BY bm_no desc</a:t>
            </a:r>
            <a:endParaRPr/>
          </a:p>
        </p:txBody>
      </p:sp>
      <p:cxnSp>
        <p:nvCxnSpPr>
          <p:cNvPr id="63" name="Google Shape;63;p14"/>
          <p:cNvCxnSpPr>
            <a:endCxn id="62" idx="1"/>
          </p:cNvCxnSpPr>
          <p:nvPr/>
        </p:nvCxnSpPr>
        <p:spPr>
          <a:xfrm flipH="1" rot="10800000">
            <a:off x="2360800" y="2779650"/>
            <a:ext cx="1746600" cy="32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4" name="Google Shape;64;p14"/>
          <p:cNvSpPr txBox="1"/>
          <p:nvPr/>
        </p:nvSpPr>
        <p:spPr>
          <a:xfrm>
            <a:off x="4107400" y="3849850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검색어 FROM search_words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ORDER BY word_day desc </a:t>
            </a:r>
            <a:endParaRPr/>
          </a:p>
        </p:txBody>
      </p:sp>
      <p:cxnSp>
        <p:nvCxnSpPr>
          <p:cNvPr id="65" name="Google Shape;65;p14"/>
          <p:cNvCxnSpPr>
            <a:endCxn id="64" idx="1"/>
          </p:cNvCxnSpPr>
          <p:nvPr/>
        </p:nvCxnSpPr>
        <p:spPr>
          <a:xfrm>
            <a:off x="3345100" y="4100050"/>
            <a:ext cx="762300" cy="5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6" name="Google Shape;66;p14"/>
          <p:cNvSpPr txBox="1"/>
          <p:nvPr/>
        </p:nvSpPr>
        <p:spPr>
          <a:xfrm>
            <a:off x="4063000" y="1672575"/>
            <a:ext cx="518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SELECT 상품정보 FROM 상품테이블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WHERE bm_isSold=’F’ ORDER BY bm_like desc, bm_no desc</a:t>
            </a:r>
            <a:endParaRPr/>
          </a:p>
        </p:txBody>
      </p:sp>
      <p:cxnSp>
        <p:nvCxnSpPr>
          <p:cNvPr id="67" name="Google Shape;67;p14"/>
          <p:cNvCxnSpPr>
            <a:endCxn id="66" idx="1"/>
          </p:cNvCxnSpPr>
          <p:nvPr/>
        </p:nvCxnSpPr>
        <p:spPr>
          <a:xfrm flipH="1" rot="10800000">
            <a:off x="2057500" y="1980375"/>
            <a:ext cx="2005500" cy="115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9700" y="228125"/>
            <a:ext cx="4419599" cy="4840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 flipH="1" rot="10800000">
            <a:off x="1539350" y="3818675"/>
            <a:ext cx="1746600" cy="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2938475" y="1481075"/>
            <a:ext cx="632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INTO errand VALUES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(SELECT NVL((SELECT /*+index_desc(errand errand_no인덱스)*/ errand_no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                    FROM errand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                   WHERE rownum=1 AND errand_no&gt; 0),0)+1 from dual)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, 배달물건, SYSDATE, 금액제안가격, 심부름 금액, 내용, 시간제한, 0)</a:t>
            </a:r>
            <a:endParaRPr/>
          </a:p>
        </p:txBody>
      </p:sp>
      <p:cxnSp>
        <p:nvCxnSpPr>
          <p:cNvPr id="75" name="Google Shape;75;p15"/>
          <p:cNvCxnSpPr>
            <a:endCxn id="74" idx="2"/>
          </p:cNvCxnSpPr>
          <p:nvPr/>
        </p:nvCxnSpPr>
        <p:spPr>
          <a:xfrm flipH="1" rot="10800000">
            <a:off x="2680625" y="2743175"/>
            <a:ext cx="3421200" cy="182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599" cy="48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10000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4366425" y="592050"/>
            <a:ext cx="426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mem_pw FROM member_ori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WHERE mem_email=입력한아이디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/>
              <a:t>이렇게 해서 mem_pw를 가져와 입력한 비번과 비교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/>
              <a:t>mem_pw를 가져오지 못한다면 없는 아이디.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