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5CA24-0B47-4F40-99A9-2F601DBB7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F9A8C1-4225-42EF-B3A7-63AE8EE0E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8103A-2F4E-4BFA-9269-DD5D6600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76C71-FC42-41D7-A258-6824E30D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FA65D-75D4-4F65-B929-D4D6483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9CC0-48D3-40E7-AAFA-38E40B85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22C45-F3E3-482D-B7CE-AECA4406B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76F23-0FEC-4C7A-A797-20F7D4C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57D60-25AF-46D1-836D-90BA441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31829-B1E1-4F60-8C9C-AFA081AF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5EA232-2032-4ED2-89FF-ECDDEC874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993F62-EE63-478E-8F7A-3204DBC7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DEDA3-F907-48AF-B14E-7B356C09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FDF8D-FA05-4434-88C6-412C7819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EB92A-CB20-48ED-B9A0-D9D57A0D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8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78EC-E07E-482A-8F31-48569D60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18475-6EB9-4EFD-BE64-66476DBA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2F5A7-0E2B-474A-AF5E-050AA5F0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4B8C1-5FDB-40DE-8942-7D9EE921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CF137-A71C-44E7-957A-69E43B62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7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901B9-426C-41C3-AF57-FF77D463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99564-9E72-45F9-BBB2-850223E5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06F1D-CC67-4E9A-B2BE-FAF9E300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5387F-E977-475E-8DB8-A243CD9E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4279B-659F-4D64-8E37-3C782178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7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53AB6-AE73-48C5-B829-3E0252E9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0B9C6-E43E-4792-A937-947B26143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A2137-F682-437A-AEC2-57DED2D4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511AF-8D7A-4669-BF22-C05789C4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017EF-D539-44D6-AC77-FBF690B4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318F6-818A-415B-BBAC-7F581896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3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FC4A4-8FB4-4752-842C-CE3E60C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A803A-CAC1-449E-AEE0-AA40A245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922799-FCDC-4394-BA7A-B2CD14B1F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0FA1A-8638-44EC-A94F-8690D3830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A3A16-A517-4E7D-8461-C08CF604B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AAB4C3-DEBB-43E5-A9A3-F080A3DA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EA784B-3502-4E8A-8508-E5CDBEEB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F83A92-55A7-4BCE-B306-3D1BF065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5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F9E00-BD76-421C-8994-6545D0E9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A5AD9-3CE8-41B7-A7FC-4A1986C4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AAFC67-5E46-4C2C-B18B-EEC7C116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4A78F5-A47D-440B-86C7-DC104616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5299B1-C591-4B02-AEA1-D27EB776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AFB113-7A21-4B0A-9281-09B0067C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F1EFB-BA24-412C-9D84-8699EFFD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6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317D1-536D-4766-885D-DD8D090C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57E06-7E43-4BCB-9225-E5E9DE2B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40F4A-420D-4C5C-B4A1-8AE98F9B3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65E04-8448-48E4-BD81-AFDFD6EC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C45E1-BC68-4051-8574-181AF27F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A7857-2D8F-4B68-8ABD-251E920D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37B78-1DA0-4413-BA35-0EC4CE29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3CFD5C-59B4-489B-83F1-075F71FB8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86F38-9575-4AFF-8580-F1CC50622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BFEFF-B5CD-43C2-BD98-64DD3CC8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6F934-FA77-4C00-835E-646148F8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2A04E-5787-4B7E-B62E-43B31CC6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1EA99B-7376-4592-B5E8-0473E5A5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C9981-16DC-49AC-AB1E-9F77C7D68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0F0C5-0543-4ABE-8601-377F4A854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5EE9-EC21-41DE-90E0-CB20DDBD40A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BFE94-1044-4F56-8954-CE5A64351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BE773-9A18-4DE1-A5D4-A161EA749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DEDD-9A71-4773-9F20-5B6601F6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3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82396D-3C4B-4FD3-BAEF-7193C27B0067}"/>
              </a:ext>
            </a:extLst>
          </p:cNvPr>
          <p:cNvSpPr txBox="1"/>
          <p:nvPr/>
        </p:nvSpPr>
        <p:spPr>
          <a:xfrm>
            <a:off x="272699" y="969018"/>
            <a:ext cx="950902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mainPage.jsp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E5801-E7AD-4C4D-9A9C-EF6B6491C3C0}"/>
              </a:ext>
            </a:extLst>
          </p:cNvPr>
          <p:cNvSpPr txBox="1"/>
          <p:nvPr/>
        </p:nvSpPr>
        <p:spPr>
          <a:xfrm>
            <a:off x="328005" y="1798710"/>
            <a:ext cx="840295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myPage.jsp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D8432-F38F-4E73-82E8-B7CB00D53B92}"/>
              </a:ext>
            </a:extLst>
          </p:cNvPr>
          <p:cNvSpPr txBox="1"/>
          <p:nvPr/>
        </p:nvSpPr>
        <p:spPr>
          <a:xfrm>
            <a:off x="250257" y="2628402"/>
            <a:ext cx="973344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itemDetail.jsp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0A4F8-BB89-41D7-A2B4-04D3016DDDAD}"/>
              </a:ext>
            </a:extLst>
          </p:cNvPr>
          <p:cNvSpPr txBox="1"/>
          <p:nvPr/>
        </p:nvSpPr>
        <p:spPr>
          <a:xfrm>
            <a:off x="219805" y="3458094"/>
            <a:ext cx="10567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itemUpload.jsp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71C4B-57C0-42F8-A05D-868AC2007F72}"/>
              </a:ext>
            </a:extLst>
          </p:cNvPr>
          <p:cNvSpPr txBox="1"/>
          <p:nvPr/>
        </p:nvSpPr>
        <p:spPr>
          <a:xfrm>
            <a:off x="435409" y="4287786"/>
            <a:ext cx="625492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chat.jsp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0B3F8-2DFE-421F-9147-7FEC278BB021}"/>
              </a:ext>
            </a:extLst>
          </p:cNvPr>
          <p:cNvSpPr txBox="1"/>
          <p:nvPr/>
        </p:nvSpPr>
        <p:spPr>
          <a:xfrm>
            <a:off x="380106" y="5117478"/>
            <a:ext cx="73609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report.jsp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E858D2-6743-42DB-9FB2-E0F2CF913CAD}"/>
              </a:ext>
            </a:extLst>
          </p:cNvPr>
          <p:cNvSpPr/>
          <p:nvPr/>
        </p:nvSpPr>
        <p:spPr>
          <a:xfrm>
            <a:off x="1672897" y="969018"/>
            <a:ext cx="1337822" cy="43946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FrontPOJO.java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56C20-B76B-4F6B-9872-CF7698660630}"/>
              </a:ext>
            </a:extLst>
          </p:cNvPr>
          <p:cNvSpPr txBox="1"/>
          <p:nvPr/>
        </p:nvSpPr>
        <p:spPr>
          <a:xfrm>
            <a:off x="6361449" y="969018"/>
            <a:ext cx="173797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MemberJoinController.java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DBC8E-1406-4850-83CD-1E4A65C1843E}"/>
              </a:ext>
            </a:extLst>
          </p:cNvPr>
          <p:cNvSpPr txBox="1"/>
          <p:nvPr/>
        </p:nvSpPr>
        <p:spPr>
          <a:xfrm>
            <a:off x="4801414" y="249382"/>
            <a:ext cx="2589171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url</a:t>
            </a:r>
            <a:r>
              <a:rPr lang="en-US" altLang="ko-KR" sz="1000" dirty="0"/>
              <a:t>-pattern</a:t>
            </a:r>
            <a:r>
              <a:rPr lang="ko-KR" altLang="en-US" sz="1000" dirty="0"/>
              <a:t> ▶  </a:t>
            </a:r>
            <a:r>
              <a:rPr lang="en-US" altLang="ko-KR" sz="1000" dirty="0"/>
              <a:t>/</a:t>
            </a:r>
            <a:r>
              <a:rPr lang="ko-KR" altLang="en-US" sz="1000" dirty="0"/>
              <a:t>업무명</a:t>
            </a:r>
            <a:r>
              <a:rPr lang="en-US" altLang="ko-KR" sz="1000" dirty="0"/>
              <a:t>/</a:t>
            </a:r>
            <a:r>
              <a:rPr lang="ko-KR" altLang="en-US" sz="1000" dirty="0" err="1"/>
              <a:t>구체적인내용</a:t>
            </a:r>
            <a:r>
              <a:rPr lang="en-US" altLang="ko-KR" sz="1000" dirty="0"/>
              <a:t>.</a:t>
            </a:r>
            <a:r>
              <a:rPr lang="en-US" altLang="ko-KR" sz="1000" dirty="0" err="1"/>
              <a:t>nds</a:t>
            </a:r>
            <a:endParaRPr lang="ko-KR" altLang="en-US" sz="1000" dirty="0" err="1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14D2FF5-785F-40FA-88B0-C278B38C3BFE}"/>
              </a:ext>
            </a:extLst>
          </p:cNvPr>
          <p:cNvSpPr/>
          <p:nvPr/>
        </p:nvSpPr>
        <p:spPr>
          <a:xfrm>
            <a:off x="3067898" y="776449"/>
            <a:ext cx="2842451" cy="4779818"/>
          </a:xfrm>
          <a:prstGeom prst="rightArrow">
            <a:avLst>
              <a:gd name="adj1" fmla="val 91733"/>
              <a:gd name="adj2" fmla="val 1188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0AE21F-9D24-4A95-BC01-D61EFA896B79}"/>
              </a:ext>
            </a:extLst>
          </p:cNvPr>
          <p:cNvSpPr txBox="1"/>
          <p:nvPr/>
        </p:nvSpPr>
        <p:spPr>
          <a:xfrm>
            <a:off x="3322269" y="969018"/>
            <a:ext cx="21451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/</a:t>
            </a:r>
            <a:r>
              <a:rPr lang="en-US" altLang="ko-KR" sz="1000" dirty="0" err="1"/>
              <a:t>memberJoin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selectNickname.nds</a:t>
            </a:r>
            <a:endParaRPr lang="ko-KR" altLang="en-US" sz="10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7B999-9C37-49CA-B4E2-737B5896643B}"/>
              </a:ext>
            </a:extLst>
          </p:cNvPr>
          <p:cNvSpPr txBox="1"/>
          <p:nvPr/>
        </p:nvSpPr>
        <p:spPr>
          <a:xfrm>
            <a:off x="10288501" y="415020"/>
            <a:ext cx="3871573" cy="178510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사용자로부터 입력 받은 </a:t>
            </a:r>
            <a:r>
              <a:rPr lang="ko-KR" altLang="en-US" sz="1000" b="1" dirty="0"/>
              <a:t>닉네임</a:t>
            </a:r>
            <a:r>
              <a:rPr lang="ko-KR" altLang="en-US" sz="1000" dirty="0"/>
              <a:t>을 </a:t>
            </a:r>
            <a:r>
              <a:rPr lang="en-US" altLang="ko-KR" sz="1000" dirty="0"/>
              <a:t>[DB]</a:t>
            </a:r>
            <a:r>
              <a:rPr lang="ko-KR" altLang="en-US" sz="1000" dirty="0"/>
              <a:t>에서 조회한다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결과값이 </a:t>
            </a:r>
            <a:r>
              <a:rPr lang="en-US" altLang="ko-KR" sz="1000" dirty="0"/>
              <a:t>1</a:t>
            </a:r>
            <a:r>
              <a:rPr lang="ko-KR" altLang="en-US" sz="1000" dirty="0"/>
              <a:t>인 경우</a:t>
            </a:r>
            <a:r>
              <a:rPr lang="en-US" altLang="ko-KR" sz="1000" dirty="0"/>
              <a:t>: </a:t>
            </a:r>
            <a:r>
              <a:rPr lang="ko-KR" altLang="en-US" sz="1000" dirty="0"/>
              <a:t>이미 존재하는 닉네임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결과값이 </a:t>
            </a:r>
            <a:r>
              <a:rPr lang="en-US" altLang="ko-KR" sz="1000" dirty="0"/>
              <a:t>0</a:t>
            </a:r>
            <a:r>
              <a:rPr lang="ko-KR" altLang="en-US" sz="1000" dirty="0"/>
              <a:t>인 경우</a:t>
            </a:r>
            <a:r>
              <a:rPr lang="en-US" altLang="ko-KR" sz="1000" dirty="0"/>
              <a:t>: </a:t>
            </a:r>
            <a:r>
              <a:rPr lang="ko-KR" altLang="en-US" sz="1000" dirty="0"/>
              <a:t>사용 가능한 닉네임</a:t>
            </a:r>
            <a:endParaRPr lang="en-US" altLang="ko-KR" sz="1000" dirty="0"/>
          </a:p>
          <a:p>
            <a:r>
              <a:rPr lang="ko-KR" altLang="en-US" sz="1000" dirty="0"/>
              <a:t>사용자로부터 입력 받은 </a:t>
            </a:r>
            <a:r>
              <a:rPr lang="ko-KR" altLang="en-US" sz="1000" b="1" dirty="0"/>
              <a:t>이메일</a:t>
            </a:r>
            <a:r>
              <a:rPr lang="ko-KR" altLang="en-US" sz="1000" dirty="0"/>
              <a:t>을 </a:t>
            </a:r>
            <a:r>
              <a:rPr lang="en-US" altLang="ko-KR" sz="1000" dirty="0"/>
              <a:t>[DB]</a:t>
            </a:r>
            <a:r>
              <a:rPr lang="ko-KR" altLang="en-US" sz="1000" dirty="0"/>
              <a:t>에서 조회한다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결과값이 </a:t>
            </a:r>
            <a:r>
              <a:rPr lang="en-US" altLang="ko-KR" sz="1000" dirty="0"/>
              <a:t>1</a:t>
            </a:r>
            <a:r>
              <a:rPr lang="ko-KR" altLang="en-US" sz="1000" dirty="0"/>
              <a:t>인 경우</a:t>
            </a:r>
            <a:r>
              <a:rPr lang="en-US" altLang="ko-KR" sz="1000" dirty="0"/>
              <a:t>: </a:t>
            </a:r>
            <a:r>
              <a:rPr lang="ko-KR" altLang="en-US" sz="1000" dirty="0"/>
              <a:t>이미 존재하는 회원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결과값이 </a:t>
            </a:r>
            <a:r>
              <a:rPr lang="en-US" altLang="ko-KR" sz="1000" dirty="0"/>
              <a:t>0</a:t>
            </a:r>
            <a:r>
              <a:rPr lang="ko-KR" altLang="en-US" sz="1000" dirty="0"/>
              <a:t>인 경우</a:t>
            </a:r>
            <a:r>
              <a:rPr lang="en-US" altLang="ko-KR" sz="1000" dirty="0"/>
              <a:t>: </a:t>
            </a:r>
            <a:r>
              <a:rPr lang="ko-KR" altLang="en-US" sz="1000" dirty="0"/>
              <a:t>인증번호 메일 전송</a:t>
            </a:r>
            <a:endParaRPr lang="en-US" altLang="ko-KR" sz="1000" dirty="0"/>
          </a:p>
          <a:p>
            <a:r>
              <a:rPr lang="ko-KR" altLang="en-US" sz="1000" dirty="0"/>
              <a:t>사용자로부터 입력 받은 </a:t>
            </a:r>
            <a:r>
              <a:rPr lang="en-US" altLang="ko-KR" sz="1000" dirty="0"/>
              <a:t>ID</a:t>
            </a:r>
            <a:r>
              <a:rPr lang="ko-KR" altLang="en-US" sz="1000" dirty="0"/>
              <a:t>와 </a:t>
            </a:r>
            <a:r>
              <a:rPr lang="en-US" altLang="ko-KR" sz="1000" dirty="0"/>
              <a:t>PW</a:t>
            </a:r>
            <a:r>
              <a:rPr lang="ko-KR" altLang="en-US" sz="1000" dirty="0"/>
              <a:t>를 </a:t>
            </a:r>
            <a:r>
              <a:rPr lang="en-US" altLang="ko-KR" sz="1000" dirty="0"/>
              <a:t>[DB]</a:t>
            </a:r>
            <a:r>
              <a:rPr lang="ko-KR" altLang="en-US" sz="1000" dirty="0"/>
              <a:t>에서 조회한다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결과값이 </a:t>
            </a:r>
            <a:r>
              <a:rPr lang="en-US" altLang="ko-KR" sz="1000" dirty="0"/>
              <a:t>1</a:t>
            </a:r>
            <a:r>
              <a:rPr lang="ko-KR" altLang="en-US" sz="1000" dirty="0"/>
              <a:t>인 경우</a:t>
            </a:r>
            <a:r>
              <a:rPr lang="en-US" altLang="ko-KR" sz="1000" dirty="0"/>
              <a:t>: ‘</a:t>
            </a:r>
            <a:r>
              <a:rPr lang="ko-KR" altLang="en-US" sz="1000" dirty="0"/>
              <a:t>환영합니다</a:t>
            </a:r>
            <a:r>
              <a:rPr lang="en-US" altLang="ko-KR" sz="1000" dirty="0"/>
              <a:t>. xxx</a:t>
            </a:r>
            <a:r>
              <a:rPr lang="ko-KR" altLang="en-US" sz="1000" dirty="0"/>
              <a:t>님</a:t>
            </a:r>
            <a:r>
              <a:rPr lang="en-US" altLang="ko-KR" sz="1000" dirty="0"/>
              <a:t>‘ -&gt; </a:t>
            </a:r>
            <a:r>
              <a:rPr lang="ko-KR" altLang="en-US" sz="1000" dirty="0" err="1"/>
              <a:t>메인페이지로</a:t>
            </a:r>
            <a:r>
              <a:rPr lang="ko-KR" altLang="en-US" sz="1000" dirty="0"/>
              <a:t>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결과값이 </a:t>
            </a:r>
            <a:r>
              <a:rPr lang="en-US" altLang="ko-KR" sz="1000" dirty="0"/>
              <a:t>0</a:t>
            </a:r>
            <a:r>
              <a:rPr lang="ko-KR" altLang="en-US" sz="1000" dirty="0"/>
              <a:t>인 경우</a:t>
            </a:r>
            <a:r>
              <a:rPr lang="en-US" altLang="ko-KR" sz="1000" dirty="0"/>
              <a:t>: ‘</a:t>
            </a:r>
            <a:r>
              <a:rPr lang="ko-KR" altLang="en-US" sz="1000" dirty="0"/>
              <a:t>아이디 또는 비밀번호를 확인해주세요</a:t>
            </a:r>
            <a:r>
              <a:rPr lang="en-US" altLang="ko-KR" sz="1000" dirty="0"/>
              <a:t>.’</a:t>
            </a:r>
          </a:p>
          <a:p>
            <a:pPr marL="171450" indent="-171450">
              <a:buFontTx/>
              <a:buChar char="-"/>
            </a:pPr>
            <a:endParaRPr lang="ko-KR" altLang="en-US" sz="1000" dirty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0F12A-E6F6-4B3C-B49E-CA3B1DE6F9DE}"/>
              </a:ext>
            </a:extLst>
          </p:cNvPr>
          <p:cNvSpPr txBox="1"/>
          <p:nvPr/>
        </p:nvSpPr>
        <p:spPr>
          <a:xfrm>
            <a:off x="11256487" y="2273808"/>
            <a:ext cx="187102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등록</a:t>
            </a:r>
            <a:r>
              <a:rPr lang="en-US" altLang="ko-KR" sz="1000" dirty="0"/>
              <a:t>(insert)</a:t>
            </a:r>
            <a:r>
              <a:rPr lang="ko-KR" altLang="en-US" sz="1000" dirty="0"/>
              <a:t>은 맨 마지막에 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A1B8BC-DA5D-43B7-B74B-96837C1892A2}"/>
              </a:ext>
            </a:extLst>
          </p:cNvPr>
          <p:cNvSpPr txBox="1"/>
          <p:nvPr/>
        </p:nvSpPr>
        <p:spPr>
          <a:xfrm>
            <a:off x="2530429" y="722797"/>
            <a:ext cx="222048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닉네임</a:t>
            </a:r>
            <a:r>
              <a:rPr lang="en-US" altLang="ko-KR" sz="1000" dirty="0"/>
              <a:t>)</a:t>
            </a:r>
            <a:r>
              <a:rPr lang="ko-KR" altLang="en-US" sz="1000" dirty="0"/>
              <a:t>중복확인 버튼이 눌렸을 때</a:t>
            </a:r>
            <a:r>
              <a:rPr lang="en-US" altLang="ko-KR" sz="1000" dirty="0"/>
              <a:t>.</a:t>
            </a:r>
            <a:endParaRPr lang="ko-KR" altLang="en-US" sz="1000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F370B-E05B-4A4B-A1AF-16500797DAF1}"/>
              </a:ext>
            </a:extLst>
          </p:cNvPr>
          <p:cNvSpPr txBox="1"/>
          <p:nvPr/>
        </p:nvSpPr>
        <p:spPr>
          <a:xfrm>
            <a:off x="3456120" y="1461460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/</a:t>
            </a:r>
            <a:r>
              <a:rPr lang="en-US" altLang="ko-KR" sz="1000" dirty="0" err="1"/>
              <a:t>memberJoin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selectEmail.nds</a:t>
            </a:r>
            <a:endParaRPr lang="ko-KR" altLang="en-US" sz="10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84D672-3C4F-4CCC-BB8B-5A0E081CE8D9}"/>
              </a:ext>
            </a:extLst>
          </p:cNvPr>
          <p:cNvSpPr txBox="1"/>
          <p:nvPr/>
        </p:nvSpPr>
        <p:spPr>
          <a:xfrm>
            <a:off x="10181066" y="2522379"/>
            <a:ext cx="381867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비밀번호 </a:t>
            </a:r>
            <a:r>
              <a:rPr lang="en-US" altLang="ko-KR" sz="1000" dirty="0"/>
              <a:t>– </a:t>
            </a:r>
            <a:r>
              <a:rPr lang="ko-KR" altLang="en-US" sz="1000" dirty="0"/>
              <a:t>비밀번호 확인의 일치여부는 </a:t>
            </a:r>
            <a:r>
              <a:rPr lang="en-US" altLang="ko-KR" sz="1000" dirty="0"/>
              <a:t>Front</a:t>
            </a:r>
            <a:r>
              <a:rPr lang="ko-KR" altLang="en-US" sz="1000" dirty="0"/>
              <a:t>쪽에서 판단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619784-9873-4557-8F5F-1D34B9B0F36D}"/>
              </a:ext>
            </a:extLst>
          </p:cNvPr>
          <p:cNvSpPr txBox="1"/>
          <p:nvPr/>
        </p:nvSpPr>
        <p:spPr>
          <a:xfrm>
            <a:off x="10972205" y="3042960"/>
            <a:ext cx="3171061" cy="209288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연령대 </a:t>
            </a:r>
            <a:r>
              <a:rPr lang="ko-KR" altLang="en-US" sz="1000" dirty="0" err="1"/>
              <a:t>콤보박스를</a:t>
            </a:r>
            <a:r>
              <a:rPr lang="ko-KR" altLang="en-US" sz="1000" dirty="0"/>
              <a:t> 생성하는 코드</a:t>
            </a:r>
            <a:r>
              <a:rPr lang="en-US" altLang="ko-KR" sz="1000" dirty="0"/>
              <a:t>(Front)</a:t>
            </a:r>
          </a:p>
          <a:p>
            <a:r>
              <a:rPr lang="en-US" altLang="ko-KR" sz="1000" dirty="0"/>
              <a:t>&lt;select name="ages" id="age-select"&gt;</a:t>
            </a:r>
          </a:p>
          <a:p>
            <a:r>
              <a:rPr lang="en-US" altLang="ko-KR" sz="1000" dirty="0"/>
              <a:t>    &lt;option value=""&gt;</a:t>
            </a:r>
            <a:r>
              <a:rPr lang="ko-KR" altLang="en-US" sz="1000" dirty="0"/>
              <a:t>연령대</a:t>
            </a:r>
            <a:r>
              <a:rPr lang="en-US" altLang="ko-KR" sz="1000" dirty="0"/>
              <a:t>&lt;/option&gt;</a:t>
            </a:r>
          </a:p>
          <a:p>
            <a:r>
              <a:rPr lang="en-US" altLang="ko-KR" sz="1000" dirty="0"/>
              <a:t>    &lt;option&gt;10</a:t>
            </a:r>
            <a:r>
              <a:rPr lang="ko-KR" altLang="en-US" sz="1000" dirty="0"/>
              <a:t>대</a:t>
            </a:r>
            <a:r>
              <a:rPr lang="en-US" altLang="ko-KR" sz="1000" dirty="0"/>
              <a:t>&lt;/option&gt;</a:t>
            </a:r>
          </a:p>
          <a:p>
            <a:r>
              <a:rPr lang="en-US" altLang="ko-KR" sz="1000" dirty="0"/>
              <a:t>    &lt;option&gt;20</a:t>
            </a:r>
            <a:r>
              <a:rPr lang="ko-KR" altLang="en-US" sz="1000" dirty="0"/>
              <a:t>대</a:t>
            </a:r>
            <a:r>
              <a:rPr lang="en-US" altLang="ko-KR" sz="1000" dirty="0"/>
              <a:t>&lt;/option&gt;</a:t>
            </a:r>
          </a:p>
          <a:p>
            <a:r>
              <a:rPr lang="en-US" altLang="ko-KR" sz="1000" dirty="0"/>
              <a:t>    &lt;option&gt;30</a:t>
            </a:r>
            <a:r>
              <a:rPr lang="ko-KR" altLang="en-US" sz="1000" dirty="0"/>
              <a:t>대</a:t>
            </a:r>
            <a:r>
              <a:rPr lang="en-US" altLang="ko-KR" sz="1000" dirty="0"/>
              <a:t>&lt;/option&gt;</a:t>
            </a:r>
          </a:p>
          <a:p>
            <a:r>
              <a:rPr lang="en-US" altLang="ko-KR" sz="1000" dirty="0"/>
              <a:t>    &lt;option&gt;40</a:t>
            </a:r>
            <a:r>
              <a:rPr lang="ko-KR" altLang="en-US" sz="1000" dirty="0"/>
              <a:t>대</a:t>
            </a:r>
            <a:r>
              <a:rPr lang="en-US" altLang="ko-KR" sz="1000" dirty="0"/>
              <a:t>&lt;/option&gt;</a:t>
            </a:r>
          </a:p>
          <a:p>
            <a:r>
              <a:rPr lang="en-US" altLang="ko-KR" sz="1000" dirty="0"/>
              <a:t>    &lt;option&gt;50</a:t>
            </a:r>
            <a:r>
              <a:rPr lang="ko-KR" altLang="en-US" sz="1000" dirty="0"/>
              <a:t>대</a:t>
            </a:r>
            <a:r>
              <a:rPr lang="en-US" altLang="ko-KR" sz="1000" dirty="0"/>
              <a:t>&lt;/option&gt;</a:t>
            </a:r>
          </a:p>
          <a:p>
            <a:r>
              <a:rPr lang="en-US" altLang="ko-KR" sz="1000" dirty="0"/>
              <a:t>    &lt;option&gt;60</a:t>
            </a:r>
            <a:r>
              <a:rPr lang="ko-KR" altLang="en-US" sz="1000" dirty="0" err="1"/>
              <a:t>대이상</a:t>
            </a:r>
            <a:r>
              <a:rPr lang="en-US" altLang="ko-KR" sz="1000" dirty="0"/>
              <a:t>&lt;/option&gt;</a:t>
            </a:r>
          </a:p>
          <a:p>
            <a:r>
              <a:rPr lang="en-US" altLang="ko-KR" sz="1000" dirty="0"/>
              <a:t>&lt;/select&gt;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form </a:t>
            </a:r>
            <a:r>
              <a:rPr lang="ko-KR" altLang="en-US" sz="1000" dirty="0"/>
              <a:t>태그와 함께 쓰일 수 있다고 하는 것 같은데</a:t>
            </a:r>
            <a:endParaRPr lang="en-US" altLang="ko-KR" sz="1000" dirty="0"/>
          </a:p>
          <a:p>
            <a:r>
              <a:rPr lang="ko-KR" altLang="en-US" sz="1000" dirty="0"/>
              <a:t>그렇게 해서 </a:t>
            </a:r>
            <a:r>
              <a:rPr lang="en-US" altLang="ko-KR" sz="1000" dirty="0"/>
              <a:t>Request </a:t>
            </a:r>
            <a:r>
              <a:rPr lang="ko-KR" altLang="en-US" sz="1000" dirty="0"/>
              <a:t>객체에 선택된 값을 담을 수</a:t>
            </a:r>
            <a:endParaRPr lang="en-US" altLang="ko-KR" sz="1000" dirty="0"/>
          </a:p>
          <a:p>
            <a:r>
              <a:rPr lang="ko-KR" altLang="en-US" sz="1000" dirty="0"/>
              <a:t>있다면 굳이 </a:t>
            </a:r>
            <a:r>
              <a:rPr lang="en-US" altLang="ko-KR" sz="1000" dirty="0"/>
              <a:t>DB </a:t>
            </a:r>
            <a:r>
              <a:rPr lang="ko-KR" altLang="en-US" sz="1000" dirty="0"/>
              <a:t>안 갔다 와도 될 것 같다</a:t>
            </a:r>
            <a:r>
              <a:rPr lang="en-US" altLang="ko-KR" sz="10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5C09A5-6813-41CA-BFBF-93394C01ECBE}"/>
              </a:ext>
            </a:extLst>
          </p:cNvPr>
          <p:cNvSpPr txBox="1"/>
          <p:nvPr/>
        </p:nvSpPr>
        <p:spPr>
          <a:xfrm>
            <a:off x="11154089" y="5356212"/>
            <a:ext cx="28456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성별을 선택하는 라디오 버튼은</a:t>
            </a:r>
            <a:endParaRPr lang="en-US" altLang="ko-KR" sz="1000" dirty="0"/>
          </a:p>
          <a:p>
            <a:r>
              <a:rPr lang="en-US" altLang="ko-KR" sz="1000" dirty="0"/>
              <a:t>input </a:t>
            </a:r>
            <a:r>
              <a:rPr lang="ko-KR" altLang="en-US" sz="1000" dirty="0"/>
              <a:t>태그의 </a:t>
            </a:r>
            <a:r>
              <a:rPr lang="en-US" altLang="ko-KR" sz="1000" dirty="0"/>
              <a:t>type</a:t>
            </a:r>
            <a:r>
              <a:rPr lang="ko-KR" altLang="en-US" sz="1000" dirty="0"/>
              <a:t>을 </a:t>
            </a:r>
            <a:r>
              <a:rPr lang="en-US" altLang="ko-KR" sz="1000" dirty="0"/>
              <a:t>radio</a:t>
            </a:r>
            <a:r>
              <a:rPr lang="ko-KR" altLang="en-US" sz="1000" dirty="0"/>
              <a:t>로 설정하면 되는 듯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2B401-3ECE-4FEC-A35A-2CBE9B7C1F0E}"/>
              </a:ext>
            </a:extLst>
          </p:cNvPr>
          <p:cNvSpPr txBox="1"/>
          <p:nvPr/>
        </p:nvSpPr>
        <p:spPr>
          <a:xfrm>
            <a:off x="2610580" y="1215239"/>
            <a:ext cx="20601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인증코드 전송 버튼이 눌렸을 때</a:t>
            </a:r>
            <a:r>
              <a:rPr lang="en-US" altLang="ko-KR" sz="1000" dirty="0"/>
              <a:t>.</a:t>
            </a:r>
            <a:endParaRPr lang="ko-KR" altLang="en-US" sz="1000" dirty="0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0BE98-4532-4169-BFC6-C6A729A90DA7}"/>
              </a:ext>
            </a:extLst>
          </p:cNvPr>
          <p:cNvSpPr txBox="1"/>
          <p:nvPr/>
        </p:nvSpPr>
        <p:spPr>
          <a:xfrm>
            <a:off x="10425330" y="5756322"/>
            <a:ext cx="353334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닉네임</a:t>
            </a:r>
            <a:r>
              <a:rPr lang="en-US" altLang="ko-KR" sz="1000" dirty="0"/>
              <a:t>, </a:t>
            </a:r>
            <a:r>
              <a:rPr lang="ko-KR" altLang="en-US" sz="1000" dirty="0"/>
              <a:t>연령대</a:t>
            </a:r>
            <a:r>
              <a:rPr lang="en-US" altLang="ko-KR" sz="1000" dirty="0"/>
              <a:t>, </a:t>
            </a:r>
            <a:r>
              <a:rPr lang="ko-KR" altLang="en-US" sz="1000" dirty="0"/>
              <a:t>성별은 테이블에 </a:t>
            </a:r>
            <a:r>
              <a:rPr lang="en-US" altLang="ko-KR" sz="1000" dirty="0"/>
              <a:t>insert</a:t>
            </a:r>
            <a:r>
              <a:rPr lang="ko-KR" altLang="en-US" sz="1000" dirty="0"/>
              <a:t>되어야 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insert</a:t>
            </a:r>
            <a:r>
              <a:rPr lang="ko-KR" altLang="en-US" sz="1000" dirty="0"/>
              <a:t>하기 전에 점검해야 할 사항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인증번호 일치여부 </a:t>
            </a:r>
            <a:r>
              <a:rPr lang="en-US" altLang="ko-KR" sz="1000" dirty="0"/>
              <a:t>(-&gt; </a:t>
            </a:r>
            <a:r>
              <a:rPr lang="ko-KR" altLang="en-US" sz="1000" dirty="0"/>
              <a:t>필요</a:t>
            </a:r>
            <a:r>
              <a:rPr lang="en-US" altLang="ko-KR" sz="1000" dirty="0"/>
              <a:t>X </a:t>
            </a:r>
            <a:r>
              <a:rPr lang="ko-KR" altLang="en-US" sz="1000" dirty="0"/>
              <a:t>왜냐면 비활성화 할 것임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비번</a:t>
            </a:r>
            <a:r>
              <a:rPr lang="en-US" altLang="ko-KR" sz="1000" dirty="0"/>
              <a:t>, </a:t>
            </a:r>
            <a:r>
              <a:rPr lang="ko-KR" altLang="en-US" sz="1000" dirty="0"/>
              <a:t>비번확인 일치여부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이메일</a:t>
            </a:r>
            <a:r>
              <a:rPr lang="en-US" altLang="ko-KR" sz="1000" dirty="0"/>
              <a:t>, </a:t>
            </a:r>
            <a:r>
              <a:rPr lang="ko-KR" altLang="en-US" sz="1000" dirty="0"/>
              <a:t>닉네임 테이블에 없는지 </a:t>
            </a:r>
            <a:r>
              <a:rPr lang="en-US" altLang="ko-KR" sz="1000" dirty="0"/>
              <a:t>select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7A6612-3874-47FF-A738-B182FCA91B3A}"/>
              </a:ext>
            </a:extLst>
          </p:cNvPr>
          <p:cNvSpPr txBox="1"/>
          <p:nvPr/>
        </p:nvSpPr>
        <p:spPr>
          <a:xfrm>
            <a:off x="3266780" y="1812143"/>
            <a:ext cx="20667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인증코드</a:t>
            </a:r>
            <a:r>
              <a:rPr lang="en-US" altLang="ko-KR" sz="1000" dirty="0"/>
              <a:t>)</a:t>
            </a:r>
            <a:r>
              <a:rPr lang="ko-KR" altLang="en-US" sz="1000" dirty="0"/>
              <a:t>확인 버튼이 눌렸을 때</a:t>
            </a:r>
            <a:r>
              <a:rPr lang="en-US" altLang="ko-KR" sz="1000" dirty="0"/>
              <a:t>. =&gt; </a:t>
            </a:r>
            <a:r>
              <a:rPr lang="ko-KR" altLang="en-US" sz="1000" dirty="0" err="1"/>
              <a:t>서블릿</a:t>
            </a:r>
            <a:r>
              <a:rPr lang="ko-KR" altLang="en-US" sz="1000" dirty="0"/>
              <a:t> 탈 필요 없이 </a:t>
            </a:r>
            <a:r>
              <a:rPr lang="en-US" altLang="ko-KR" sz="1000" dirty="0"/>
              <a:t>session</a:t>
            </a:r>
            <a:r>
              <a:rPr lang="ko-KR" altLang="en-US" sz="1000" dirty="0"/>
              <a:t>에 저장된 값 읽어와서 비교하면 될까</a:t>
            </a:r>
            <a:r>
              <a:rPr lang="en-US" altLang="ko-KR" sz="1000" dirty="0"/>
              <a:t>?</a:t>
            </a:r>
            <a:endParaRPr lang="ko-KR" altLang="en-US" sz="1000" dirty="0" err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A7037C-73EA-4B9C-8216-54E52F88F555}"/>
              </a:ext>
            </a:extLst>
          </p:cNvPr>
          <p:cNvSpPr txBox="1"/>
          <p:nvPr/>
        </p:nvSpPr>
        <p:spPr>
          <a:xfrm>
            <a:off x="132080" y="5929111"/>
            <a:ext cx="3672800" cy="86177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처리결과를 화면 전환 없이 어떻게 화면에 </a:t>
            </a:r>
            <a:r>
              <a:rPr lang="en-US" altLang="ko-KR" sz="1000" dirty="0">
                <a:solidFill>
                  <a:schemeClr val="bg1"/>
                </a:solidFill>
              </a:rPr>
              <a:t>alert</a:t>
            </a:r>
            <a:r>
              <a:rPr lang="ko-KR" altLang="en-US" sz="1000" dirty="0">
                <a:solidFill>
                  <a:schemeClr val="bg1"/>
                </a:solidFill>
              </a:rPr>
              <a:t>로 띄워줄까</a:t>
            </a:r>
            <a:r>
              <a:rPr lang="en-US" altLang="ko-KR" sz="100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200, 404, …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setTimeOut</a:t>
            </a:r>
            <a:r>
              <a:rPr lang="en-US" altLang="ko-KR" sz="1000" dirty="0">
                <a:solidFill>
                  <a:schemeClr val="bg1"/>
                </a:solidFill>
              </a:rPr>
              <a:t>…………..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하</a:t>
            </a:r>
            <a:r>
              <a:rPr lang="en-US" altLang="ko-KR" sz="1000" dirty="0">
                <a:solidFill>
                  <a:schemeClr val="bg1"/>
                </a:solidFill>
              </a:rPr>
              <a:t>……</a:t>
            </a:r>
          </a:p>
          <a:p>
            <a:r>
              <a:rPr lang="en-US" altLang="ko-KR" sz="1000" b="1" u="sng" dirty="0">
                <a:solidFill>
                  <a:schemeClr val="bg1"/>
                </a:solidFill>
              </a:rPr>
              <a:t>AJAX</a:t>
            </a:r>
            <a:r>
              <a:rPr lang="en-US" altLang="ko-KR" sz="1000" dirty="0">
                <a:solidFill>
                  <a:schemeClr val="bg1"/>
                </a:solidFill>
              </a:rPr>
              <a:t>…!</a:t>
            </a:r>
            <a:endParaRPr lang="ko-KR" altLang="en-US" sz="1000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ECC7BB-E682-489A-BD35-584EE39C820B}"/>
              </a:ext>
            </a:extLst>
          </p:cNvPr>
          <p:cNvSpPr txBox="1"/>
          <p:nvPr/>
        </p:nvSpPr>
        <p:spPr>
          <a:xfrm>
            <a:off x="6368518" y="3043247"/>
            <a:ext cx="1829347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MemberLoginController.java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205E8E-80DA-40A4-B24D-B8D4A16B9440}"/>
              </a:ext>
            </a:extLst>
          </p:cNvPr>
          <p:cNvSpPr txBox="1"/>
          <p:nvPr/>
        </p:nvSpPr>
        <p:spPr>
          <a:xfrm>
            <a:off x="3216471" y="3639136"/>
            <a:ext cx="2250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/</a:t>
            </a:r>
            <a:r>
              <a:rPr lang="en-US" altLang="ko-KR" sz="1000" dirty="0" err="1"/>
              <a:t>memberLogin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selectMemInfo.nds</a:t>
            </a:r>
            <a:endParaRPr lang="ko-KR" altLang="en-US" sz="1000" dirty="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D261F1-671C-47E9-BD3B-7400ECCD441D}"/>
              </a:ext>
            </a:extLst>
          </p:cNvPr>
          <p:cNvSpPr txBox="1"/>
          <p:nvPr/>
        </p:nvSpPr>
        <p:spPr>
          <a:xfrm>
            <a:off x="3242025" y="2982262"/>
            <a:ext cx="2116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/</a:t>
            </a:r>
            <a:r>
              <a:rPr lang="en-US" altLang="ko-KR" sz="1000" dirty="0" err="1"/>
              <a:t>memberLogin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reqLoginView.nds</a:t>
            </a:r>
            <a:endParaRPr lang="ko-KR" altLang="en-US" sz="1000" dirty="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2BD44-DA59-48D1-8842-95D71A8961F6}"/>
              </a:ext>
            </a:extLst>
          </p:cNvPr>
          <p:cNvSpPr txBox="1"/>
          <p:nvPr/>
        </p:nvSpPr>
        <p:spPr>
          <a:xfrm>
            <a:off x="1060901" y="2573025"/>
            <a:ext cx="49471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사용자가 로그인 페이지를 요청 시</a:t>
            </a:r>
            <a:r>
              <a:rPr lang="en-US" altLang="ko-KR" sz="1000" dirty="0"/>
              <a:t>, </a:t>
            </a:r>
            <a:r>
              <a:rPr lang="ko-KR" altLang="en-US" sz="1000" dirty="0"/>
              <a:t>아이디 저장 선택 여부를 확인</a:t>
            </a:r>
            <a:r>
              <a:rPr lang="en-US" altLang="ko-KR" sz="1000" dirty="0"/>
              <a:t>(select)</a:t>
            </a:r>
            <a:r>
              <a:rPr lang="ko-KR" altLang="en-US" sz="1000" dirty="0"/>
              <a:t>해야 한다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b="1" dirty="0">
                <a:highlight>
                  <a:srgbClr val="FFFF00"/>
                </a:highlight>
              </a:rPr>
              <a:t>쿠키에 저장된 아이디로 이 사용자가 누구인지를 확인할 수 있는 것인가</a:t>
            </a:r>
            <a:r>
              <a:rPr lang="en-US" altLang="ko-KR" sz="1000" b="1" dirty="0">
                <a:highlight>
                  <a:srgbClr val="FFFF00"/>
                </a:highlight>
              </a:rPr>
              <a:t>?</a:t>
            </a:r>
            <a:endParaRPr lang="ko-KR" altLang="en-US" sz="1000" b="1" dirty="0" err="1">
              <a:highlight>
                <a:srgbClr val="FFFF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4F62C0-7768-448E-AEDE-B0B4B1B4C265}"/>
              </a:ext>
            </a:extLst>
          </p:cNvPr>
          <p:cNvSpPr txBox="1"/>
          <p:nvPr/>
        </p:nvSpPr>
        <p:spPr>
          <a:xfrm>
            <a:off x="2080791" y="3345979"/>
            <a:ext cx="31197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사용자가 </a:t>
            </a:r>
            <a:r>
              <a:rPr lang="en-US" altLang="ko-KR" sz="1000" dirty="0"/>
              <a:t>ID, PW </a:t>
            </a:r>
            <a:r>
              <a:rPr lang="ko-KR" altLang="en-US" sz="1000" dirty="0"/>
              <a:t>입력 후 로그인 버튼을 눌렀을 때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424706-2CA1-4D67-AB27-8DC9817EE3BA}"/>
              </a:ext>
            </a:extLst>
          </p:cNvPr>
          <p:cNvSpPr txBox="1"/>
          <p:nvPr/>
        </p:nvSpPr>
        <p:spPr>
          <a:xfrm>
            <a:off x="1289723" y="3922195"/>
            <a:ext cx="4701928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비밀번호 찾기 버튼을 눌렀을 때 </a:t>
            </a:r>
            <a:r>
              <a:rPr lang="en-US" altLang="ko-KR" sz="1000" dirty="0"/>
              <a:t>– </a:t>
            </a:r>
            <a:r>
              <a:rPr lang="ko-KR" altLang="en-US" sz="1000" dirty="0"/>
              <a:t>받아온 이메일로 임시비번 발급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 전에</a:t>
            </a:r>
            <a:r>
              <a:rPr lang="en-US" altLang="ko-KR" sz="1000" dirty="0"/>
              <a:t> DB</a:t>
            </a:r>
            <a:r>
              <a:rPr lang="ko-KR" altLang="en-US" sz="1000" dirty="0"/>
              <a:t>에서 우리 회원인지 조회 필요</a:t>
            </a:r>
            <a:endParaRPr lang="en-US" altLang="ko-KR" sz="1000" dirty="0"/>
          </a:p>
          <a:p>
            <a:pPr algn="ctr"/>
            <a:r>
              <a:rPr lang="ko-KR" altLang="en-US" sz="1000" dirty="0"/>
              <a:t>회원이면 발급</a:t>
            </a:r>
            <a:r>
              <a:rPr lang="en-US" altLang="ko-KR" sz="1000" dirty="0"/>
              <a:t>,</a:t>
            </a:r>
          </a:p>
          <a:p>
            <a:pPr algn="ctr"/>
            <a:r>
              <a:rPr lang="ko-KR" altLang="en-US" sz="1000" dirty="0"/>
              <a:t>회원이 아니면 입력하신 이메일은 가입된 이메일이 아닙니다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궁금한 게</a:t>
            </a:r>
            <a:r>
              <a:rPr lang="en-US" altLang="ko-KR" sz="1000" dirty="0">
                <a:highlight>
                  <a:srgbClr val="FFFF00"/>
                </a:highlight>
              </a:rPr>
              <a:t>…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DB</a:t>
            </a:r>
            <a:r>
              <a:rPr lang="ko-KR" altLang="en-US" sz="1000" dirty="0">
                <a:highlight>
                  <a:srgbClr val="FFFF00"/>
                </a:highlight>
              </a:rPr>
              <a:t>를 안 거치고 자바 코드만 필요한 경우 </a:t>
            </a:r>
            <a:r>
              <a:rPr lang="ko-KR" altLang="en-US" sz="1000" dirty="0" err="1">
                <a:highlight>
                  <a:srgbClr val="FFFF00"/>
                </a:highlight>
              </a:rPr>
              <a:t>서블릿을</a:t>
            </a:r>
            <a:r>
              <a:rPr lang="ko-KR" altLang="en-US" sz="1000" dirty="0">
                <a:highlight>
                  <a:srgbClr val="FFFF00"/>
                </a:highlight>
              </a:rPr>
              <a:t> 안 탈 수 있나</a:t>
            </a:r>
            <a:r>
              <a:rPr lang="en-US" altLang="ko-KR" sz="1000" dirty="0">
                <a:highlight>
                  <a:srgbClr val="FFFF00"/>
                </a:highlight>
              </a:rPr>
              <a:t>??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8EF4A-B822-4357-903B-A501695C267E}"/>
              </a:ext>
            </a:extLst>
          </p:cNvPr>
          <p:cNvSpPr txBox="1"/>
          <p:nvPr/>
        </p:nvSpPr>
        <p:spPr>
          <a:xfrm>
            <a:off x="3273378" y="4783969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/</a:t>
            </a:r>
            <a:r>
              <a:rPr lang="en-US" altLang="ko-KR" sz="1000" dirty="0" err="1"/>
              <a:t>memberLogin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issueTempPW.nds</a:t>
            </a:r>
            <a:endParaRPr lang="ko-KR" altLang="en-US" sz="1000" dirty="0" err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B7E802-08CC-4C77-88AA-85B963F462B7}"/>
              </a:ext>
            </a:extLst>
          </p:cNvPr>
          <p:cNvSpPr txBox="1"/>
          <p:nvPr/>
        </p:nvSpPr>
        <p:spPr>
          <a:xfrm>
            <a:off x="2550474" y="5421374"/>
            <a:ext cx="2180405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highlight>
                  <a:srgbClr val="FFFF00"/>
                </a:highlight>
              </a:rPr>
              <a:t>네아로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API</a:t>
            </a:r>
            <a:r>
              <a:rPr lang="ko-KR" altLang="en-US" sz="1000" dirty="0">
                <a:highlight>
                  <a:srgbClr val="FFFF00"/>
                </a:highlight>
              </a:rPr>
              <a:t> 세부사항까지 확인하기</a:t>
            </a:r>
          </a:p>
        </p:txBody>
      </p:sp>
    </p:spTree>
    <p:extLst>
      <p:ext uri="{BB962C8B-B14F-4D97-AF65-F5344CB8AC3E}">
        <p14:creationId xmlns:p14="http://schemas.microsoft.com/office/powerpoint/2010/main" val="90996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82396D-3C4B-4FD3-BAEF-7193C27B0067}"/>
              </a:ext>
            </a:extLst>
          </p:cNvPr>
          <p:cNvSpPr txBox="1"/>
          <p:nvPr/>
        </p:nvSpPr>
        <p:spPr>
          <a:xfrm>
            <a:off x="272699" y="969018"/>
            <a:ext cx="950902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mainPage.jsp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E5801-E7AD-4C4D-9A9C-EF6B6491C3C0}"/>
              </a:ext>
            </a:extLst>
          </p:cNvPr>
          <p:cNvSpPr txBox="1"/>
          <p:nvPr/>
        </p:nvSpPr>
        <p:spPr>
          <a:xfrm>
            <a:off x="328005" y="1798710"/>
            <a:ext cx="840295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myPage.jsp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D8432-F38F-4E73-82E8-B7CB00D53B92}"/>
              </a:ext>
            </a:extLst>
          </p:cNvPr>
          <p:cNvSpPr txBox="1"/>
          <p:nvPr/>
        </p:nvSpPr>
        <p:spPr>
          <a:xfrm>
            <a:off x="250257" y="2628402"/>
            <a:ext cx="973344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itemDetail.jsp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0A4F8-BB89-41D7-A2B4-04D3016DDDAD}"/>
              </a:ext>
            </a:extLst>
          </p:cNvPr>
          <p:cNvSpPr txBox="1"/>
          <p:nvPr/>
        </p:nvSpPr>
        <p:spPr>
          <a:xfrm>
            <a:off x="219805" y="3458094"/>
            <a:ext cx="10567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itemUpload.jsp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71C4B-57C0-42F8-A05D-868AC2007F72}"/>
              </a:ext>
            </a:extLst>
          </p:cNvPr>
          <p:cNvSpPr txBox="1"/>
          <p:nvPr/>
        </p:nvSpPr>
        <p:spPr>
          <a:xfrm>
            <a:off x="435409" y="4287786"/>
            <a:ext cx="625492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chat.jsp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0B3F8-2DFE-421F-9147-7FEC278BB021}"/>
              </a:ext>
            </a:extLst>
          </p:cNvPr>
          <p:cNvSpPr txBox="1"/>
          <p:nvPr/>
        </p:nvSpPr>
        <p:spPr>
          <a:xfrm>
            <a:off x="380106" y="5117478"/>
            <a:ext cx="73609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report.jsp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E858D2-6743-42DB-9FB2-E0F2CF913CAD}"/>
              </a:ext>
            </a:extLst>
          </p:cNvPr>
          <p:cNvSpPr/>
          <p:nvPr/>
        </p:nvSpPr>
        <p:spPr>
          <a:xfrm>
            <a:off x="1672897" y="969018"/>
            <a:ext cx="1337822" cy="43946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FrontPOJO.java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56C20-B76B-4F6B-9872-CF7698660630}"/>
              </a:ext>
            </a:extLst>
          </p:cNvPr>
          <p:cNvSpPr txBox="1"/>
          <p:nvPr/>
        </p:nvSpPr>
        <p:spPr>
          <a:xfrm>
            <a:off x="6533773" y="969018"/>
            <a:ext cx="13933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ErrandController.java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DBC8E-1406-4850-83CD-1E4A65C1843E}"/>
              </a:ext>
            </a:extLst>
          </p:cNvPr>
          <p:cNvSpPr txBox="1"/>
          <p:nvPr/>
        </p:nvSpPr>
        <p:spPr>
          <a:xfrm>
            <a:off x="4801414" y="249382"/>
            <a:ext cx="2589171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url</a:t>
            </a:r>
            <a:r>
              <a:rPr lang="en-US" altLang="ko-KR" sz="1000" dirty="0"/>
              <a:t>-pattern</a:t>
            </a:r>
            <a:r>
              <a:rPr lang="ko-KR" altLang="en-US" sz="1000" dirty="0"/>
              <a:t> ▶  </a:t>
            </a:r>
            <a:r>
              <a:rPr lang="en-US" altLang="ko-KR" sz="1000" dirty="0"/>
              <a:t>/</a:t>
            </a:r>
            <a:r>
              <a:rPr lang="ko-KR" altLang="en-US" sz="1000" dirty="0"/>
              <a:t>업무명</a:t>
            </a:r>
            <a:r>
              <a:rPr lang="en-US" altLang="ko-KR" sz="1000" dirty="0"/>
              <a:t>/</a:t>
            </a:r>
            <a:r>
              <a:rPr lang="ko-KR" altLang="en-US" sz="1000" dirty="0" err="1"/>
              <a:t>구체적인내용</a:t>
            </a:r>
            <a:r>
              <a:rPr lang="en-US" altLang="ko-KR" sz="1000" dirty="0"/>
              <a:t>.</a:t>
            </a:r>
            <a:r>
              <a:rPr lang="en-US" altLang="ko-KR" sz="1000" dirty="0" err="1"/>
              <a:t>nds</a:t>
            </a:r>
            <a:endParaRPr lang="ko-KR" altLang="en-US" sz="1000" dirty="0" err="1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14D2FF5-785F-40FA-88B0-C278B38C3BFE}"/>
              </a:ext>
            </a:extLst>
          </p:cNvPr>
          <p:cNvSpPr/>
          <p:nvPr/>
        </p:nvSpPr>
        <p:spPr>
          <a:xfrm>
            <a:off x="3067898" y="776449"/>
            <a:ext cx="2842451" cy="4779818"/>
          </a:xfrm>
          <a:prstGeom prst="rightArrow">
            <a:avLst>
              <a:gd name="adj1" fmla="val 91733"/>
              <a:gd name="adj2" fmla="val 1188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A1B8BC-DA5D-43B7-B74B-96837C1892A2}"/>
              </a:ext>
            </a:extLst>
          </p:cNvPr>
          <p:cNvSpPr txBox="1"/>
          <p:nvPr/>
        </p:nvSpPr>
        <p:spPr>
          <a:xfrm>
            <a:off x="1672897" y="454454"/>
            <a:ext cx="4591321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[</a:t>
            </a:r>
            <a:r>
              <a:rPr lang="ko-KR" altLang="en-US" sz="1000" dirty="0" err="1"/>
              <a:t>요청자</a:t>
            </a:r>
            <a:r>
              <a:rPr lang="en-US" altLang="ko-KR" sz="1000" dirty="0"/>
              <a:t>] </a:t>
            </a:r>
            <a:r>
              <a:rPr lang="ko-KR" altLang="en-US" sz="1000" dirty="0"/>
              <a:t>말풍선 입력창을 클릭한다</a:t>
            </a:r>
            <a:r>
              <a:rPr lang="en-US" altLang="ko-KR" sz="1000" dirty="0"/>
              <a:t>. – </a:t>
            </a:r>
            <a:r>
              <a:rPr lang="ko-KR" altLang="en-US" sz="1000" dirty="0"/>
              <a:t>위치정보를 가져오는 건 </a:t>
            </a:r>
            <a:r>
              <a:rPr lang="en-US" altLang="ko-KR" sz="1000" dirty="0" err="1"/>
              <a:t>js</a:t>
            </a:r>
            <a:r>
              <a:rPr lang="ko-KR" altLang="en-US" sz="1000" dirty="0"/>
              <a:t>영역</a:t>
            </a:r>
            <a:endParaRPr lang="en-US" altLang="ko-KR" sz="1000" dirty="0"/>
          </a:p>
          <a:p>
            <a:pPr algn="ctr"/>
            <a:r>
              <a:rPr lang="ko-KR" altLang="en-US" sz="1000" dirty="0"/>
              <a:t>사용자가 심부름 요청 입력창에 정보를 입력하고 </a:t>
            </a:r>
            <a:r>
              <a:rPr lang="en-US" altLang="ko-KR" sz="1000" dirty="0"/>
              <a:t>[</a:t>
            </a:r>
            <a:r>
              <a:rPr lang="ko-KR" altLang="en-US" sz="1000" dirty="0"/>
              <a:t>심부름요청</a:t>
            </a:r>
            <a:r>
              <a:rPr lang="en-US" altLang="ko-KR" sz="1000" dirty="0"/>
              <a:t>]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pPr algn="ctr"/>
            <a:r>
              <a:rPr lang="en-US" altLang="ko-KR" sz="1000" dirty="0"/>
              <a:t>-&gt; </a:t>
            </a:r>
            <a:r>
              <a:rPr lang="ko-KR" altLang="en-US" sz="1000" dirty="0"/>
              <a:t>요청정보 재확인창에서 </a:t>
            </a:r>
            <a:r>
              <a:rPr lang="en-US" altLang="ko-KR" sz="1000" dirty="0"/>
              <a:t>[</a:t>
            </a:r>
            <a:r>
              <a:rPr lang="ko-KR" altLang="en-US" sz="1000" dirty="0"/>
              <a:t>확인</a:t>
            </a:r>
            <a:r>
              <a:rPr lang="en-US" altLang="ko-KR" sz="1000" dirty="0"/>
              <a:t>]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pPr algn="ctr"/>
            <a:r>
              <a:rPr lang="en-US" altLang="ko-KR" sz="1000" dirty="0"/>
              <a:t>-&gt; </a:t>
            </a:r>
            <a:r>
              <a:rPr lang="ko-KR" altLang="en-US" sz="1000" dirty="0"/>
              <a:t>은행으로 이동하여 사용자가 결제를 완료하면 은행에서 사인을 보냄</a:t>
            </a:r>
            <a:endParaRPr lang="en-US" altLang="ko-KR" sz="1000" dirty="0"/>
          </a:p>
          <a:p>
            <a:pPr algn="ctr"/>
            <a:r>
              <a:rPr lang="en-US" altLang="ko-KR" sz="1000" dirty="0"/>
              <a:t>-&gt; </a:t>
            </a:r>
            <a:r>
              <a:rPr lang="ko-KR" altLang="en-US" sz="1000" dirty="0"/>
              <a:t>결제성공 사인을 받으면 사용자가 입력한 정보를 </a:t>
            </a:r>
            <a:r>
              <a:rPr lang="en-US" altLang="ko-KR" sz="1000" dirty="0"/>
              <a:t>[DB]</a:t>
            </a:r>
            <a:r>
              <a:rPr lang="ko-KR" altLang="en-US" sz="1000" dirty="0"/>
              <a:t>에 </a:t>
            </a:r>
            <a:r>
              <a:rPr lang="en-US" altLang="ko-KR" sz="1000" dirty="0"/>
              <a:t>insert</a:t>
            </a:r>
            <a:r>
              <a:rPr lang="ko-KR" altLang="en-US" sz="1000" dirty="0"/>
              <a:t>한다</a:t>
            </a:r>
            <a:r>
              <a:rPr lang="en-US" altLang="ko-KR" sz="1000" dirty="0"/>
              <a:t>. </a:t>
            </a:r>
            <a:r>
              <a:rPr lang="en-US" altLang="ko-KR" sz="1000" b="1" dirty="0"/>
              <a:t>AJAX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ECC7BB-E682-489A-BD35-584EE39C820B}"/>
              </a:ext>
            </a:extLst>
          </p:cNvPr>
          <p:cNvSpPr txBox="1"/>
          <p:nvPr/>
        </p:nvSpPr>
        <p:spPr>
          <a:xfrm>
            <a:off x="6323635" y="3166358"/>
            <a:ext cx="1919115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MemberLogoutController.java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4AC48F-581F-41AD-B501-046CF4960855}"/>
              </a:ext>
            </a:extLst>
          </p:cNvPr>
          <p:cNvSpPr txBox="1"/>
          <p:nvPr/>
        </p:nvSpPr>
        <p:spPr>
          <a:xfrm>
            <a:off x="3597990" y="1307644"/>
            <a:ext cx="1593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/errand/</a:t>
            </a:r>
            <a:r>
              <a:rPr lang="en-US" altLang="ko-KR" sz="1000" dirty="0" err="1"/>
              <a:t>insertErrand.nds</a:t>
            </a:r>
            <a:endParaRPr lang="ko-KR" altLang="en-US" sz="1000" dirty="0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47FFF-DDB0-4558-9A55-3A09F8208510}"/>
              </a:ext>
            </a:extLst>
          </p:cNvPr>
          <p:cNvSpPr txBox="1"/>
          <p:nvPr/>
        </p:nvSpPr>
        <p:spPr>
          <a:xfrm>
            <a:off x="2688743" y="1565266"/>
            <a:ext cx="341219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요청자가 요청을 보내면 접속해 있는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내동생</a:t>
            </a:r>
            <a:r>
              <a:rPr lang="en-US" altLang="ko-KR" sz="1000" dirty="0"/>
              <a:t>’</a:t>
            </a:r>
            <a:r>
              <a:rPr lang="ko-KR" altLang="en-US" sz="1000" dirty="0"/>
              <a:t>들에게 알림을 전송하고 또 지도에 표시해주어야 한다</a:t>
            </a:r>
            <a:r>
              <a:rPr lang="en-US" altLang="ko-KR" sz="1000" dirty="0"/>
              <a:t>.</a:t>
            </a:r>
          </a:p>
          <a:p>
            <a:pPr algn="ctr"/>
            <a:r>
              <a:rPr lang="en-US" altLang="ko-KR" sz="1000" dirty="0"/>
              <a:t>-&gt; </a:t>
            </a:r>
            <a:r>
              <a:rPr lang="ko-KR" altLang="en-US" sz="1000" dirty="0" err="1">
                <a:highlight>
                  <a:srgbClr val="FFFF00"/>
                </a:highlight>
              </a:rPr>
              <a:t>웹소켓</a:t>
            </a:r>
            <a:r>
              <a:rPr lang="en-US" altLang="ko-KR" sz="1000" dirty="0">
                <a:highlight>
                  <a:srgbClr val="FFFF00"/>
                </a:highlight>
              </a:rPr>
              <a:t>..?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7A7881-5F24-4D88-A9B1-DA2E5C8E245E}"/>
              </a:ext>
            </a:extLst>
          </p:cNvPr>
          <p:cNvSpPr txBox="1"/>
          <p:nvPr/>
        </p:nvSpPr>
        <p:spPr>
          <a:xfrm>
            <a:off x="2111930" y="2204330"/>
            <a:ext cx="382668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[</a:t>
            </a:r>
            <a:r>
              <a:rPr lang="ko-KR" altLang="en-US" sz="1000" dirty="0" err="1"/>
              <a:t>내동생</a:t>
            </a:r>
            <a:r>
              <a:rPr lang="en-US" altLang="ko-KR" sz="1000" dirty="0"/>
              <a:t>] [</a:t>
            </a:r>
            <a:r>
              <a:rPr lang="ko-KR" altLang="en-US" sz="1000" dirty="0"/>
              <a:t>심부름하기</a:t>
            </a:r>
            <a:r>
              <a:rPr lang="en-US" altLang="ko-KR" sz="1000" dirty="0"/>
              <a:t>] </a:t>
            </a:r>
            <a:r>
              <a:rPr lang="ko-KR" altLang="en-US" sz="1000" dirty="0"/>
              <a:t>버튼을 누르면 </a:t>
            </a:r>
            <a:endParaRPr lang="en-US" altLang="ko-KR" sz="1000" dirty="0"/>
          </a:p>
          <a:p>
            <a:pPr algn="ctr"/>
            <a:r>
              <a:rPr lang="en-US" altLang="ko-KR" sz="1000" dirty="0"/>
              <a:t>UPDATE ride SET </a:t>
            </a:r>
            <a:r>
              <a:rPr lang="en-US" altLang="ko-KR" sz="1000" dirty="0" err="1"/>
              <a:t>ride_hasRider</a:t>
            </a:r>
            <a:r>
              <a:rPr lang="en-US" altLang="ko-KR" sz="1000" dirty="0"/>
              <a:t> = true WHERE </a:t>
            </a:r>
            <a:r>
              <a:rPr lang="ko-KR" altLang="en-US" sz="1000" dirty="0"/>
              <a:t>뭐 </a:t>
            </a:r>
            <a:r>
              <a:rPr lang="ko-KR" altLang="en-US" sz="1000" dirty="0" err="1"/>
              <a:t>이딴식으로</a:t>
            </a:r>
            <a:r>
              <a:rPr lang="en-US" altLang="ko-KR" sz="1000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CBAA98-EA53-4424-8EF0-BF3878F4A52B}"/>
              </a:ext>
            </a:extLst>
          </p:cNvPr>
          <p:cNvSpPr txBox="1"/>
          <p:nvPr/>
        </p:nvSpPr>
        <p:spPr>
          <a:xfrm>
            <a:off x="3553905" y="2615841"/>
            <a:ext cx="16818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/errand/</a:t>
            </a:r>
            <a:r>
              <a:rPr lang="en-US" altLang="ko-KR" sz="1000" dirty="0" err="1"/>
              <a:t>updateErrand.nds</a:t>
            </a:r>
            <a:endParaRPr lang="ko-KR" altLang="en-US" sz="1000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89D6A-12EA-489A-823C-5AB33F7AE9D3}"/>
              </a:ext>
            </a:extLst>
          </p:cNvPr>
          <p:cNvSpPr txBox="1"/>
          <p:nvPr/>
        </p:nvSpPr>
        <p:spPr>
          <a:xfrm>
            <a:off x="188129" y="738934"/>
            <a:ext cx="2520241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심부름 요청 정보는 일단 쿠키에 담는듯</a:t>
            </a:r>
            <a:r>
              <a:rPr lang="en-US" altLang="ko-KR" sz="1000" dirty="0"/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B6247A-F3F2-4130-B616-E989FC7B0C3F}"/>
              </a:ext>
            </a:extLst>
          </p:cNvPr>
          <p:cNvSpPr txBox="1"/>
          <p:nvPr/>
        </p:nvSpPr>
        <p:spPr>
          <a:xfrm>
            <a:off x="3646079" y="3210496"/>
            <a:ext cx="1497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/logout/</a:t>
            </a:r>
            <a:r>
              <a:rPr lang="en-US" altLang="ko-KR" sz="1000" dirty="0" err="1"/>
              <a:t>doLogout.nds</a:t>
            </a:r>
            <a:endParaRPr lang="ko-KR" altLang="en-US" sz="10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5CE41C-8B48-49FE-8869-B6289C063025}"/>
              </a:ext>
            </a:extLst>
          </p:cNvPr>
          <p:cNvSpPr txBox="1"/>
          <p:nvPr/>
        </p:nvSpPr>
        <p:spPr>
          <a:xfrm>
            <a:off x="2636115" y="2840202"/>
            <a:ext cx="277832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[</a:t>
            </a:r>
            <a:r>
              <a:rPr lang="ko-KR" altLang="en-US" sz="1000" dirty="0"/>
              <a:t>로그아웃</a:t>
            </a:r>
            <a:r>
              <a:rPr lang="en-US" altLang="ko-KR" sz="1000" dirty="0"/>
              <a:t>] </a:t>
            </a:r>
            <a:r>
              <a:rPr lang="ko-KR" altLang="en-US" sz="1000" dirty="0"/>
              <a:t>버튼을 눌렀을 때</a:t>
            </a:r>
            <a:endParaRPr lang="en-US" altLang="ko-KR" sz="1000" dirty="0"/>
          </a:p>
          <a:p>
            <a:pPr algn="ctr"/>
            <a:r>
              <a:rPr lang="en-US" altLang="ko-KR" sz="1000" dirty="0"/>
              <a:t>-&gt; </a:t>
            </a:r>
            <a:r>
              <a:rPr lang="en-US" altLang="ko-KR" sz="1000" dirty="0" err="1"/>
              <a:t>session.invalidate</a:t>
            </a:r>
            <a:r>
              <a:rPr lang="en-US" altLang="ko-KR" sz="1000" dirty="0"/>
              <a:t>()?? -&gt; </a:t>
            </a:r>
            <a:r>
              <a:rPr lang="ko-KR" altLang="en-US" sz="1000" dirty="0"/>
              <a:t>세션을 종료한다</a:t>
            </a:r>
            <a:r>
              <a:rPr lang="en-US" altLang="ko-KR" sz="1000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816B0D-D5F2-416E-9162-8C765CC14385}"/>
              </a:ext>
            </a:extLst>
          </p:cNvPr>
          <p:cNvSpPr txBox="1"/>
          <p:nvPr/>
        </p:nvSpPr>
        <p:spPr>
          <a:xfrm>
            <a:off x="1906757" y="3459529"/>
            <a:ext cx="42370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[</a:t>
            </a:r>
            <a:r>
              <a:rPr lang="ko-KR" altLang="en-US" sz="1000" dirty="0"/>
              <a:t>카테고리 메뉴</a:t>
            </a:r>
            <a:r>
              <a:rPr lang="en-US" altLang="ko-KR" sz="1000" dirty="0"/>
              <a:t>] </a:t>
            </a:r>
            <a:r>
              <a:rPr lang="ko-KR" altLang="en-US" sz="1000" dirty="0"/>
              <a:t>클릭 시 </a:t>
            </a:r>
            <a:r>
              <a:rPr lang="en-US" altLang="ko-KR" sz="1000" dirty="0"/>
              <a:t>[DB]</a:t>
            </a:r>
            <a:r>
              <a:rPr lang="ko-KR" altLang="en-US" sz="1000" dirty="0"/>
              <a:t>에서 카테고리 리스트를 불러온다</a:t>
            </a:r>
            <a:r>
              <a:rPr lang="en-US" altLang="ko-KR" sz="1000" dirty="0"/>
              <a:t>. (</a:t>
            </a:r>
            <a:r>
              <a:rPr lang="en-US" altLang="ko-KR" sz="1000" b="1" dirty="0"/>
              <a:t>AJAX</a:t>
            </a:r>
            <a:r>
              <a:rPr lang="en-US" altLang="ko-KR" sz="1000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3124E3-4451-4F5E-AB58-2A92EF93EE95}"/>
              </a:ext>
            </a:extLst>
          </p:cNvPr>
          <p:cNvSpPr txBox="1"/>
          <p:nvPr/>
        </p:nvSpPr>
        <p:spPr>
          <a:xfrm>
            <a:off x="3688559" y="3717599"/>
            <a:ext cx="1412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getCategory.nds</a:t>
            </a:r>
            <a:endParaRPr lang="ko-KR" altLang="en-US" sz="1000" dirty="0" err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C3545B-949E-4A0F-A398-9BEAADC13693}"/>
              </a:ext>
            </a:extLst>
          </p:cNvPr>
          <p:cNvSpPr txBox="1"/>
          <p:nvPr/>
        </p:nvSpPr>
        <p:spPr>
          <a:xfrm>
            <a:off x="6687517" y="3618123"/>
            <a:ext cx="1191352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EtcController.java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FC51CC-3580-4863-9F03-99D2B77FE73C}"/>
              </a:ext>
            </a:extLst>
          </p:cNvPr>
          <p:cNvSpPr txBox="1"/>
          <p:nvPr/>
        </p:nvSpPr>
        <p:spPr>
          <a:xfrm>
            <a:off x="2300654" y="3958063"/>
            <a:ext cx="423705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현재위치 아이콘을 클릭하면</a:t>
            </a:r>
            <a:r>
              <a:rPr lang="en-US" altLang="ko-KR" sz="1000" dirty="0"/>
              <a:t>, geolocation+(</a:t>
            </a:r>
            <a:r>
              <a:rPr lang="ko-KR" altLang="en-US" sz="1000" dirty="0"/>
              <a:t>임시</a:t>
            </a:r>
            <a:r>
              <a:rPr lang="en-US" altLang="ko-KR" sz="1000" dirty="0"/>
              <a:t>)</a:t>
            </a:r>
            <a:r>
              <a:rPr lang="en-US" altLang="ko-KR" sz="1000" dirty="0" err="1"/>
              <a:t>KakaoMapApi</a:t>
            </a:r>
            <a:r>
              <a:rPr lang="ko-KR" altLang="en-US" sz="1000" dirty="0"/>
              <a:t>를 이용해 사용자의 현재위치를 기준으로 지도를 이동</a:t>
            </a:r>
            <a:r>
              <a:rPr lang="en-US" altLang="ko-KR" sz="1000" dirty="0"/>
              <a:t>/</a:t>
            </a:r>
            <a:r>
              <a:rPr lang="ko-KR" altLang="en-US" sz="1000" dirty="0"/>
              <a:t>갱신한다</a:t>
            </a:r>
            <a:r>
              <a:rPr lang="en-US" altLang="ko-KR" sz="1000" dirty="0"/>
              <a:t>.</a:t>
            </a:r>
          </a:p>
          <a:p>
            <a:pPr algn="ctr"/>
            <a:r>
              <a:rPr lang="en-US" altLang="ko-KR" sz="1000" b="1" dirty="0"/>
              <a:t>Front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49DDE-CD4E-497A-87DD-7F85D98E6C17}"/>
              </a:ext>
            </a:extLst>
          </p:cNvPr>
          <p:cNvSpPr txBox="1"/>
          <p:nvPr/>
        </p:nvSpPr>
        <p:spPr>
          <a:xfrm>
            <a:off x="6052404" y="4177791"/>
            <a:ext cx="4607352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임시</a:t>
            </a:r>
            <a:r>
              <a:rPr lang="en-US" altLang="ko-KR" sz="1000" dirty="0"/>
              <a:t>)30</a:t>
            </a:r>
            <a:r>
              <a:rPr lang="ko-KR" altLang="en-US" sz="1000" dirty="0"/>
              <a:t>초에 한번씩 내동생들의 위치를 갱신하여 지도위에 표시해주는데</a:t>
            </a:r>
            <a:r>
              <a:rPr lang="en-US" altLang="ko-KR" sz="1000" dirty="0"/>
              <a:t>,</a:t>
            </a:r>
          </a:p>
          <a:p>
            <a:pPr algn="ctr"/>
            <a:r>
              <a:rPr lang="ko-KR" altLang="en-US" sz="1000" dirty="0"/>
              <a:t>이건 현재위치 아이콘 클릭과는 무관하게 배치프로그램</a:t>
            </a:r>
            <a:r>
              <a:rPr lang="en-US" altLang="ko-KR" sz="1000" dirty="0"/>
              <a:t>???</a:t>
            </a:r>
            <a:r>
              <a:rPr lang="ko-KR" altLang="en-US" sz="1000" dirty="0"/>
              <a:t>으로 계속반복수행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0B412F-F72F-4A67-859C-5EAD1704D21C}"/>
              </a:ext>
            </a:extLst>
          </p:cNvPr>
          <p:cNvSpPr txBox="1"/>
          <p:nvPr/>
        </p:nvSpPr>
        <p:spPr>
          <a:xfrm>
            <a:off x="2300654" y="4563480"/>
            <a:ext cx="384316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탭바</a:t>
            </a:r>
            <a:r>
              <a:rPr lang="en-US" altLang="ko-KR" sz="1000" dirty="0"/>
              <a:t>-</a:t>
            </a:r>
            <a:r>
              <a:rPr lang="ko-KR" altLang="en-US" sz="1000" dirty="0"/>
              <a:t>최근상품</a:t>
            </a:r>
            <a:r>
              <a:rPr lang="en-US" altLang="ko-KR" sz="1000" dirty="0"/>
              <a:t>/</a:t>
            </a:r>
            <a:r>
              <a:rPr lang="ko-KR" altLang="en-US" sz="1000" dirty="0"/>
              <a:t>인기상품</a:t>
            </a:r>
            <a:r>
              <a:rPr lang="en-US" altLang="ko-KR" sz="1000" dirty="0"/>
              <a:t>(</a:t>
            </a:r>
            <a:r>
              <a:rPr lang="ko-KR" altLang="en-US" sz="1000" dirty="0"/>
              <a:t>연령별은 없애기로</a:t>
            </a:r>
            <a:r>
              <a:rPr lang="en-US" altLang="ko-KR" sz="1000" dirty="0"/>
              <a:t>?) </a:t>
            </a:r>
            <a:r>
              <a:rPr lang="ko-KR" altLang="en-US" sz="1000" dirty="0"/>
              <a:t>클릭 시 해당하는 정렬순서로 상품목록을 조회한다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최근상품순</a:t>
            </a:r>
            <a:r>
              <a:rPr lang="en-US" altLang="ko-KR" sz="1000" dirty="0"/>
              <a:t>: ORDER BY </a:t>
            </a:r>
            <a:r>
              <a:rPr lang="en-US" altLang="ko-KR" sz="1000" dirty="0" err="1"/>
              <a:t>bm_date</a:t>
            </a:r>
            <a:r>
              <a:rPr lang="en-US" altLang="ko-KR" sz="1000" dirty="0"/>
              <a:t> DESC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인기상품순</a:t>
            </a:r>
            <a:r>
              <a:rPr lang="en-US" altLang="ko-KR" sz="1000" dirty="0"/>
              <a:t>: ORDER BY </a:t>
            </a:r>
            <a:r>
              <a:rPr lang="en-US" altLang="ko-KR" sz="1000" dirty="0" err="1"/>
              <a:t>bm_like</a:t>
            </a:r>
            <a:r>
              <a:rPr lang="en-US" altLang="ko-KR" sz="1000" dirty="0"/>
              <a:t> DESC</a:t>
            </a:r>
          </a:p>
          <a:p>
            <a:pPr algn="ctr"/>
            <a:r>
              <a:rPr lang="en-US" altLang="ko-KR" sz="1000" b="1" dirty="0"/>
              <a:t>AJAX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2968AD-6B47-4EE3-95E3-0928C11B4B5A}"/>
              </a:ext>
            </a:extLst>
          </p:cNvPr>
          <p:cNvSpPr txBox="1"/>
          <p:nvPr/>
        </p:nvSpPr>
        <p:spPr>
          <a:xfrm>
            <a:off x="7800276" y="532460"/>
            <a:ext cx="4237059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최초로 내동생홈페이지 접속 시 전체조회 등이 이루어져야 함</a:t>
            </a:r>
            <a:endParaRPr lang="en-US" altLang="ko-KR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867007-C818-40FF-885F-6709EAB1CF48}"/>
              </a:ext>
            </a:extLst>
          </p:cNvPr>
          <p:cNvSpPr txBox="1"/>
          <p:nvPr/>
        </p:nvSpPr>
        <p:spPr>
          <a:xfrm>
            <a:off x="3509028" y="5434563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/</a:t>
            </a:r>
            <a:r>
              <a:rPr lang="en-US" altLang="ko-KR" sz="1000" dirty="0" err="1"/>
              <a:t>itemBoard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selectItem.nds</a:t>
            </a:r>
            <a:endParaRPr lang="ko-KR" altLang="en-US" sz="10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CA14A1-9DAE-49C3-BFAA-FCD9509493F8}"/>
              </a:ext>
            </a:extLst>
          </p:cNvPr>
          <p:cNvSpPr txBox="1"/>
          <p:nvPr/>
        </p:nvSpPr>
        <p:spPr>
          <a:xfrm>
            <a:off x="5100311" y="4809700"/>
            <a:ext cx="3238387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bm_date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bm_like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임시</a:t>
            </a:r>
            <a:r>
              <a:rPr lang="en-US" altLang="ko-KR" sz="1000" dirty="0"/>
              <a:t>)</a:t>
            </a:r>
            <a:r>
              <a:rPr lang="en-US" altLang="ko-KR" sz="1000" b="1" dirty="0"/>
              <a:t>#{gijun}</a:t>
            </a:r>
          </a:p>
          <a:p>
            <a:pPr algn="ctr"/>
            <a:r>
              <a:rPr lang="en-US" altLang="ko-KR" sz="1000" dirty="0" err="1"/>
              <a:t>parameterType</a:t>
            </a:r>
            <a:r>
              <a:rPr lang="en-US" altLang="ko-KR" sz="1000" dirty="0"/>
              <a:t>=“</a:t>
            </a:r>
            <a:r>
              <a:rPr lang="en-US" altLang="ko-KR" sz="1000" dirty="0" err="1"/>
              <a:t>java.lang.String</a:t>
            </a:r>
            <a:r>
              <a:rPr lang="en-US" altLang="ko-KR" sz="1000" dirty="0"/>
              <a:t>” </a:t>
            </a:r>
            <a:r>
              <a:rPr lang="en-US" altLang="ko-KR" sz="1000" dirty="0" err="1"/>
              <a:t>returnType</a:t>
            </a:r>
            <a:r>
              <a:rPr lang="en-US" altLang="ko-KR" sz="1000" dirty="0"/>
              <a:t>=“map”</a:t>
            </a:r>
            <a:endParaRPr lang="ko-KR" altLang="en-US" sz="1000" dirty="0" err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D28FA2-8EC9-4810-B21F-C1143E8BBA08}"/>
              </a:ext>
            </a:extLst>
          </p:cNvPr>
          <p:cNvSpPr txBox="1"/>
          <p:nvPr/>
        </p:nvSpPr>
        <p:spPr>
          <a:xfrm>
            <a:off x="6642634" y="5425254"/>
            <a:ext cx="1281121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ItemController.java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2717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0F0CAA-7B5E-4F7B-A4DE-1FFA82C4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5" y="222432"/>
            <a:ext cx="4039164" cy="2772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C52D95-3147-4A83-93B3-005B5B6A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5" y="2994594"/>
            <a:ext cx="8259328" cy="2343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194AF6-44DD-4A9E-BB61-E221354D7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435" y="522511"/>
            <a:ext cx="1209844" cy="2172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13E3ED-9FBD-41B2-8A2C-4AFD10753443}"/>
              </a:ext>
            </a:extLst>
          </p:cNvPr>
          <p:cNvSpPr txBox="1"/>
          <p:nvPr/>
        </p:nvSpPr>
        <p:spPr>
          <a:xfrm>
            <a:off x="8411798" y="0"/>
            <a:ext cx="3780202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/>
              <a:t>HTML </a:t>
            </a:r>
            <a:r>
              <a:rPr lang="ko-KR" altLang="en-US" sz="4000" dirty="0" err="1"/>
              <a:t>콤보박스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2748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50D974-BFB0-411D-B901-411C05D45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9" y="1301262"/>
            <a:ext cx="3782645" cy="2127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29404A-C8BB-4F12-BD2A-AF7E2224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7" y="1301262"/>
            <a:ext cx="3782645" cy="2127738"/>
          </a:xfrm>
          <a:prstGeom prst="rect">
            <a:avLst/>
          </a:prstGeom>
        </p:spPr>
      </p:pic>
      <p:pic>
        <p:nvPicPr>
          <p:cNvPr id="11" name="그림 10" descr="텍스트, 스크린샷, 검은색이(가) 표시된 사진&#10;&#10;자동 생성된 설명">
            <a:extLst>
              <a:ext uri="{FF2B5EF4-FFF2-40B4-BE49-F238E27FC236}">
                <a16:creationId xmlns:a16="http://schemas.microsoft.com/office/drawing/2014/main" id="{9A11273A-8BB2-4ABE-9490-1C658F5C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84" y="1301262"/>
            <a:ext cx="3768854" cy="2127738"/>
          </a:xfrm>
          <a:prstGeom prst="rect">
            <a:avLst/>
          </a:prstGeom>
        </p:spPr>
      </p:pic>
      <p:pic>
        <p:nvPicPr>
          <p:cNvPr id="13" name="그림 12" descr="텍스트, 스크린샷, 검은색, 여러개이(가) 표시된 사진&#10;&#10;자동 생성된 설명">
            <a:extLst>
              <a:ext uri="{FF2B5EF4-FFF2-40B4-BE49-F238E27FC236}">
                <a16:creationId xmlns:a16="http://schemas.microsoft.com/office/drawing/2014/main" id="{A0E1B092-34A2-4008-9036-CB712CA80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90" y="3455378"/>
            <a:ext cx="3782645" cy="21277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5FAA8E-57C2-4A07-B9C8-5DDC2DB00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8" y="3455378"/>
            <a:ext cx="3782645" cy="2127738"/>
          </a:xfrm>
          <a:prstGeom prst="rect">
            <a:avLst/>
          </a:prstGeom>
        </p:spPr>
      </p:pic>
      <p:pic>
        <p:nvPicPr>
          <p:cNvPr id="17" name="그림 16" descr="텍스트, 검은색, 스크린샷, 여러개이(가) 표시된 사진&#10;&#10;자동 생성된 설명">
            <a:extLst>
              <a:ext uri="{FF2B5EF4-FFF2-40B4-BE49-F238E27FC236}">
                <a16:creationId xmlns:a16="http://schemas.microsoft.com/office/drawing/2014/main" id="{5E750563-953E-4A63-BEB1-2C5A74704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93" y="3455378"/>
            <a:ext cx="3782645" cy="21277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EAB50-4542-42DD-A25B-0555EE1274DA}"/>
              </a:ext>
            </a:extLst>
          </p:cNvPr>
          <p:cNvSpPr/>
          <p:nvPr/>
        </p:nvSpPr>
        <p:spPr>
          <a:xfrm>
            <a:off x="2348864" y="2032635"/>
            <a:ext cx="786765" cy="5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F8D9DD-FD16-4EAA-B8F6-5AE275DDD9DF}"/>
              </a:ext>
            </a:extLst>
          </p:cNvPr>
          <p:cNvSpPr/>
          <p:nvPr/>
        </p:nvSpPr>
        <p:spPr>
          <a:xfrm>
            <a:off x="6324599" y="2032634"/>
            <a:ext cx="786765" cy="5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DAFFEA-9155-4A58-8CA9-9D402EA31ECE}"/>
              </a:ext>
            </a:extLst>
          </p:cNvPr>
          <p:cNvSpPr/>
          <p:nvPr/>
        </p:nvSpPr>
        <p:spPr>
          <a:xfrm>
            <a:off x="10285290" y="1786889"/>
            <a:ext cx="786765" cy="5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B6F7CE-0035-4F00-BA8B-9D8105748A65}"/>
              </a:ext>
            </a:extLst>
          </p:cNvPr>
          <p:cNvSpPr/>
          <p:nvPr/>
        </p:nvSpPr>
        <p:spPr>
          <a:xfrm>
            <a:off x="2371724" y="4191952"/>
            <a:ext cx="786765" cy="5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42A214-8671-4EF9-8E4F-C6051D96BB1D}"/>
              </a:ext>
            </a:extLst>
          </p:cNvPr>
          <p:cNvSpPr/>
          <p:nvPr/>
        </p:nvSpPr>
        <p:spPr>
          <a:xfrm>
            <a:off x="6338886" y="4088130"/>
            <a:ext cx="786765" cy="5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305D18-8BF3-4FBE-A60B-C86D36EB343A}"/>
              </a:ext>
            </a:extLst>
          </p:cNvPr>
          <p:cNvSpPr/>
          <p:nvPr/>
        </p:nvSpPr>
        <p:spPr>
          <a:xfrm>
            <a:off x="6732269" y="3455378"/>
            <a:ext cx="633732" cy="90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63CDBC-0CA8-431A-BCCA-B29D75A6ABE1}"/>
              </a:ext>
            </a:extLst>
          </p:cNvPr>
          <p:cNvSpPr/>
          <p:nvPr/>
        </p:nvSpPr>
        <p:spPr>
          <a:xfrm>
            <a:off x="4827268" y="4428784"/>
            <a:ext cx="882651" cy="346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CDAA59-326B-489D-9538-B530BC9F5315}"/>
              </a:ext>
            </a:extLst>
          </p:cNvPr>
          <p:cNvSpPr/>
          <p:nvPr/>
        </p:nvSpPr>
        <p:spPr>
          <a:xfrm>
            <a:off x="8789668" y="4428784"/>
            <a:ext cx="882651" cy="346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BA2EB-1D3B-43FA-81C9-F2BE2965DADD}"/>
              </a:ext>
            </a:extLst>
          </p:cNvPr>
          <p:cNvSpPr/>
          <p:nvPr/>
        </p:nvSpPr>
        <p:spPr>
          <a:xfrm>
            <a:off x="10678672" y="3455378"/>
            <a:ext cx="633732" cy="90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29B29D-8CB5-4E6F-ACC4-AA8E345D87EC}"/>
              </a:ext>
            </a:extLst>
          </p:cNvPr>
          <p:cNvSpPr/>
          <p:nvPr/>
        </p:nvSpPr>
        <p:spPr>
          <a:xfrm>
            <a:off x="8789668" y="2249464"/>
            <a:ext cx="882651" cy="346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4AB646-1DB8-4670-8B06-EEE1D1A453C2}"/>
              </a:ext>
            </a:extLst>
          </p:cNvPr>
          <p:cNvSpPr/>
          <p:nvPr/>
        </p:nvSpPr>
        <p:spPr>
          <a:xfrm>
            <a:off x="4827267" y="2249464"/>
            <a:ext cx="882651" cy="346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8D1EA8-01C1-4D9B-9CCE-ADF4068979C1}"/>
              </a:ext>
            </a:extLst>
          </p:cNvPr>
          <p:cNvSpPr/>
          <p:nvPr/>
        </p:nvSpPr>
        <p:spPr>
          <a:xfrm>
            <a:off x="885188" y="4428784"/>
            <a:ext cx="882651" cy="346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99B74-687D-4FA6-A13D-9DD7A559547B}"/>
              </a:ext>
            </a:extLst>
          </p:cNvPr>
          <p:cNvSpPr txBox="1"/>
          <p:nvPr/>
        </p:nvSpPr>
        <p:spPr>
          <a:xfrm>
            <a:off x="8150584" y="1301262"/>
            <a:ext cx="25519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 err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DE59A9-33BE-4E09-891F-895C00F36995}"/>
              </a:ext>
            </a:extLst>
          </p:cNvPr>
          <p:cNvSpPr txBox="1"/>
          <p:nvPr/>
        </p:nvSpPr>
        <p:spPr>
          <a:xfrm>
            <a:off x="219689" y="3455378"/>
            <a:ext cx="25519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018F1-3BE9-4A36-8B29-4EDC0FD8770F}"/>
              </a:ext>
            </a:extLst>
          </p:cNvPr>
          <p:cNvSpPr txBox="1"/>
          <p:nvPr/>
        </p:nvSpPr>
        <p:spPr>
          <a:xfrm>
            <a:off x="4185137" y="3455378"/>
            <a:ext cx="25519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4C4BD2-89C2-4CAC-8D15-1526998B4FB7}"/>
              </a:ext>
            </a:extLst>
          </p:cNvPr>
          <p:cNvSpPr txBox="1"/>
          <p:nvPr/>
        </p:nvSpPr>
        <p:spPr>
          <a:xfrm>
            <a:off x="8136793" y="3455378"/>
            <a:ext cx="25519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863F0-BCBB-4507-BFCC-D549ED7429D5}"/>
              </a:ext>
            </a:extLst>
          </p:cNvPr>
          <p:cNvSpPr txBox="1"/>
          <p:nvPr/>
        </p:nvSpPr>
        <p:spPr>
          <a:xfrm>
            <a:off x="219689" y="1301262"/>
            <a:ext cx="25519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14644-611E-4616-A4EA-DBE84E119DCB}"/>
              </a:ext>
            </a:extLst>
          </p:cNvPr>
          <p:cNvSpPr txBox="1"/>
          <p:nvPr/>
        </p:nvSpPr>
        <p:spPr>
          <a:xfrm>
            <a:off x="4184953" y="1301262"/>
            <a:ext cx="25519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 err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AF3521-EE39-4D85-8979-4BCBC061E6EB}"/>
              </a:ext>
            </a:extLst>
          </p:cNvPr>
          <p:cNvSpPr txBox="1"/>
          <p:nvPr/>
        </p:nvSpPr>
        <p:spPr>
          <a:xfrm>
            <a:off x="5045102" y="635861"/>
            <a:ext cx="258756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세션 아이디 </a:t>
            </a:r>
            <a:r>
              <a:rPr lang="en-US" altLang="ko-KR" sz="1000" dirty="0"/>
              <a:t>4CD … 464 </a:t>
            </a:r>
            <a:r>
              <a:rPr lang="ko-KR" altLang="en-US" sz="1000" dirty="0"/>
              <a:t>로 유지되고 있음</a:t>
            </a:r>
          </a:p>
        </p:txBody>
      </p:sp>
    </p:spTree>
    <p:extLst>
      <p:ext uri="{BB962C8B-B14F-4D97-AF65-F5344CB8AC3E}">
        <p14:creationId xmlns:p14="http://schemas.microsoft.com/office/powerpoint/2010/main" val="406870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3D2BBF-88CB-40F8-A505-F52E6ACE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773"/>
            <a:ext cx="12192000" cy="566445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E329E05-F73F-40C1-B166-760FD20F2210}"/>
              </a:ext>
            </a:extLst>
          </p:cNvPr>
          <p:cNvSpPr/>
          <p:nvPr/>
        </p:nvSpPr>
        <p:spPr>
          <a:xfrm>
            <a:off x="5951913" y="1945178"/>
            <a:ext cx="144087" cy="21613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11B0BB1-0D54-4CBE-ACC6-81F4426FAFAB}"/>
              </a:ext>
            </a:extLst>
          </p:cNvPr>
          <p:cNvSpPr/>
          <p:nvPr/>
        </p:nvSpPr>
        <p:spPr>
          <a:xfrm>
            <a:off x="4829695" y="3640974"/>
            <a:ext cx="144087" cy="21613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3A9CC11-FD49-4F98-8F91-A7E6FD947E75}"/>
              </a:ext>
            </a:extLst>
          </p:cNvPr>
          <p:cNvSpPr/>
          <p:nvPr/>
        </p:nvSpPr>
        <p:spPr>
          <a:xfrm>
            <a:off x="7855528" y="4455622"/>
            <a:ext cx="144087" cy="21613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C96724-AE40-4A4A-941B-ABAA41E6F58F}"/>
              </a:ext>
            </a:extLst>
          </p:cNvPr>
          <p:cNvCxnSpPr>
            <a:cxnSpLocks/>
          </p:cNvCxnSpPr>
          <p:nvPr/>
        </p:nvCxnSpPr>
        <p:spPr>
          <a:xfrm flipH="1" flipV="1">
            <a:off x="7334596" y="2269375"/>
            <a:ext cx="1909157" cy="73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A98123-20B2-4768-B182-9775FBEF6A90}"/>
              </a:ext>
            </a:extLst>
          </p:cNvPr>
          <p:cNvCxnSpPr/>
          <p:nvPr/>
        </p:nvCxnSpPr>
        <p:spPr>
          <a:xfrm flipV="1">
            <a:off x="1853738" y="2635134"/>
            <a:ext cx="931026" cy="137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F0BFE4-9974-452D-A080-37CB8B8D2AA4}"/>
              </a:ext>
            </a:extLst>
          </p:cNvPr>
          <p:cNvCxnSpPr/>
          <p:nvPr/>
        </p:nvCxnSpPr>
        <p:spPr>
          <a:xfrm flipV="1">
            <a:off x="4829695" y="4455622"/>
            <a:ext cx="2585258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04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2856D-69B9-46E3-9247-2F9A49AC4AB8}"/>
              </a:ext>
            </a:extLst>
          </p:cNvPr>
          <p:cNvSpPr txBox="1"/>
          <p:nvPr/>
        </p:nvSpPr>
        <p:spPr>
          <a:xfrm>
            <a:off x="3625155" y="1013460"/>
            <a:ext cx="1588897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FFF00"/>
                </a:highlight>
              </a:rPr>
              <a:t>1</a:t>
            </a:r>
            <a:r>
              <a:rPr lang="ko-KR" altLang="en-US" sz="1000" dirty="0">
                <a:highlight>
                  <a:srgbClr val="FFFF00"/>
                </a:highlight>
              </a:rPr>
              <a:t>번 </a:t>
            </a:r>
            <a:r>
              <a:rPr lang="en-US" altLang="ko-KR" sz="1000" dirty="0">
                <a:highlight>
                  <a:srgbClr val="FFFF00"/>
                </a:highlight>
              </a:rPr>
              <a:t>– </a:t>
            </a:r>
            <a:r>
              <a:rPr lang="ko-KR" altLang="en-US" sz="1000" dirty="0" err="1">
                <a:highlight>
                  <a:srgbClr val="FFFF00"/>
                </a:highlight>
              </a:rPr>
              <a:t>요청자</a:t>
            </a:r>
            <a:r>
              <a:rPr lang="en-US" altLang="ko-KR" sz="1000" dirty="0">
                <a:highlight>
                  <a:srgbClr val="FFFF00"/>
                </a:highlight>
              </a:rPr>
              <a:t>(</a:t>
            </a:r>
            <a:r>
              <a:rPr lang="en-US" altLang="ko-KR" sz="1000" dirty="0" err="1">
                <a:highlight>
                  <a:srgbClr val="FFFF00"/>
                </a:highlight>
              </a:rPr>
              <a:t>bbb</a:t>
            </a:r>
            <a:r>
              <a:rPr lang="en-US" altLang="ko-KR" sz="1000" dirty="0">
                <a:highlight>
                  <a:srgbClr val="FFFF00"/>
                </a:highlight>
              </a:rPr>
              <a:t>)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/>
              <a:t>– </a:t>
            </a:r>
            <a:r>
              <a:rPr lang="en-US" altLang="ko-KR" sz="1000" dirty="0" err="1"/>
              <a:t>aaa</a:t>
            </a:r>
            <a:endParaRPr lang="en-US" altLang="ko-KR" sz="1000" dirty="0"/>
          </a:p>
          <a:p>
            <a:pPr algn="ctr"/>
            <a:r>
              <a:rPr lang="en-US" altLang="ko-KR" sz="1000" dirty="0">
                <a:highlight>
                  <a:srgbClr val="FFFF00"/>
                </a:highlight>
              </a:rPr>
              <a:t>1</a:t>
            </a:r>
            <a:r>
              <a:rPr lang="ko-KR" altLang="en-US" sz="1000" dirty="0">
                <a:highlight>
                  <a:srgbClr val="FFFF00"/>
                </a:highlight>
              </a:rPr>
              <a:t>번 </a:t>
            </a:r>
            <a:r>
              <a:rPr lang="en-US" altLang="ko-KR" sz="1000" dirty="0">
                <a:highlight>
                  <a:srgbClr val="FFFF00"/>
                </a:highlight>
              </a:rPr>
              <a:t>– </a:t>
            </a:r>
            <a:r>
              <a:rPr lang="ko-KR" altLang="en-US" sz="1000" dirty="0" err="1">
                <a:highlight>
                  <a:srgbClr val="FFFF00"/>
                </a:highlight>
              </a:rPr>
              <a:t>내동생</a:t>
            </a:r>
            <a:r>
              <a:rPr lang="en-US" altLang="ko-KR" sz="1000" dirty="0">
                <a:highlight>
                  <a:srgbClr val="FFFF00"/>
                </a:highlight>
              </a:rPr>
              <a:t>(</a:t>
            </a:r>
            <a:r>
              <a:rPr lang="en-US" altLang="ko-KR" sz="1000" dirty="0" err="1">
                <a:highlight>
                  <a:srgbClr val="FFFF00"/>
                </a:highlight>
              </a:rPr>
              <a:t>aaa</a:t>
            </a:r>
            <a:r>
              <a:rPr lang="en-US" altLang="ko-KR" sz="1000" dirty="0">
                <a:highlight>
                  <a:srgbClr val="FFFF00"/>
                </a:highlight>
              </a:rPr>
              <a:t>)</a:t>
            </a:r>
            <a:r>
              <a:rPr lang="ko-KR" altLang="en-US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/>
              <a:t>– </a:t>
            </a:r>
            <a:r>
              <a:rPr lang="en-US" altLang="ko-KR" sz="1000" dirty="0" err="1"/>
              <a:t>bbb</a:t>
            </a:r>
            <a:endParaRPr lang="en-US" altLang="ko-KR" sz="1000" dirty="0"/>
          </a:p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요청자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bbb</a:t>
            </a:r>
            <a:r>
              <a:rPr lang="en-US" altLang="ko-KR" sz="1000" dirty="0"/>
              <a:t>) – </a:t>
            </a:r>
            <a:r>
              <a:rPr lang="en-US" altLang="ko-KR" sz="1000" dirty="0" err="1"/>
              <a:t>aaa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6941F-B5A1-4BDF-8E69-5821C6DC3631}"/>
              </a:ext>
            </a:extLst>
          </p:cNvPr>
          <p:cNvSpPr txBox="1"/>
          <p:nvPr/>
        </p:nvSpPr>
        <p:spPr>
          <a:xfrm>
            <a:off x="3892857" y="1567458"/>
            <a:ext cx="1321195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SELECT</a:t>
            </a:r>
            <a:r>
              <a:rPr lang="ko-KR" altLang="en-US" sz="1000" dirty="0"/>
              <a:t> </a:t>
            </a:r>
            <a:r>
              <a:rPr lang="en-US" altLang="ko-KR" sz="1000" dirty="0"/>
              <a:t>=&gt; 2</a:t>
            </a:r>
            <a:r>
              <a:rPr lang="ko-KR" altLang="en-US" sz="1000" dirty="0" err="1"/>
              <a:t>건이상</a:t>
            </a:r>
            <a:endParaRPr lang="en-US" altLang="ko-KR" sz="1000" dirty="0"/>
          </a:p>
          <a:p>
            <a:pPr algn="ctr"/>
            <a:r>
              <a:rPr lang="ko-KR" altLang="en-US" sz="1000" dirty="0"/>
              <a:t>배달번호 </a:t>
            </a:r>
            <a:r>
              <a:rPr lang="en-US" altLang="ko-KR" sz="1000" dirty="0"/>
              <a:t>2</a:t>
            </a:r>
            <a:r>
              <a:rPr lang="ko-KR" altLang="en-US" sz="1000" dirty="0" err="1"/>
              <a:t>개이상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DA11E-E25A-4761-A18D-863B809AC7FD}"/>
              </a:ext>
            </a:extLst>
          </p:cNvPr>
          <p:cNvSpPr txBox="1"/>
          <p:nvPr/>
        </p:nvSpPr>
        <p:spPr>
          <a:xfrm>
            <a:off x="5543327" y="1196340"/>
            <a:ext cx="142539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트리거로 처리</a:t>
            </a:r>
            <a:r>
              <a:rPr lang="en-US" altLang="ko-KR" sz="1000" dirty="0"/>
              <a:t>?</a:t>
            </a:r>
            <a:r>
              <a:rPr lang="ko-KR" altLang="en-US" sz="1000" dirty="0"/>
              <a:t> </a:t>
            </a:r>
            <a:r>
              <a:rPr lang="en-US" altLang="ko-KR" sz="1000" dirty="0"/>
              <a:t>loop?</a:t>
            </a:r>
          </a:p>
          <a:p>
            <a:pPr algn="ctr"/>
            <a:r>
              <a:rPr lang="en-US" altLang="ko-KR" sz="1000" dirty="0" err="1"/>
              <a:t>mybatis</a:t>
            </a:r>
            <a:r>
              <a:rPr lang="en-US" altLang="ko-KR" sz="1000" dirty="0"/>
              <a:t> foreach?</a:t>
            </a:r>
          </a:p>
        </p:txBody>
      </p:sp>
    </p:spTree>
    <p:extLst>
      <p:ext uri="{BB962C8B-B14F-4D97-AF65-F5344CB8AC3E}">
        <p14:creationId xmlns:p14="http://schemas.microsoft.com/office/powerpoint/2010/main" val="14756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>
          <a:noFill/>
        </a:ln>
      </a:spPr>
      <a:bodyPr rtlCol="0" anchor="ctr"/>
      <a:lstStyle>
        <a:defPPr algn="ctr"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3">
            <a:lumMod val="20000"/>
            <a:lumOff val="80000"/>
          </a:schemeClr>
        </a:solidFill>
      </a:spPr>
      <a:bodyPr wrap="none" rtlCol="0">
        <a:spAutoFit/>
      </a:bodyPr>
      <a:lstStyle>
        <a:defPPr algn="ctr"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845</Words>
  <Application>Microsoft Office PowerPoint</Application>
  <PresentationFormat>와이드스크린</PresentationFormat>
  <Paragraphs>121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김은영</dc:creator>
  <cp:lastModifiedBy>김은영</cp:lastModifiedBy>
  <cp:revision>31</cp:revision>
  <dcterms:created xsi:type="dcterms:W3CDTF">2021-06-08T15:30:03Z</dcterms:created>
  <dcterms:modified xsi:type="dcterms:W3CDTF">2021-06-09T13:13:33Z</dcterms:modified>
</cp:coreProperties>
</file>