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e6524db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e6524d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d313706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d313706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d313706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d313706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e6524d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e6524d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d313706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d313706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d313706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d313706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e6524d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e6524d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e6524db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e6524db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d313706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d313706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d3137060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d3137060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d3137060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d3137060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e6524db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be6524db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d313706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d313706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d3137060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d3137060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d313706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d313706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e6524d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e6524d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e6524d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e6524d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d313706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d313706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d313706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d313706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Design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DB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Shruti Nuchhi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II- Results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25"/>
            <a:ext cx="85206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BigQuery Joins with Postgres Join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performance has been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 of consistent with or without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oins . Didn’t see any major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With joins. Also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performed joins using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join and inner to Hash join.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</a:t>
            </a:r>
            <a:r>
              <a:rPr lang="en"/>
              <a:t> thing to note is that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does not allow select *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multiple tables if the field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of the tables are same.</a:t>
            </a:r>
            <a:endParaRPr/>
          </a:p>
        </p:txBody>
      </p:sp>
      <p:pic>
        <p:nvPicPr>
          <p:cNvPr id="125" name="Google Shape;125;p22" title="Chart"/>
          <p:cNvPicPr preferRelativeResize="0"/>
          <p:nvPr/>
        </p:nvPicPr>
        <p:blipFill rotWithShape="1">
          <a:blip r:embed="rId3">
            <a:alphaModFix/>
          </a:blip>
          <a:srcRect b="0" l="-3092" r="0" t="0"/>
          <a:stretch/>
        </p:blipFill>
        <p:spPr>
          <a:xfrm>
            <a:off x="4351550" y="972950"/>
            <a:ext cx="4630275" cy="396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III- Aggregate Queries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MIN (TENKTUP1.unique2) FROM TENKTUP1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MIN (TENKTUP1.unique3) FROM TENKTUP1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TENKTUP1.onePercent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SUM (TENKTUP1.unique3) FROM TENKTUP1, TENKTUP2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TENKTUP1.unique2 = TENKTUP2.unique2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TENKTUP1.onePercent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III- Results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still is the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compared to Postgres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 did better than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with the group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queries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Postgres and Bigquery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performed using hash join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8" name="Google Shape;138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625" y="1152425"/>
            <a:ext cx="4972449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III- Results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01675"/>
            <a:ext cx="85206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join aggr 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Postgres, as I could not find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edit BigQuery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join and Merge join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id perform very similar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hash aggregate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loop join performed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of all. Also even if the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 was turned off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 used nested loop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absence of join algs.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5" name="Google Shape;145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00" y="1152425"/>
            <a:ext cx="4828299" cy="35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IV- Insert/ Update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INTO TENKTUP1 VALUES (10001, 1</a:t>
            </a:r>
            <a:r>
              <a:rPr lang="en"/>
              <a:t>0</a:t>
            </a:r>
            <a:r>
              <a:rPr lang="en"/>
              <a:t>001, 0, 2,0,10,50,688,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1950,4950,9950,1,100,'MxxxxxxxxxxxxxxxxxxxxxxxxxGxxxxxxxxxxxxxxxxxxxxxxxxC','GxxxxxxxxxxxxxxxxxxxxxxxxxCxxxxxxxxxxxxxxxxxxxxxxxxA',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'OxxxxxxxxxxxxxxxxxxxxxxxxxOxxxxxxxxxxxxxxxxxxxxxxxxO')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INDEX TENKTUP1_INDEX ON TENKTUP1(unique1)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TENKTUP1 SET unique2 = 10001 WHERE unique2 = 1491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TENKTUP1 SET unique1 = 10001 WHERE unique1 = 1491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IV- Results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inserts and updates didn’t make any major difference on Postgres.The were all completed in approx about ~ 60msec.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There were no significant differences seen with update on index field and non index fields. The updates were performed using the sequential scan itself.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updates various tuples of the table also there was difference of about ~10 msec seen for Postgres.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IV - work_mem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work_mem to 256MB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shared_buffer to 256MB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below query to see how the change of work_mem and shared_buffers makes a difference when the join aggregate queries are run.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distinct b.ten, count(*) from tenktup2 a, tenktup1 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a.unique1 = b.unique1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b.ten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b.ten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IV = Results 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052350"/>
            <a:ext cx="8520600" cy="3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see faster results with work_mem set to 256MB which is by default set to 4MB.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work_mem - ~80 msec without work_mem - 107 msec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see a major difference with changing on shared_buffers to 256MB.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to set shared_buffers we will have to restart the server and as such on the server we don’t get to see how of the shared_buffer is actually getting used. So I am not sure if the shared_buffer was already set to 256MB. As I read on google while doing some research around shred_buffers that, usually shared_buffers are set to 128MB or 256MB depending on the configuration of the system.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experiments I ran 5 times and calculated the three of them leaving the worst and best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join algorithm such as hash join and merge join do make a lot of difference in execution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 started to perform really poor when the it had to use nested loop instead of hash or merge joins.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on a whole didn’t meet the expectations and wasn’t able to match Postgres.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 wasn’t able to find a way to edit the join queries for BigQuery to see how the performance would change when hash join is not used.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a very good understanding of running queries on postgres with various parameter settings.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Learnt how join algorithm impact the execution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BigQuery isn’t suitable very well for the relational type of tables, as it seems like  BigQuery was mainly developed with intention for running queries on large no sql databases.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Overall it was a good project to understanding how benchmarking 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Systems 	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Postgres</a:t>
            </a:r>
            <a:r>
              <a:rPr lang="en"/>
              <a:t>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Postgres performs and scales in cases of complex queries, as a user what options we have to improve the performance.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advantages and drawbacks of using indices, when to use indices and when is it better to perform a full scan.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that point when things start to get worst.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BigQuery</a:t>
            </a:r>
            <a:r>
              <a:rPr lang="en"/>
              <a:t>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the performance of cloud vs Postgres.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indices how does it scale up, what options does it use to run queries which would have performed better with indices.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advantage/disadvantage of columnar data format.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THANK YOU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Goals	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query runs on Postgres and BigQuery, understand what steps are taken to execute a given query.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reasons which of them systems perform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impact does indices have on query execution and when to use indices.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BigQuery and Postgres perform for join queries.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the performance of Bigquery and Postgres across various types of queries.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Experiment I- Select Queries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/>
              <a:t>a</a:t>
            </a:r>
            <a:r>
              <a:rPr b="1" lang="en"/>
              <a:t>. </a:t>
            </a:r>
            <a:r>
              <a:rPr lang="en"/>
              <a:t>SELECT * FROM TENKTUP1 WHERE unique2 BETWEEN 0 AND 99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/>
              <a:t>Run the above query using no index, clustered index and non clustered index for Postgres, and a normal as is query for BigQuery.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/>
              <a:t>Compare the performance of all three circumstances.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/>
              <a:t>This query is run for 1% selection.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Expectation</a:t>
            </a:r>
            <a:endParaRPr b="1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Postgres to perform better than BigQuery as its only 1% selection.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 - Results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expected Index scan on TENKTUP1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better compared to sequential scan 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Bigquery took a long time compared to Postgres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run the query.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on  tenktup1 using index created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primary key didn’t make much of a difference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execution time.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00" y="1266325"/>
            <a:ext cx="4772799" cy="31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Experiment I- Select Queries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b. </a:t>
            </a:r>
            <a:r>
              <a:rPr lang="en"/>
              <a:t> SELECT * FROM TENKTUP1 WHERE unique2 BETWEEN 500 AND 3000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/>
              <a:t>Run the above query using no index, clustered index and non clustered index for Postgres, a normal as is query for BigQuery and a BigQuery with partition on table.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/>
              <a:t>Compare the performance of all three circumstances.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/>
              <a:t>This query is run for 15% selection.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Expectation</a:t>
            </a:r>
            <a:endParaRPr b="1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Postgres to perform better with clustered index or sequential scan rather      	than index scan. BigQuery with partition to perform better.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 - Results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087100"/>
            <a:ext cx="85206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10% I didn’t see change, so experimented with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12%  and 15%. AT 15% I saw that Postgres with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scan started performing slow compared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index scan.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Bigquery took a long time compared to Postgres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run the query. Infact Bigquery performed quite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 at 15% selection. It took almost double the time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compared to 10% selection.Also partition of table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done only with ingestion time so partitioning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table didn’t help in anyway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on  tenktup1 using index created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primary key didn’t make much of a difference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execution time, when compared to sequential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75" y="1152425"/>
            <a:ext cx="4369125" cy="37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II- Join Queries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75500"/>
            <a:ext cx="8520600" cy="3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* FROM TENKTUP1, TENKTUP2 WHERE (TENKTUP1.unique2 = TENKTUP2.unique2) AND (TENKTUP2.unique2 &lt; 1000)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join on index attribute using various join algorithms such as hash join, merge join and nested loop.set enable_hashjoin=off, set enable_mergejoin=off, set enable_nestloop=off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Expecting hash join and merge join to out perform nested loop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2.	SELECT  *  FROM TENKTUP1 a, TENKTUP2 b WHERE  (a.unique1 =  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b.unique3)  AND ( a.stringu1 = b.stringu1)</a:t>
            </a:r>
            <a:r>
              <a:rPr lang="en"/>
              <a:t> 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join on no index attribute using various join algorithm such as hash join, merge join and nested loop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Expecting some delay in join as they are join used non index attribute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II- Results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25"/>
            <a:ext cx="85206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three algorithms performed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quite well when join using index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field(unique2)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loop join on non index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the worst it took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25 sec to complete the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query. Also even if the nested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join was turned off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 used nested loop in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absence of other join algorithm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800" y="1152425"/>
            <a:ext cx="4761201" cy="36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