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7" r:id="rId2"/>
    <p:sldId id="258" r:id="rId3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90FF"/>
    <a:srgbClr val="FF69B4"/>
    <a:srgbClr val="FBA84B"/>
    <a:srgbClr val="F0F0F0"/>
    <a:srgbClr val="FCA84B"/>
    <a:srgbClr val="FFFFFF"/>
    <a:srgbClr val="3AB371"/>
    <a:srgbClr val="1C90FF"/>
    <a:srgbClr val="F86AB4"/>
    <a:srgbClr val="E21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80" autoAdjust="0"/>
    <p:restoredTop sz="93881" autoAdjust="0"/>
  </p:normalViewPr>
  <p:slideViewPr>
    <p:cSldViewPr snapToGrid="0" snapToObjects="1">
      <p:cViewPr varScale="1">
        <p:scale>
          <a:sx n="74" d="100"/>
          <a:sy n="74" d="100"/>
        </p:scale>
        <p:origin x="12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470B2-E531-478D-9049-05B63B3992EA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7D148-1FE8-4596-A7C5-08BCE3C71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699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1913" rtl="0" eaLnBrk="1" latinLnBrk="1" hangingPunct="1">
      <a:defRPr sz="1604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1" hangingPunct="1">
      <a:defRPr sz="1604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1" hangingPunct="1">
      <a:defRPr sz="1604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1" hangingPunct="1">
      <a:defRPr sz="1604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1" hangingPunct="1">
      <a:defRPr sz="1604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1" hangingPunct="1">
      <a:defRPr sz="1604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1" hangingPunct="1">
      <a:defRPr sz="1604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1" hangingPunct="1">
      <a:defRPr sz="1604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1" hangingPunct="1">
      <a:defRPr sz="16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', '</a:t>
            </a:r>
            <a:r>
              <a:rPr lang="en-US" altLang="ko-KR" dirty="0" err="1"/>
              <a:t>intro_desktop</a:t>
            </a:r>
            <a:r>
              <a:rPr lang="en-US" altLang="ko-KR" dirty="0"/>
              <a:t>', '</a:t>
            </a:r>
            <a:r>
              <a:rPr lang="en-US" altLang="ko-KR" dirty="0" err="1"/>
              <a:t>lecture_desktop</a:t>
            </a:r>
            <a:r>
              <a:rPr lang="en-US" altLang="ko-KR" dirty="0"/>
              <a:t>', '</a:t>
            </a:r>
            <a:r>
              <a:rPr lang="en-US" altLang="ko-KR" dirty="0" err="1"/>
              <a:t>table_laptop</a:t>
            </a:r>
            <a:r>
              <a:rPr lang="en-US" altLang="ko-KR" dirty="0"/>
              <a:t>', '</a:t>
            </a:r>
            <a:r>
              <a:rPr lang="en-US" altLang="ko-KR" dirty="0" err="1"/>
              <a:t>text_laptop</a:t>
            </a:r>
            <a:r>
              <a:rPr lang="en-US" altLang="ko-KR" dirty="0"/>
              <a:t>'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17D148-1FE8-4596-A7C5-08BCE3C718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233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4EB4-2BC3-2647-AE88-C922C39FCF55}" type="datetimeFigureOut">
              <a:rPr lang="en-KR" smtClean="0"/>
              <a:t>12/13/2021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D1AB-6356-2248-AE53-71BF09D5712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082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4EB4-2BC3-2647-AE88-C922C39FCF55}" type="datetimeFigureOut">
              <a:rPr lang="en-KR" smtClean="0"/>
              <a:t>12/13/2021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D1AB-6356-2248-AE53-71BF09D5712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5828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4EB4-2BC3-2647-AE88-C922C39FCF55}" type="datetimeFigureOut">
              <a:rPr lang="en-KR" smtClean="0"/>
              <a:t>12/13/2021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D1AB-6356-2248-AE53-71BF09D5712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6279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4EB4-2BC3-2647-AE88-C922C39FCF55}" type="datetimeFigureOut">
              <a:rPr lang="en-KR" smtClean="0"/>
              <a:t>12/13/2021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D1AB-6356-2248-AE53-71BF09D5712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8316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4EB4-2BC3-2647-AE88-C922C39FCF55}" type="datetimeFigureOut">
              <a:rPr lang="en-KR" smtClean="0"/>
              <a:t>12/13/2021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D1AB-6356-2248-AE53-71BF09D5712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415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4EB4-2BC3-2647-AE88-C922C39FCF55}" type="datetimeFigureOut">
              <a:rPr lang="en-KR" smtClean="0"/>
              <a:t>12/13/2021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D1AB-6356-2248-AE53-71BF09D5712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1200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4EB4-2BC3-2647-AE88-C922C39FCF55}" type="datetimeFigureOut">
              <a:rPr lang="en-KR" smtClean="0"/>
              <a:t>12/13/2021</a:t>
            </a:fld>
            <a:endParaRPr lang="en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D1AB-6356-2248-AE53-71BF09D5712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9609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4EB4-2BC3-2647-AE88-C922C39FCF55}" type="datetimeFigureOut">
              <a:rPr lang="en-KR" smtClean="0"/>
              <a:t>12/13/2021</a:t>
            </a:fld>
            <a:endParaRPr lang="en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D1AB-6356-2248-AE53-71BF09D5712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8997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4EB4-2BC3-2647-AE88-C922C39FCF55}" type="datetimeFigureOut">
              <a:rPr lang="en-KR" smtClean="0"/>
              <a:t>12/13/2021</a:t>
            </a:fld>
            <a:endParaRPr lang="en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D1AB-6356-2248-AE53-71BF09D5712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5954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4EB4-2BC3-2647-AE88-C922C39FCF55}" type="datetimeFigureOut">
              <a:rPr lang="en-KR" smtClean="0"/>
              <a:t>12/13/2021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D1AB-6356-2248-AE53-71BF09D5712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8618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4EB4-2BC3-2647-AE88-C922C39FCF55}" type="datetimeFigureOut">
              <a:rPr lang="en-KR" smtClean="0"/>
              <a:t>12/13/2021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D1AB-6356-2248-AE53-71BF09D5712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1912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24EB4-2BC3-2647-AE88-C922C39FCF55}" type="datetimeFigureOut">
              <a:rPr lang="en-KR" smtClean="0"/>
              <a:t>12/13/2021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1D1AB-6356-2248-AE53-71BF09D5712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504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1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1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479EA5A9-4D67-401F-AD66-038497BE7090}"/>
              </a:ext>
            </a:extLst>
          </p:cNvPr>
          <p:cNvGrpSpPr/>
          <p:nvPr/>
        </p:nvGrpSpPr>
        <p:grpSpPr>
          <a:xfrm>
            <a:off x="8383351" y="1810662"/>
            <a:ext cx="136241" cy="135324"/>
            <a:chOff x="9593352" y="5027263"/>
            <a:chExt cx="136241" cy="135324"/>
          </a:xfrm>
        </p:grpSpPr>
        <p:cxnSp>
          <p:nvCxnSpPr>
            <p:cNvPr id="178" name="Straight Connector 24">
              <a:extLst>
                <a:ext uri="{FF2B5EF4-FFF2-40B4-BE49-F238E27FC236}">
                  <a16:creationId xmlns:a16="http://schemas.microsoft.com/office/drawing/2014/main" id="{F55D5998-C041-495C-90D2-6C0193DE999B}"/>
                </a:ext>
              </a:extLst>
            </p:cNvPr>
            <p:cNvCxnSpPr>
              <a:cxnSpLocks/>
            </p:cNvCxnSpPr>
            <p:nvPr/>
          </p:nvCxnSpPr>
          <p:spPr>
            <a:xfrm>
              <a:off x="9642782" y="5096839"/>
              <a:ext cx="86811" cy="0"/>
            </a:xfrm>
            <a:prstGeom prst="line">
              <a:avLst/>
            </a:prstGeom>
            <a:ln w="38100">
              <a:solidFill>
                <a:srgbClr val="F86A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26">
              <a:extLst>
                <a:ext uri="{FF2B5EF4-FFF2-40B4-BE49-F238E27FC236}">
                  <a16:creationId xmlns:a16="http://schemas.microsoft.com/office/drawing/2014/main" id="{A9F0CB11-5E8E-45AE-BB37-AC3EDF856279}"/>
                </a:ext>
              </a:extLst>
            </p:cNvPr>
            <p:cNvCxnSpPr>
              <a:cxnSpLocks/>
            </p:cNvCxnSpPr>
            <p:nvPr/>
          </p:nvCxnSpPr>
          <p:spPr>
            <a:xfrm>
              <a:off x="9593352" y="5027263"/>
              <a:ext cx="65580" cy="69578"/>
            </a:xfrm>
            <a:prstGeom prst="line">
              <a:avLst/>
            </a:prstGeom>
            <a:ln w="38100">
              <a:solidFill>
                <a:srgbClr val="F86A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35">
              <a:extLst>
                <a:ext uri="{FF2B5EF4-FFF2-40B4-BE49-F238E27FC236}">
                  <a16:creationId xmlns:a16="http://schemas.microsoft.com/office/drawing/2014/main" id="{C142591E-0ED6-48E1-AC7A-670E4296D0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93352" y="5096839"/>
              <a:ext cx="65580" cy="65748"/>
            </a:xfrm>
            <a:prstGeom prst="line">
              <a:avLst/>
            </a:prstGeom>
            <a:ln w="38100">
              <a:solidFill>
                <a:srgbClr val="F86A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95B2C9E1-AFDD-4CC9-AD34-C13D942F5988}"/>
              </a:ext>
            </a:extLst>
          </p:cNvPr>
          <p:cNvGrpSpPr/>
          <p:nvPr/>
        </p:nvGrpSpPr>
        <p:grpSpPr>
          <a:xfrm>
            <a:off x="5716139" y="1796421"/>
            <a:ext cx="194409" cy="194409"/>
            <a:chOff x="4043971" y="5007832"/>
            <a:chExt cx="194409" cy="194409"/>
          </a:xfrm>
        </p:grpSpPr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08B42C89-6988-4BD9-9F06-461E08E61D7B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043971" y="5105037"/>
              <a:ext cx="194409" cy="0"/>
            </a:xfrm>
            <a:prstGeom prst="line">
              <a:avLst/>
            </a:prstGeom>
            <a:ln w="38100">
              <a:solidFill>
                <a:srgbClr val="3AB3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AB5D3040-1828-4B40-8E9B-C3BF2CA57190}"/>
                </a:ext>
              </a:extLst>
            </p:cNvPr>
            <p:cNvCxnSpPr>
              <a:cxnSpLocks/>
            </p:cNvCxnSpPr>
            <p:nvPr/>
          </p:nvCxnSpPr>
          <p:spPr>
            <a:xfrm rot="8100000">
              <a:off x="4043971" y="5105038"/>
              <a:ext cx="194409" cy="0"/>
            </a:xfrm>
            <a:prstGeom prst="line">
              <a:avLst/>
            </a:prstGeom>
            <a:ln w="38100">
              <a:solidFill>
                <a:srgbClr val="3AB3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90D19540-1365-4742-986E-B7CCE1DF0707}"/>
              </a:ext>
            </a:extLst>
          </p:cNvPr>
          <p:cNvGrpSpPr/>
          <p:nvPr/>
        </p:nvGrpSpPr>
        <p:grpSpPr>
          <a:xfrm rot="18900000">
            <a:off x="1929478" y="1796421"/>
            <a:ext cx="194409" cy="194409"/>
            <a:chOff x="4043971" y="5007832"/>
            <a:chExt cx="194409" cy="194409"/>
          </a:xfrm>
        </p:grpSpPr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799012EC-A7D9-45D9-8659-B6D684ADA239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043971" y="5105037"/>
              <a:ext cx="194409" cy="0"/>
            </a:xfrm>
            <a:prstGeom prst="line">
              <a:avLst/>
            </a:prstGeom>
            <a:ln w="38100">
              <a:solidFill>
                <a:srgbClr val="1C9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A75B21B7-1768-46F7-A998-44DD5614B0AC}"/>
                </a:ext>
              </a:extLst>
            </p:cNvPr>
            <p:cNvCxnSpPr>
              <a:cxnSpLocks/>
            </p:cNvCxnSpPr>
            <p:nvPr/>
          </p:nvCxnSpPr>
          <p:spPr>
            <a:xfrm rot="8100000">
              <a:off x="4043971" y="5105038"/>
              <a:ext cx="194409" cy="0"/>
            </a:xfrm>
            <a:prstGeom prst="line">
              <a:avLst/>
            </a:prstGeom>
            <a:ln w="38100">
              <a:solidFill>
                <a:srgbClr val="1C9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2">
            <a:extLst>
              <a:ext uri="{FF2B5EF4-FFF2-40B4-BE49-F238E27FC236}">
                <a16:creationId xmlns:a16="http://schemas.microsoft.com/office/drawing/2014/main" id="{C0A93BF2-6301-4B7B-8D16-AE7E6F7EF05A}"/>
              </a:ext>
            </a:extLst>
          </p:cNvPr>
          <p:cNvGrpSpPr/>
          <p:nvPr/>
        </p:nvGrpSpPr>
        <p:grpSpPr>
          <a:xfrm>
            <a:off x="2216111" y="4467278"/>
            <a:ext cx="2374856" cy="342401"/>
            <a:chOff x="1861861" y="1201050"/>
            <a:chExt cx="2922900" cy="421416"/>
          </a:xfrm>
        </p:grpSpPr>
        <p:sp>
          <p:nvSpPr>
            <p:cNvPr id="74" name="Rectangle 5">
              <a:extLst>
                <a:ext uri="{FF2B5EF4-FFF2-40B4-BE49-F238E27FC236}">
                  <a16:creationId xmlns:a16="http://schemas.microsoft.com/office/drawing/2014/main" id="{AA90B71F-F02F-4633-8D1C-E63662F84A97}"/>
                </a:ext>
              </a:extLst>
            </p:cNvPr>
            <p:cNvSpPr/>
            <p:nvPr/>
          </p:nvSpPr>
          <p:spPr>
            <a:xfrm>
              <a:off x="1861861" y="1295035"/>
              <a:ext cx="212141" cy="212141"/>
            </a:xfrm>
            <a:prstGeom prst="rect">
              <a:avLst/>
            </a:prstGeom>
            <a:solidFill>
              <a:srgbClr val="1C9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146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908971B-3B94-48A7-921C-D80A88BECBF7}"/>
                </a:ext>
              </a:extLst>
            </p:cNvPr>
            <p:cNvSpPr txBox="1"/>
            <p:nvPr/>
          </p:nvSpPr>
          <p:spPr>
            <a:xfrm>
              <a:off x="2257756" y="1201050"/>
              <a:ext cx="2527005" cy="4214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25">
                  <a:latin typeface="Arial" panose="020B0604020202020204" pitchFamily="34" charset="0"/>
                  <a:cs typeface="Arial" panose="020B0604020202020204" pitchFamily="34" charset="0"/>
                </a:rPr>
                <a:t>DAO-CP (proposed)</a:t>
              </a:r>
              <a:endParaRPr lang="en-KR" altLang="ko-KR" sz="162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6" name="Group 3">
            <a:extLst>
              <a:ext uri="{FF2B5EF4-FFF2-40B4-BE49-F238E27FC236}">
                <a16:creationId xmlns:a16="http://schemas.microsoft.com/office/drawing/2014/main" id="{F78940DE-8BA1-43A5-84F5-3FD2E0325B06}"/>
              </a:ext>
            </a:extLst>
          </p:cNvPr>
          <p:cNvGrpSpPr/>
          <p:nvPr/>
        </p:nvGrpSpPr>
        <p:grpSpPr>
          <a:xfrm>
            <a:off x="5327792" y="4467278"/>
            <a:ext cx="941690" cy="342401"/>
            <a:chOff x="4885718" y="1201050"/>
            <a:chExt cx="1159003" cy="421416"/>
          </a:xfrm>
        </p:grpSpPr>
        <p:sp>
          <p:nvSpPr>
            <p:cNvPr id="77" name="Rectangle 10">
              <a:extLst>
                <a:ext uri="{FF2B5EF4-FFF2-40B4-BE49-F238E27FC236}">
                  <a16:creationId xmlns:a16="http://schemas.microsoft.com/office/drawing/2014/main" id="{B21D233D-442E-4EF6-894A-AFAEB1C62AA2}"/>
                </a:ext>
              </a:extLst>
            </p:cNvPr>
            <p:cNvSpPr/>
            <p:nvPr/>
          </p:nvSpPr>
          <p:spPr>
            <a:xfrm>
              <a:off x="4885718" y="1295035"/>
              <a:ext cx="212141" cy="212141"/>
            </a:xfrm>
            <a:prstGeom prst="rect">
              <a:avLst/>
            </a:prstGeom>
            <a:solidFill>
              <a:srgbClr val="3AB3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146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96800ED-270F-4545-8EE6-373EFA4D896E}"/>
                </a:ext>
              </a:extLst>
            </p:cNvPr>
            <p:cNvSpPr txBox="1"/>
            <p:nvPr/>
          </p:nvSpPr>
          <p:spPr>
            <a:xfrm>
              <a:off x="5290668" y="1201050"/>
              <a:ext cx="754053" cy="4214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25" dirty="0">
                  <a:latin typeface="Arial" panose="020B0604020202020204" pitchFamily="34" charset="0"/>
                  <a:cs typeface="Arial" panose="020B0604020202020204" pitchFamily="34" charset="0"/>
                </a:rPr>
                <a:t>DTD</a:t>
              </a:r>
              <a:endParaRPr lang="en-KR" altLang="ko-KR" sz="162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9" name="Group 6">
            <a:extLst>
              <a:ext uri="{FF2B5EF4-FFF2-40B4-BE49-F238E27FC236}">
                <a16:creationId xmlns:a16="http://schemas.microsoft.com/office/drawing/2014/main" id="{87E709AC-21B6-4C93-B828-CBF20AC65410}"/>
              </a:ext>
            </a:extLst>
          </p:cNvPr>
          <p:cNvGrpSpPr/>
          <p:nvPr/>
        </p:nvGrpSpPr>
        <p:grpSpPr>
          <a:xfrm>
            <a:off x="7119760" y="4467278"/>
            <a:ext cx="1451089" cy="342401"/>
            <a:chOff x="6949908" y="1201050"/>
            <a:chExt cx="1785957" cy="421416"/>
          </a:xfrm>
        </p:grpSpPr>
        <p:sp>
          <p:nvSpPr>
            <p:cNvPr id="80" name="Rectangle 11">
              <a:extLst>
                <a:ext uri="{FF2B5EF4-FFF2-40B4-BE49-F238E27FC236}">
                  <a16:creationId xmlns:a16="http://schemas.microsoft.com/office/drawing/2014/main" id="{15E73A41-03B7-4059-BD44-77FE99F50006}"/>
                </a:ext>
              </a:extLst>
            </p:cNvPr>
            <p:cNvSpPr/>
            <p:nvPr/>
          </p:nvSpPr>
          <p:spPr>
            <a:xfrm>
              <a:off x="6949908" y="1295035"/>
              <a:ext cx="212141" cy="212141"/>
            </a:xfrm>
            <a:prstGeom prst="rect">
              <a:avLst/>
            </a:prstGeom>
            <a:solidFill>
              <a:srgbClr val="F86A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146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381B63E-0769-47A3-8ACF-C01A213BDF3F}"/>
                </a:ext>
              </a:extLst>
            </p:cNvPr>
            <p:cNvSpPr txBox="1"/>
            <p:nvPr/>
          </p:nvSpPr>
          <p:spPr>
            <a:xfrm>
              <a:off x="7411635" y="1201050"/>
              <a:ext cx="1324230" cy="4214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25" dirty="0" err="1">
                  <a:latin typeface="Arial" panose="020B0604020202020204" pitchFamily="34" charset="0"/>
                  <a:cs typeface="Arial" panose="020B0604020202020204" pitchFamily="34" charset="0"/>
                </a:rPr>
                <a:t>OnlineCP</a:t>
              </a:r>
              <a:endParaRPr lang="en-KR" altLang="ko-KR" sz="162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2" name="Group 7">
            <a:extLst>
              <a:ext uri="{FF2B5EF4-FFF2-40B4-BE49-F238E27FC236}">
                <a16:creationId xmlns:a16="http://schemas.microsoft.com/office/drawing/2014/main" id="{DAEADD06-5651-40AB-8160-6D1856439223}"/>
              </a:ext>
            </a:extLst>
          </p:cNvPr>
          <p:cNvGrpSpPr/>
          <p:nvPr/>
        </p:nvGrpSpPr>
        <p:grpSpPr>
          <a:xfrm>
            <a:off x="9323073" y="4467278"/>
            <a:ext cx="1196837" cy="342401"/>
            <a:chOff x="9475825" y="1201050"/>
            <a:chExt cx="1473029" cy="421416"/>
          </a:xfrm>
        </p:grpSpPr>
        <p:sp>
          <p:nvSpPr>
            <p:cNvPr id="83" name="Rectangle 12">
              <a:extLst>
                <a:ext uri="{FF2B5EF4-FFF2-40B4-BE49-F238E27FC236}">
                  <a16:creationId xmlns:a16="http://schemas.microsoft.com/office/drawing/2014/main" id="{15A8B03A-0858-4039-BAB1-5E2EBBD3B1F5}"/>
                </a:ext>
              </a:extLst>
            </p:cNvPr>
            <p:cNvSpPr/>
            <p:nvPr/>
          </p:nvSpPr>
          <p:spPr>
            <a:xfrm>
              <a:off x="9475825" y="1295035"/>
              <a:ext cx="212141" cy="212141"/>
            </a:xfrm>
            <a:prstGeom prst="rect">
              <a:avLst/>
            </a:prstGeom>
            <a:solidFill>
              <a:srgbClr val="FCA8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146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36F7DEA-9655-436F-966D-182BF60920CA}"/>
                </a:ext>
              </a:extLst>
            </p:cNvPr>
            <p:cNvSpPr txBox="1"/>
            <p:nvPr/>
          </p:nvSpPr>
          <p:spPr>
            <a:xfrm>
              <a:off x="9850441" y="1201050"/>
              <a:ext cx="1098413" cy="421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25" dirty="0">
                  <a:latin typeface="Arial" panose="020B0604020202020204" pitchFamily="34" charset="0"/>
                  <a:cs typeface="Arial" panose="020B0604020202020204" pitchFamily="34" charset="0"/>
                </a:rPr>
                <a:t>Full-CP</a:t>
              </a:r>
              <a:endParaRPr lang="en-KR" altLang="ko-KR" sz="162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5" name="Oval 19">
            <a:extLst>
              <a:ext uri="{FF2B5EF4-FFF2-40B4-BE49-F238E27FC236}">
                <a16:creationId xmlns:a16="http://schemas.microsoft.com/office/drawing/2014/main" id="{91B43025-5182-44A9-AA16-CA726B05FCB8}"/>
              </a:ext>
            </a:extLst>
          </p:cNvPr>
          <p:cNvSpPr/>
          <p:nvPr/>
        </p:nvSpPr>
        <p:spPr>
          <a:xfrm>
            <a:off x="1371961" y="5780820"/>
            <a:ext cx="151677" cy="15167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46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tangle 21">
            <a:extLst>
              <a:ext uri="{FF2B5EF4-FFF2-40B4-BE49-F238E27FC236}">
                <a16:creationId xmlns:a16="http://schemas.microsoft.com/office/drawing/2014/main" id="{279FCD44-FCC4-46EF-B5A5-223F40A7F81B}"/>
              </a:ext>
            </a:extLst>
          </p:cNvPr>
          <p:cNvSpPr/>
          <p:nvPr/>
        </p:nvSpPr>
        <p:spPr>
          <a:xfrm>
            <a:off x="5588257" y="5781514"/>
            <a:ext cx="150288" cy="15028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46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riangle 22">
            <a:extLst>
              <a:ext uri="{FF2B5EF4-FFF2-40B4-BE49-F238E27FC236}">
                <a16:creationId xmlns:a16="http://schemas.microsoft.com/office/drawing/2014/main" id="{FD45AAEB-5DE1-4EB4-97E8-25FF68DD593A}"/>
              </a:ext>
            </a:extLst>
          </p:cNvPr>
          <p:cNvSpPr/>
          <p:nvPr/>
        </p:nvSpPr>
        <p:spPr>
          <a:xfrm>
            <a:off x="7692885" y="5781514"/>
            <a:ext cx="174334" cy="150288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46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73CC12A-4511-4C04-B2FA-2B877DA06AAD}"/>
              </a:ext>
            </a:extLst>
          </p:cNvPr>
          <p:cNvGrpSpPr/>
          <p:nvPr/>
        </p:nvGrpSpPr>
        <p:grpSpPr>
          <a:xfrm>
            <a:off x="9823996" y="5788996"/>
            <a:ext cx="136241" cy="135324"/>
            <a:chOff x="9593352" y="5027263"/>
            <a:chExt cx="136241" cy="135324"/>
          </a:xfrm>
        </p:grpSpPr>
        <p:cxnSp>
          <p:nvCxnSpPr>
            <p:cNvPr id="91" name="Straight Connector 24">
              <a:extLst>
                <a:ext uri="{FF2B5EF4-FFF2-40B4-BE49-F238E27FC236}">
                  <a16:creationId xmlns:a16="http://schemas.microsoft.com/office/drawing/2014/main" id="{B02634AD-0EB8-4BE0-83B4-60FBF64F4CC2}"/>
                </a:ext>
              </a:extLst>
            </p:cNvPr>
            <p:cNvCxnSpPr>
              <a:cxnSpLocks/>
            </p:cNvCxnSpPr>
            <p:nvPr/>
          </p:nvCxnSpPr>
          <p:spPr>
            <a:xfrm>
              <a:off x="9642782" y="5096839"/>
              <a:ext cx="8681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26">
              <a:extLst>
                <a:ext uri="{FF2B5EF4-FFF2-40B4-BE49-F238E27FC236}">
                  <a16:creationId xmlns:a16="http://schemas.microsoft.com/office/drawing/2014/main" id="{9AFE82FF-B923-4A07-9DD0-265105B42FCE}"/>
                </a:ext>
              </a:extLst>
            </p:cNvPr>
            <p:cNvCxnSpPr>
              <a:cxnSpLocks/>
            </p:cNvCxnSpPr>
            <p:nvPr/>
          </p:nvCxnSpPr>
          <p:spPr>
            <a:xfrm>
              <a:off x="9593352" y="5027263"/>
              <a:ext cx="65580" cy="695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35">
              <a:extLst>
                <a:ext uri="{FF2B5EF4-FFF2-40B4-BE49-F238E27FC236}">
                  <a16:creationId xmlns:a16="http://schemas.microsoft.com/office/drawing/2014/main" id="{5E615FDC-701F-4651-A85B-B7549D13D8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93352" y="5096839"/>
              <a:ext cx="65580" cy="657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BD8AD96B-1D9F-4863-8AE0-631BD5037CCB}"/>
              </a:ext>
            </a:extLst>
          </p:cNvPr>
          <p:cNvSpPr txBox="1"/>
          <p:nvPr/>
        </p:nvSpPr>
        <p:spPr>
          <a:xfrm>
            <a:off x="9960237" y="5687373"/>
            <a:ext cx="1682897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25" dirty="0">
                <a:latin typeface="Arial" panose="020B0604020202020204" pitchFamily="34" charset="0"/>
                <a:cs typeface="Arial" panose="020B0604020202020204" pitchFamily="34" charset="0"/>
              </a:rPr>
              <a:t>Video (Rank 50)</a:t>
            </a:r>
            <a:endParaRPr lang="en-KR" altLang="ko-KR" sz="16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224659D-0979-45E5-9A13-2FBA37A65874}"/>
              </a:ext>
            </a:extLst>
          </p:cNvPr>
          <p:cNvGrpSpPr/>
          <p:nvPr/>
        </p:nvGrpSpPr>
        <p:grpSpPr>
          <a:xfrm>
            <a:off x="3467166" y="5759454"/>
            <a:ext cx="194409" cy="194409"/>
            <a:chOff x="4043971" y="5007832"/>
            <a:chExt cx="194409" cy="194409"/>
          </a:xfrm>
        </p:grpSpPr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511C8816-0553-4316-9B2E-E245EE8652AE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043971" y="5105037"/>
              <a:ext cx="19440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F377336A-20E4-4CE4-8DDD-0CE12E6C2B2D}"/>
                </a:ext>
              </a:extLst>
            </p:cNvPr>
            <p:cNvCxnSpPr>
              <a:cxnSpLocks/>
            </p:cNvCxnSpPr>
            <p:nvPr/>
          </p:nvCxnSpPr>
          <p:spPr>
            <a:xfrm rot="8100000">
              <a:off x="4043971" y="5105038"/>
              <a:ext cx="19440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1CD65754-ABC5-4318-BF04-2D9180961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387719"/>
              </p:ext>
            </p:extLst>
          </p:nvPr>
        </p:nvGraphicFramePr>
        <p:xfrm>
          <a:off x="1030354" y="6820936"/>
          <a:ext cx="11453320" cy="302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664">
                  <a:extLst>
                    <a:ext uri="{9D8B030D-6E8A-4147-A177-3AD203B41FA5}">
                      <a16:colId xmlns:a16="http://schemas.microsoft.com/office/drawing/2014/main" val="3557699327"/>
                    </a:ext>
                  </a:extLst>
                </a:gridCol>
                <a:gridCol w="2290664">
                  <a:extLst>
                    <a:ext uri="{9D8B030D-6E8A-4147-A177-3AD203B41FA5}">
                      <a16:colId xmlns:a16="http://schemas.microsoft.com/office/drawing/2014/main" val="163117506"/>
                    </a:ext>
                  </a:extLst>
                </a:gridCol>
                <a:gridCol w="2290664">
                  <a:extLst>
                    <a:ext uri="{9D8B030D-6E8A-4147-A177-3AD203B41FA5}">
                      <a16:colId xmlns:a16="http://schemas.microsoft.com/office/drawing/2014/main" val="1867631082"/>
                    </a:ext>
                  </a:extLst>
                </a:gridCol>
                <a:gridCol w="2290664">
                  <a:extLst>
                    <a:ext uri="{9D8B030D-6E8A-4147-A177-3AD203B41FA5}">
                      <a16:colId xmlns:a16="http://schemas.microsoft.com/office/drawing/2014/main" val="2987606676"/>
                    </a:ext>
                  </a:extLst>
                </a:gridCol>
                <a:gridCol w="2290664">
                  <a:extLst>
                    <a:ext uri="{9D8B030D-6E8A-4147-A177-3AD203B41FA5}">
                      <a16:colId xmlns:a16="http://schemas.microsoft.com/office/drawing/2014/main" val="2766682474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826193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860C408D-DA05-49BF-AAE0-EEE62D59523E}"/>
              </a:ext>
            </a:extLst>
          </p:cNvPr>
          <p:cNvSpPr txBox="1"/>
          <p:nvPr/>
        </p:nvSpPr>
        <p:spPr>
          <a:xfrm>
            <a:off x="7867219" y="5687373"/>
            <a:ext cx="1682897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25" dirty="0">
                <a:latin typeface="Arial" panose="020B0604020202020204" pitchFamily="34" charset="0"/>
                <a:cs typeface="Arial" panose="020B0604020202020204" pitchFamily="34" charset="0"/>
              </a:rPr>
              <a:t>Video (Rank 40)</a:t>
            </a:r>
            <a:endParaRPr lang="en-KR" altLang="ko-KR" sz="16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6A9C21D-65AE-43AA-A8FA-5A3292CC7023}"/>
              </a:ext>
            </a:extLst>
          </p:cNvPr>
          <p:cNvSpPr txBox="1"/>
          <p:nvPr/>
        </p:nvSpPr>
        <p:spPr>
          <a:xfrm>
            <a:off x="5751771" y="5687373"/>
            <a:ext cx="1682897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25" dirty="0">
                <a:latin typeface="Arial" panose="020B0604020202020204" pitchFamily="34" charset="0"/>
                <a:cs typeface="Arial" panose="020B0604020202020204" pitchFamily="34" charset="0"/>
              </a:rPr>
              <a:t>Video (Rank 30)</a:t>
            </a:r>
            <a:endParaRPr lang="en-KR" altLang="ko-KR" sz="16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94BDA6A-601A-4BA9-A122-2B6A8047FED5}"/>
              </a:ext>
            </a:extLst>
          </p:cNvPr>
          <p:cNvSpPr txBox="1"/>
          <p:nvPr/>
        </p:nvSpPr>
        <p:spPr>
          <a:xfrm>
            <a:off x="3644107" y="5687373"/>
            <a:ext cx="1682897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25" dirty="0">
                <a:latin typeface="Arial" panose="020B0604020202020204" pitchFamily="34" charset="0"/>
                <a:cs typeface="Arial" panose="020B0604020202020204" pitchFamily="34" charset="0"/>
              </a:rPr>
              <a:t>Video (Rank 20)</a:t>
            </a:r>
            <a:endParaRPr lang="en-KR" altLang="ko-KR" sz="16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2B6C3D-FBEE-4235-B33F-0461EA8CAF8D}"/>
              </a:ext>
            </a:extLst>
          </p:cNvPr>
          <p:cNvSpPr txBox="1"/>
          <p:nvPr/>
        </p:nvSpPr>
        <p:spPr>
          <a:xfrm>
            <a:off x="1538515" y="5687373"/>
            <a:ext cx="1682897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25" dirty="0">
                <a:latin typeface="Arial" panose="020B0604020202020204" pitchFamily="34" charset="0"/>
                <a:cs typeface="Arial" panose="020B0604020202020204" pitchFamily="34" charset="0"/>
              </a:rPr>
              <a:t>Video (Rank 10)</a:t>
            </a:r>
            <a:endParaRPr lang="en-KR" altLang="ko-KR" sz="16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Oval 19">
            <a:extLst>
              <a:ext uri="{FF2B5EF4-FFF2-40B4-BE49-F238E27FC236}">
                <a16:creationId xmlns:a16="http://schemas.microsoft.com/office/drawing/2014/main" id="{C13F88BB-C06C-46BA-B3E2-EABD3F9E3583}"/>
              </a:ext>
            </a:extLst>
          </p:cNvPr>
          <p:cNvSpPr/>
          <p:nvPr/>
        </p:nvSpPr>
        <p:spPr>
          <a:xfrm>
            <a:off x="954515" y="6246930"/>
            <a:ext cx="151677" cy="15167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46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21">
            <a:extLst>
              <a:ext uri="{FF2B5EF4-FFF2-40B4-BE49-F238E27FC236}">
                <a16:creationId xmlns:a16="http://schemas.microsoft.com/office/drawing/2014/main" id="{3C93E88D-FA2F-421D-93BC-F924E8F80F6E}"/>
              </a:ext>
            </a:extLst>
          </p:cNvPr>
          <p:cNvSpPr/>
          <p:nvPr/>
        </p:nvSpPr>
        <p:spPr>
          <a:xfrm>
            <a:off x="5532110" y="6247624"/>
            <a:ext cx="150288" cy="15028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46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riangle 22">
            <a:extLst>
              <a:ext uri="{FF2B5EF4-FFF2-40B4-BE49-F238E27FC236}">
                <a16:creationId xmlns:a16="http://schemas.microsoft.com/office/drawing/2014/main" id="{40B36501-EC5C-428A-BCD6-9501F63B69C7}"/>
              </a:ext>
            </a:extLst>
          </p:cNvPr>
          <p:cNvSpPr/>
          <p:nvPr/>
        </p:nvSpPr>
        <p:spPr>
          <a:xfrm>
            <a:off x="7807741" y="6247624"/>
            <a:ext cx="174334" cy="150288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46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3F62E7D-A005-4790-9555-84FD87127526}"/>
              </a:ext>
            </a:extLst>
          </p:cNvPr>
          <p:cNvGrpSpPr/>
          <p:nvPr/>
        </p:nvGrpSpPr>
        <p:grpSpPr>
          <a:xfrm>
            <a:off x="10122566" y="6255106"/>
            <a:ext cx="136241" cy="135324"/>
            <a:chOff x="9593352" y="5027263"/>
            <a:chExt cx="136241" cy="135324"/>
          </a:xfrm>
        </p:grpSpPr>
        <p:cxnSp>
          <p:nvCxnSpPr>
            <p:cNvPr id="63" name="Straight Connector 24">
              <a:extLst>
                <a:ext uri="{FF2B5EF4-FFF2-40B4-BE49-F238E27FC236}">
                  <a16:creationId xmlns:a16="http://schemas.microsoft.com/office/drawing/2014/main" id="{1066725C-40B9-4FD3-A4C6-F12321C1A6F9}"/>
                </a:ext>
              </a:extLst>
            </p:cNvPr>
            <p:cNvCxnSpPr>
              <a:cxnSpLocks/>
            </p:cNvCxnSpPr>
            <p:nvPr/>
          </p:nvCxnSpPr>
          <p:spPr>
            <a:xfrm>
              <a:off x="9642782" y="5096839"/>
              <a:ext cx="8681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26">
              <a:extLst>
                <a:ext uri="{FF2B5EF4-FFF2-40B4-BE49-F238E27FC236}">
                  <a16:creationId xmlns:a16="http://schemas.microsoft.com/office/drawing/2014/main" id="{0B8E9A2D-5AB9-4517-85EB-E683D57AEF0E}"/>
                </a:ext>
              </a:extLst>
            </p:cNvPr>
            <p:cNvCxnSpPr>
              <a:cxnSpLocks/>
            </p:cNvCxnSpPr>
            <p:nvPr/>
          </p:nvCxnSpPr>
          <p:spPr>
            <a:xfrm>
              <a:off x="9593352" y="5027263"/>
              <a:ext cx="65580" cy="695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35">
              <a:extLst>
                <a:ext uri="{FF2B5EF4-FFF2-40B4-BE49-F238E27FC236}">
                  <a16:creationId xmlns:a16="http://schemas.microsoft.com/office/drawing/2014/main" id="{43713101-B224-4F3F-843E-7B7A4CC50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93352" y="5096839"/>
              <a:ext cx="65580" cy="657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ABFFA6EC-2651-44B5-AA6A-C8A790EBE0EE}"/>
              </a:ext>
            </a:extLst>
          </p:cNvPr>
          <p:cNvSpPr txBox="1"/>
          <p:nvPr/>
        </p:nvSpPr>
        <p:spPr>
          <a:xfrm>
            <a:off x="10258807" y="6153483"/>
            <a:ext cx="2010487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25" dirty="0">
                <a:latin typeface="Arial" panose="020B0604020202020204" pitchFamily="34" charset="0"/>
                <a:cs typeface="Arial" panose="020B0604020202020204" pitchFamily="34" charset="0"/>
              </a:rPr>
              <a:t>Synthetic (Rank 50)</a:t>
            </a:r>
            <a:endParaRPr lang="en-KR" altLang="ko-KR" sz="16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190BA760-13F6-423E-A05F-C56CB417F590}"/>
              </a:ext>
            </a:extLst>
          </p:cNvPr>
          <p:cNvGrpSpPr/>
          <p:nvPr/>
        </p:nvGrpSpPr>
        <p:grpSpPr>
          <a:xfrm>
            <a:off x="3225402" y="6225564"/>
            <a:ext cx="194409" cy="194409"/>
            <a:chOff x="4043971" y="5007832"/>
            <a:chExt cx="194409" cy="194409"/>
          </a:xfrm>
        </p:grpSpPr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2BC27188-9083-4634-8DEE-DA667BD16454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043971" y="5105037"/>
              <a:ext cx="19440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F40864FA-4F56-4B3C-9E4A-FD7CC937C763}"/>
                </a:ext>
              </a:extLst>
            </p:cNvPr>
            <p:cNvCxnSpPr>
              <a:cxnSpLocks/>
            </p:cNvCxnSpPr>
            <p:nvPr/>
          </p:nvCxnSpPr>
          <p:spPr>
            <a:xfrm rot="8100000">
              <a:off x="4043971" y="5105038"/>
              <a:ext cx="19440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E01F5FF8-4093-49FD-A361-95A0C6D34EAC}"/>
              </a:ext>
            </a:extLst>
          </p:cNvPr>
          <p:cNvSpPr txBox="1"/>
          <p:nvPr/>
        </p:nvSpPr>
        <p:spPr>
          <a:xfrm>
            <a:off x="7982075" y="6153483"/>
            <a:ext cx="2010487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25" dirty="0">
                <a:latin typeface="Arial" panose="020B0604020202020204" pitchFamily="34" charset="0"/>
                <a:cs typeface="Arial" panose="020B0604020202020204" pitchFamily="34" charset="0"/>
              </a:rPr>
              <a:t>Synthetic (Rank 40)</a:t>
            </a:r>
            <a:endParaRPr lang="en-KR" altLang="ko-KR" sz="16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DE44643-C77F-4694-9EF6-9E946F19E56E}"/>
              </a:ext>
            </a:extLst>
          </p:cNvPr>
          <p:cNvSpPr txBox="1"/>
          <p:nvPr/>
        </p:nvSpPr>
        <p:spPr>
          <a:xfrm>
            <a:off x="5695624" y="6153483"/>
            <a:ext cx="2010487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25" dirty="0">
                <a:latin typeface="Arial" panose="020B0604020202020204" pitchFamily="34" charset="0"/>
                <a:cs typeface="Arial" panose="020B0604020202020204" pitchFamily="34" charset="0"/>
              </a:rPr>
              <a:t>Synthetic (Rank 30)</a:t>
            </a:r>
            <a:endParaRPr lang="en-KR" altLang="ko-KR" sz="16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08D1976-7819-402F-8EBD-DD90D220467D}"/>
              </a:ext>
            </a:extLst>
          </p:cNvPr>
          <p:cNvSpPr txBox="1"/>
          <p:nvPr/>
        </p:nvSpPr>
        <p:spPr>
          <a:xfrm>
            <a:off x="3402343" y="6153483"/>
            <a:ext cx="2010487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25" dirty="0">
                <a:latin typeface="Arial" panose="020B0604020202020204" pitchFamily="34" charset="0"/>
                <a:cs typeface="Arial" panose="020B0604020202020204" pitchFamily="34" charset="0"/>
              </a:rPr>
              <a:t>Synthetic (Rank 20)</a:t>
            </a:r>
            <a:endParaRPr lang="en-KR" altLang="ko-KR" sz="16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B093C85-C346-44D8-9F9D-996CB79DB95B}"/>
              </a:ext>
            </a:extLst>
          </p:cNvPr>
          <p:cNvSpPr txBox="1"/>
          <p:nvPr/>
        </p:nvSpPr>
        <p:spPr>
          <a:xfrm>
            <a:off x="1121069" y="6153483"/>
            <a:ext cx="2010487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25" dirty="0">
                <a:latin typeface="Arial" panose="020B0604020202020204" pitchFamily="34" charset="0"/>
                <a:cs typeface="Arial" panose="020B0604020202020204" pitchFamily="34" charset="0"/>
              </a:rPr>
              <a:t>Synthetic (Rank 10)</a:t>
            </a:r>
            <a:endParaRPr lang="en-KR" altLang="ko-KR" sz="16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Oval 19">
            <a:extLst>
              <a:ext uri="{FF2B5EF4-FFF2-40B4-BE49-F238E27FC236}">
                <a16:creationId xmlns:a16="http://schemas.microsoft.com/office/drawing/2014/main" id="{BA9FA867-FEE5-427D-9CCE-F24B7E320A3E}"/>
              </a:ext>
            </a:extLst>
          </p:cNvPr>
          <p:cNvSpPr/>
          <p:nvPr/>
        </p:nvSpPr>
        <p:spPr>
          <a:xfrm>
            <a:off x="954515" y="7391413"/>
            <a:ext cx="151677" cy="15167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46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 21">
            <a:extLst>
              <a:ext uri="{FF2B5EF4-FFF2-40B4-BE49-F238E27FC236}">
                <a16:creationId xmlns:a16="http://schemas.microsoft.com/office/drawing/2014/main" id="{110691CF-8173-4E2C-B596-9A1E2CE2B9FF}"/>
              </a:ext>
            </a:extLst>
          </p:cNvPr>
          <p:cNvSpPr/>
          <p:nvPr/>
        </p:nvSpPr>
        <p:spPr>
          <a:xfrm>
            <a:off x="5532110" y="7392107"/>
            <a:ext cx="150288" cy="15028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46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riangle 22">
            <a:extLst>
              <a:ext uri="{FF2B5EF4-FFF2-40B4-BE49-F238E27FC236}">
                <a16:creationId xmlns:a16="http://schemas.microsoft.com/office/drawing/2014/main" id="{8C69E9B9-514C-4540-BBFD-23FAF5110184}"/>
              </a:ext>
            </a:extLst>
          </p:cNvPr>
          <p:cNvSpPr/>
          <p:nvPr/>
        </p:nvSpPr>
        <p:spPr>
          <a:xfrm>
            <a:off x="7807741" y="7392107"/>
            <a:ext cx="174334" cy="150288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46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46503643-EB30-4791-800A-9DC53A9565CC}"/>
              </a:ext>
            </a:extLst>
          </p:cNvPr>
          <p:cNvGrpSpPr/>
          <p:nvPr/>
        </p:nvGrpSpPr>
        <p:grpSpPr>
          <a:xfrm>
            <a:off x="10122566" y="7399589"/>
            <a:ext cx="136241" cy="135324"/>
            <a:chOff x="9593352" y="5027263"/>
            <a:chExt cx="136241" cy="135324"/>
          </a:xfrm>
        </p:grpSpPr>
        <p:cxnSp>
          <p:nvCxnSpPr>
            <p:cNvPr id="103" name="Straight Connector 24">
              <a:extLst>
                <a:ext uri="{FF2B5EF4-FFF2-40B4-BE49-F238E27FC236}">
                  <a16:creationId xmlns:a16="http://schemas.microsoft.com/office/drawing/2014/main" id="{EAB2C095-CED5-4800-908F-F9968DFFC3B9}"/>
                </a:ext>
              </a:extLst>
            </p:cNvPr>
            <p:cNvCxnSpPr>
              <a:cxnSpLocks/>
            </p:cNvCxnSpPr>
            <p:nvPr/>
          </p:nvCxnSpPr>
          <p:spPr>
            <a:xfrm>
              <a:off x="9642782" y="5096839"/>
              <a:ext cx="8681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26">
              <a:extLst>
                <a:ext uri="{FF2B5EF4-FFF2-40B4-BE49-F238E27FC236}">
                  <a16:creationId xmlns:a16="http://schemas.microsoft.com/office/drawing/2014/main" id="{BC35D823-C3DD-4584-817B-5D1A131617C1}"/>
                </a:ext>
              </a:extLst>
            </p:cNvPr>
            <p:cNvCxnSpPr>
              <a:cxnSpLocks/>
            </p:cNvCxnSpPr>
            <p:nvPr/>
          </p:nvCxnSpPr>
          <p:spPr>
            <a:xfrm>
              <a:off x="9593352" y="5027263"/>
              <a:ext cx="65580" cy="695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35">
              <a:extLst>
                <a:ext uri="{FF2B5EF4-FFF2-40B4-BE49-F238E27FC236}">
                  <a16:creationId xmlns:a16="http://schemas.microsoft.com/office/drawing/2014/main" id="{8C701964-F305-4505-971A-6E6DD684BA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93352" y="5096839"/>
              <a:ext cx="65580" cy="657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98D9FC2C-27FD-4DD8-B864-943127EE3600}"/>
              </a:ext>
            </a:extLst>
          </p:cNvPr>
          <p:cNvSpPr txBox="1"/>
          <p:nvPr/>
        </p:nvSpPr>
        <p:spPr>
          <a:xfrm>
            <a:off x="10382632" y="7297966"/>
            <a:ext cx="1200970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25" dirty="0" err="1">
                <a:latin typeface="Arial" panose="020B0604020202020204" pitchFamily="34" charset="0"/>
                <a:cs typeface="Arial" panose="020B0604020202020204" pitchFamily="34" charset="0"/>
              </a:rPr>
              <a:t>text_laptop</a:t>
            </a:r>
            <a:endParaRPr lang="en-KR" altLang="ko-KR" sz="16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DB8867C3-11AC-4530-A722-D6ACF26078CC}"/>
              </a:ext>
            </a:extLst>
          </p:cNvPr>
          <p:cNvGrpSpPr/>
          <p:nvPr/>
        </p:nvGrpSpPr>
        <p:grpSpPr>
          <a:xfrm>
            <a:off x="3225402" y="7370047"/>
            <a:ext cx="194409" cy="194409"/>
            <a:chOff x="4043971" y="5007832"/>
            <a:chExt cx="194409" cy="194409"/>
          </a:xfrm>
        </p:grpSpPr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6BBACFE8-F9E8-4AC1-88D8-AB8F3EC7D808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043971" y="5105037"/>
              <a:ext cx="19440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CD6BCECA-40FE-4668-A1EB-B37D09025AC0}"/>
                </a:ext>
              </a:extLst>
            </p:cNvPr>
            <p:cNvCxnSpPr>
              <a:cxnSpLocks/>
            </p:cNvCxnSpPr>
            <p:nvPr/>
          </p:nvCxnSpPr>
          <p:spPr>
            <a:xfrm rot="8100000">
              <a:off x="4043971" y="5105038"/>
              <a:ext cx="19440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6139E6EA-9D44-46F0-A67E-617673B0F7AF}"/>
              </a:ext>
            </a:extLst>
          </p:cNvPr>
          <p:cNvSpPr txBox="1"/>
          <p:nvPr/>
        </p:nvSpPr>
        <p:spPr>
          <a:xfrm>
            <a:off x="8105900" y="7297966"/>
            <a:ext cx="1362232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25" dirty="0" err="1">
                <a:latin typeface="Arial" panose="020B0604020202020204" pitchFamily="34" charset="0"/>
                <a:cs typeface="Arial" panose="020B0604020202020204" pitchFamily="34" charset="0"/>
              </a:rPr>
              <a:t>table_laptop</a:t>
            </a:r>
            <a:endParaRPr lang="en-KR" altLang="ko-KR" sz="16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66D0288-D18C-40E5-92B2-C9CFA4222A7E}"/>
              </a:ext>
            </a:extLst>
          </p:cNvPr>
          <p:cNvSpPr txBox="1"/>
          <p:nvPr/>
        </p:nvSpPr>
        <p:spPr>
          <a:xfrm>
            <a:off x="5819449" y="7297966"/>
            <a:ext cx="1651414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25" dirty="0" err="1">
                <a:latin typeface="Arial" panose="020B0604020202020204" pitchFamily="34" charset="0"/>
                <a:cs typeface="Arial" panose="020B0604020202020204" pitchFamily="34" charset="0"/>
              </a:rPr>
              <a:t>lecture_desktop</a:t>
            </a:r>
            <a:endParaRPr lang="en-KR" altLang="ko-KR" sz="16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FD5E8A8-9837-4727-BD90-E6CC48C0FD95}"/>
              </a:ext>
            </a:extLst>
          </p:cNvPr>
          <p:cNvSpPr txBox="1"/>
          <p:nvPr/>
        </p:nvSpPr>
        <p:spPr>
          <a:xfrm>
            <a:off x="3526168" y="7297966"/>
            <a:ext cx="1431802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25" dirty="0" err="1">
                <a:latin typeface="Arial" panose="020B0604020202020204" pitchFamily="34" charset="0"/>
                <a:cs typeface="Arial" panose="020B0604020202020204" pitchFamily="34" charset="0"/>
              </a:rPr>
              <a:t>intro_desktop</a:t>
            </a:r>
            <a:endParaRPr lang="en-KR" altLang="ko-KR" sz="16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16D3ADB-0F3A-4305-BC83-2D20694376AC}"/>
              </a:ext>
            </a:extLst>
          </p:cNvPr>
          <p:cNvSpPr txBox="1"/>
          <p:nvPr/>
        </p:nvSpPr>
        <p:spPr>
          <a:xfrm>
            <a:off x="1244894" y="7297966"/>
            <a:ext cx="1436612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25" dirty="0" err="1">
                <a:latin typeface="Arial" panose="020B0604020202020204" pitchFamily="34" charset="0"/>
                <a:cs typeface="Arial" panose="020B0604020202020204" pitchFamily="34" charset="0"/>
              </a:rPr>
              <a:t>graph_laptop</a:t>
            </a:r>
            <a:endParaRPr lang="en-KR" altLang="ko-KR" sz="16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Oval 19">
            <a:extLst>
              <a:ext uri="{FF2B5EF4-FFF2-40B4-BE49-F238E27FC236}">
                <a16:creationId xmlns:a16="http://schemas.microsoft.com/office/drawing/2014/main" id="{A5969204-E46E-4E2B-A50C-081FE975386F}"/>
              </a:ext>
            </a:extLst>
          </p:cNvPr>
          <p:cNvSpPr/>
          <p:nvPr/>
        </p:nvSpPr>
        <p:spPr>
          <a:xfrm>
            <a:off x="954515" y="7810670"/>
            <a:ext cx="151677" cy="15167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46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21">
            <a:extLst>
              <a:ext uri="{FF2B5EF4-FFF2-40B4-BE49-F238E27FC236}">
                <a16:creationId xmlns:a16="http://schemas.microsoft.com/office/drawing/2014/main" id="{37577251-1F6C-463D-ACC4-C99E8EF14A17}"/>
              </a:ext>
            </a:extLst>
          </p:cNvPr>
          <p:cNvSpPr/>
          <p:nvPr/>
        </p:nvSpPr>
        <p:spPr>
          <a:xfrm>
            <a:off x="5532110" y="7811364"/>
            <a:ext cx="150288" cy="15028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46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Triangle 22">
            <a:extLst>
              <a:ext uri="{FF2B5EF4-FFF2-40B4-BE49-F238E27FC236}">
                <a16:creationId xmlns:a16="http://schemas.microsoft.com/office/drawing/2014/main" id="{410E2719-D3B8-436B-9EEF-22C01CD30FFD}"/>
              </a:ext>
            </a:extLst>
          </p:cNvPr>
          <p:cNvSpPr/>
          <p:nvPr/>
        </p:nvSpPr>
        <p:spPr>
          <a:xfrm>
            <a:off x="7807741" y="7811364"/>
            <a:ext cx="174334" cy="150288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46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9AFE25B7-25F9-4D38-9D04-76AC4E5079C8}"/>
              </a:ext>
            </a:extLst>
          </p:cNvPr>
          <p:cNvGrpSpPr/>
          <p:nvPr/>
        </p:nvGrpSpPr>
        <p:grpSpPr>
          <a:xfrm>
            <a:off x="10122566" y="7818846"/>
            <a:ext cx="136241" cy="135324"/>
            <a:chOff x="9593352" y="5027263"/>
            <a:chExt cx="136241" cy="135324"/>
          </a:xfrm>
        </p:grpSpPr>
        <p:cxnSp>
          <p:nvCxnSpPr>
            <p:cNvPr id="118" name="Straight Connector 24">
              <a:extLst>
                <a:ext uri="{FF2B5EF4-FFF2-40B4-BE49-F238E27FC236}">
                  <a16:creationId xmlns:a16="http://schemas.microsoft.com/office/drawing/2014/main" id="{23FA47CA-0BBD-453D-A9A2-EF35A4080415}"/>
                </a:ext>
              </a:extLst>
            </p:cNvPr>
            <p:cNvCxnSpPr>
              <a:cxnSpLocks/>
            </p:cNvCxnSpPr>
            <p:nvPr/>
          </p:nvCxnSpPr>
          <p:spPr>
            <a:xfrm>
              <a:off x="9642782" y="5096839"/>
              <a:ext cx="8681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26">
              <a:extLst>
                <a:ext uri="{FF2B5EF4-FFF2-40B4-BE49-F238E27FC236}">
                  <a16:creationId xmlns:a16="http://schemas.microsoft.com/office/drawing/2014/main" id="{3FFB9A18-7EA0-4A9F-B9BD-BC251939F8E4}"/>
                </a:ext>
              </a:extLst>
            </p:cNvPr>
            <p:cNvCxnSpPr>
              <a:cxnSpLocks/>
            </p:cNvCxnSpPr>
            <p:nvPr/>
          </p:nvCxnSpPr>
          <p:spPr>
            <a:xfrm>
              <a:off x="9593352" y="5027263"/>
              <a:ext cx="65580" cy="695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35">
              <a:extLst>
                <a:ext uri="{FF2B5EF4-FFF2-40B4-BE49-F238E27FC236}">
                  <a16:creationId xmlns:a16="http://schemas.microsoft.com/office/drawing/2014/main" id="{D6C520C4-5D5C-4AA2-9ED2-9D999539A8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93352" y="5096839"/>
              <a:ext cx="65580" cy="657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ECCC8D51-DF74-4261-BC48-4282C63E9EBB}"/>
              </a:ext>
            </a:extLst>
          </p:cNvPr>
          <p:cNvSpPr txBox="1"/>
          <p:nvPr/>
        </p:nvSpPr>
        <p:spPr>
          <a:xfrm>
            <a:off x="10258807" y="7717223"/>
            <a:ext cx="1675459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25" dirty="0">
                <a:latin typeface="Arial" panose="020B0604020202020204" pitchFamily="34" charset="0"/>
                <a:cs typeface="Arial" panose="020B0604020202020204" pitchFamily="34" charset="0"/>
              </a:rPr>
              <a:t>Stock (Rank 30)</a:t>
            </a:r>
            <a:endParaRPr lang="en-KR" altLang="ko-KR" sz="16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2E5E369-F3A5-46A0-ACE2-CE7C4530EF02}"/>
              </a:ext>
            </a:extLst>
          </p:cNvPr>
          <p:cNvGrpSpPr/>
          <p:nvPr/>
        </p:nvGrpSpPr>
        <p:grpSpPr>
          <a:xfrm>
            <a:off x="3225402" y="7789304"/>
            <a:ext cx="194409" cy="194409"/>
            <a:chOff x="4043971" y="5007832"/>
            <a:chExt cx="194409" cy="194409"/>
          </a:xfrm>
        </p:grpSpPr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90446B2C-BAF4-4E3D-965E-501E0187924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043971" y="5105037"/>
              <a:ext cx="19440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C7038B8F-EBDB-491D-9F53-C1F2330C1AF9}"/>
                </a:ext>
              </a:extLst>
            </p:cNvPr>
            <p:cNvCxnSpPr>
              <a:cxnSpLocks/>
            </p:cNvCxnSpPr>
            <p:nvPr/>
          </p:nvCxnSpPr>
          <p:spPr>
            <a:xfrm rot="8100000">
              <a:off x="4043971" y="5105038"/>
              <a:ext cx="19440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D92D4EF9-B00C-46E4-B0D3-DAEC1DFEF416}"/>
              </a:ext>
            </a:extLst>
          </p:cNvPr>
          <p:cNvSpPr txBox="1"/>
          <p:nvPr/>
        </p:nvSpPr>
        <p:spPr>
          <a:xfrm>
            <a:off x="7982075" y="7717223"/>
            <a:ext cx="1675459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25" dirty="0">
                <a:latin typeface="Arial" panose="020B0604020202020204" pitchFamily="34" charset="0"/>
                <a:cs typeface="Arial" panose="020B0604020202020204" pitchFamily="34" charset="0"/>
              </a:rPr>
              <a:t>Stock (Rank 25)</a:t>
            </a:r>
            <a:endParaRPr lang="en-KR" altLang="ko-KR" sz="16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5EF32B9-6451-4EF4-84AD-888D102CC596}"/>
              </a:ext>
            </a:extLst>
          </p:cNvPr>
          <p:cNvSpPr txBox="1"/>
          <p:nvPr/>
        </p:nvSpPr>
        <p:spPr>
          <a:xfrm>
            <a:off x="5695624" y="7717223"/>
            <a:ext cx="1675459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25" dirty="0">
                <a:latin typeface="Arial" panose="020B0604020202020204" pitchFamily="34" charset="0"/>
                <a:cs typeface="Arial" panose="020B0604020202020204" pitchFamily="34" charset="0"/>
              </a:rPr>
              <a:t>Stock (Rank 20)</a:t>
            </a:r>
            <a:endParaRPr lang="en-KR" altLang="ko-KR" sz="16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D736836-D31D-46FA-926D-A5325A69F020}"/>
              </a:ext>
            </a:extLst>
          </p:cNvPr>
          <p:cNvSpPr txBox="1"/>
          <p:nvPr/>
        </p:nvSpPr>
        <p:spPr>
          <a:xfrm>
            <a:off x="3402343" y="7717223"/>
            <a:ext cx="1675459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25" dirty="0">
                <a:latin typeface="Arial" panose="020B0604020202020204" pitchFamily="34" charset="0"/>
                <a:cs typeface="Arial" panose="020B0604020202020204" pitchFamily="34" charset="0"/>
              </a:rPr>
              <a:t>Stock (Rank 15)</a:t>
            </a:r>
            <a:endParaRPr lang="en-KR" altLang="ko-KR" sz="16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E76CF38-8AD9-4652-BB1A-69F263F79371}"/>
              </a:ext>
            </a:extLst>
          </p:cNvPr>
          <p:cNvSpPr txBox="1"/>
          <p:nvPr/>
        </p:nvSpPr>
        <p:spPr>
          <a:xfrm>
            <a:off x="1121069" y="7717223"/>
            <a:ext cx="1675459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25" dirty="0">
                <a:latin typeface="Arial" panose="020B0604020202020204" pitchFamily="34" charset="0"/>
                <a:cs typeface="Arial" panose="020B0604020202020204" pitchFamily="34" charset="0"/>
              </a:rPr>
              <a:t>Stock (Rank 10)</a:t>
            </a:r>
            <a:endParaRPr lang="en-KR" altLang="ko-KR" sz="16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Oval 19">
            <a:extLst>
              <a:ext uri="{FF2B5EF4-FFF2-40B4-BE49-F238E27FC236}">
                <a16:creationId xmlns:a16="http://schemas.microsoft.com/office/drawing/2014/main" id="{F31DA49C-0913-413F-9E3A-165AC878E8E7}"/>
              </a:ext>
            </a:extLst>
          </p:cNvPr>
          <p:cNvSpPr/>
          <p:nvPr/>
        </p:nvSpPr>
        <p:spPr>
          <a:xfrm>
            <a:off x="954515" y="8251365"/>
            <a:ext cx="151677" cy="15167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46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ectangle 21">
            <a:extLst>
              <a:ext uri="{FF2B5EF4-FFF2-40B4-BE49-F238E27FC236}">
                <a16:creationId xmlns:a16="http://schemas.microsoft.com/office/drawing/2014/main" id="{CEDE9C2F-E99B-4BBF-B0DA-9B2C6AC0395E}"/>
              </a:ext>
            </a:extLst>
          </p:cNvPr>
          <p:cNvSpPr/>
          <p:nvPr/>
        </p:nvSpPr>
        <p:spPr>
          <a:xfrm>
            <a:off x="5532110" y="8252059"/>
            <a:ext cx="150288" cy="15028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46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Triangle 22">
            <a:extLst>
              <a:ext uri="{FF2B5EF4-FFF2-40B4-BE49-F238E27FC236}">
                <a16:creationId xmlns:a16="http://schemas.microsoft.com/office/drawing/2014/main" id="{9DEEB808-590B-46EF-B425-45150B4F6036}"/>
              </a:ext>
            </a:extLst>
          </p:cNvPr>
          <p:cNvSpPr/>
          <p:nvPr/>
        </p:nvSpPr>
        <p:spPr>
          <a:xfrm>
            <a:off x="7807741" y="8252059"/>
            <a:ext cx="174334" cy="150288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46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27A7F0C2-2B73-4D1F-A8CB-6DB5E111B8A1}"/>
              </a:ext>
            </a:extLst>
          </p:cNvPr>
          <p:cNvGrpSpPr/>
          <p:nvPr/>
        </p:nvGrpSpPr>
        <p:grpSpPr>
          <a:xfrm>
            <a:off x="10122566" y="8259541"/>
            <a:ext cx="136241" cy="135324"/>
            <a:chOff x="9593352" y="5027263"/>
            <a:chExt cx="136241" cy="135324"/>
          </a:xfrm>
        </p:grpSpPr>
        <p:cxnSp>
          <p:nvCxnSpPr>
            <p:cNvPr id="133" name="Straight Connector 24">
              <a:extLst>
                <a:ext uri="{FF2B5EF4-FFF2-40B4-BE49-F238E27FC236}">
                  <a16:creationId xmlns:a16="http://schemas.microsoft.com/office/drawing/2014/main" id="{627E5839-81E9-42A4-A742-B00FCFDA87BA}"/>
                </a:ext>
              </a:extLst>
            </p:cNvPr>
            <p:cNvCxnSpPr>
              <a:cxnSpLocks/>
            </p:cNvCxnSpPr>
            <p:nvPr/>
          </p:nvCxnSpPr>
          <p:spPr>
            <a:xfrm>
              <a:off x="9642782" y="5096839"/>
              <a:ext cx="8681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26">
              <a:extLst>
                <a:ext uri="{FF2B5EF4-FFF2-40B4-BE49-F238E27FC236}">
                  <a16:creationId xmlns:a16="http://schemas.microsoft.com/office/drawing/2014/main" id="{24B7BB7A-834A-4AA5-90E1-9E26A4B6DBD7}"/>
                </a:ext>
              </a:extLst>
            </p:cNvPr>
            <p:cNvCxnSpPr>
              <a:cxnSpLocks/>
            </p:cNvCxnSpPr>
            <p:nvPr/>
          </p:nvCxnSpPr>
          <p:spPr>
            <a:xfrm>
              <a:off x="9593352" y="5027263"/>
              <a:ext cx="65580" cy="695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35">
              <a:extLst>
                <a:ext uri="{FF2B5EF4-FFF2-40B4-BE49-F238E27FC236}">
                  <a16:creationId xmlns:a16="http://schemas.microsoft.com/office/drawing/2014/main" id="{B6B4934D-9F7C-4425-B569-8F64452037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93352" y="5096839"/>
              <a:ext cx="65580" cy="657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2B7DE535-2E31-4DAF-946C-8AE385FC34AF}"/>
              </a:ext>
            </a:extLst>
          </p:cNvPr>
          <p:cNvSpPr txBox="1"/>
          <p:nvPr/>
        </p:nvSpPr>
        <p:spPr>
          <a:xfrm>
            <a:off x="10258807" y="8157918"/>
            <a:ext cx="1513556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25" dirty="0">
                <a:latin typeface="Arial" panose="020B0604020202020204" pitchFamily="34" charset="0"/>
                <a:cs typeface="Arial" panose="020B0604020202020204" pitchFamily="34" charset="0"/>
              </a:rPr>
              <a:t>Hall (Rank 30)</a:t>
            </a:r>
            <a:endParaRPr lang="en-KR" altLang="ko-KR" sz="16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5B505A3B-56F8-42A6-A62F-4C5350822DC4}"/>
              </a:ext>
            </a:extLst>
          </p:cNvPr>
          <p:cNvGrpSpPr/>
          <p:nvPr/>
        </p:nvGrpSpPr>
        <p:grpSpPr>
          <a:xfrm>
            <a:off x="3225402" y="8229999"/>
            <a:ext cx="194409" cy="194409"/>
            <a:chOff x="4043971" y="5007832"/>
            <a:chExt cx="194409" cy="194409"/>
          </a:xfrm>
        </p:grpSpPr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2E23672A-714D-4519-BCFF-357110998D06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043971" y="5105037"/>
              <a:ext cx="19440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8F5E5023-E84A-4292-B941-BFC0845A46D8}"/>
                </a:ext>
              </a:extLst>
            </p:cNvPr>
            <p:cNvCxnSpPr>
              <a:cxnSpLocks/>
            </p:cNvCxnSpPr>
            <p:nvPr/>
          </p:nvCxnSpPr>
          <p:spPr>
            <a:xfrm rot="8100000">
              <a:off x="4043971" y="5105038"/>
              <a:ext cx="19440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6A11776D-A9D0-4707-8950-2C9FA640F755}"/>
              </a:ext>
            </a:extLst>
          </p:cNvPr>
          <p:cNvSpPr txBox="1"/>
          <p:nvPr/>
        </p:nvSpPr>
        <p:spPr>
          <a:xfrm>
            <a:off x="7982075" y="8157918"/>
            <a:ext cx="1513556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25" dirty="0">
                <a:latin typeface="Arial" panose="020B0604020202020204" pitchFamily="34" charset="0"/>
                <a:cs typeface="Arial" panose="020B0604020202020204" pitchFamily="34" charset="0"/>
              </a:rPr>
              <a:t>Hall (Rank 25)</a:t>
            </a:r>
            <a:endParaRPr lang="en-KR" altLang="ko-KR" sz="16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CD30F35-1E34-4705-A6C0-968E766A87C0}"/>
              </a:ext>
            </a:extLst>
          </p:cNvPr>
          <p:cNvSpPr txBox="1"/>
          <p:nvPr/>
        </p:nvSpPr>
        <p:spPr>
          <a:xfrm>
            <a:off x="5695624" y="8157918"/>
            <a:ext cx="1513556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25" dirty="0">
                <a:latin typeface="Arial" panose="020B0604020202020204" pitchFamily="34" charset="0"/>
                <a:cs typeface="Arial" panose="020B0604020202020204" pitchFamily="34" charset="0"/>
              </a:rPr>
              <a:t>Hall (Rank 20)</a:t>
            </a:r>
            <a:endParaRPr lang="en-KR" altLang="ko-KR" sz="16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A8266C1-CF9B-4CF3-A01B-1CA2CF5ED873}"/>
              </a:ext>
            </a:extLst>
          </p:cNvPr>
          <p:cNvSpPr txBox="1"/>
          <p:nvPr/>
        </p:nvSpPr>
        <p:spPr>
          <a:xfrm>
            <a:off x="3402343" y="8157918"/>
            <a:ext cx="1513556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25" dirty="0">
                <a:latin typeface="Arial" panose="020B0604020202020204" pitchFamily="34" charset="0"/>
                <a:cs typeface="Arial" panose="020B0604020202020204" pitchFamily="34" charset="0"/>
              </a:rPr>
              <a:t>Hall (Rank 15)</a:t>
            </a:r>
            <a:endParaRPr lang="en-KR" altLang="ko-KR" sz="16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E8A9042-7122-422D-B8AE-27A172A84560}"/>
              </a:ext>
            </a:extLst>
          </p:cNvPr>
          <p:cNvSpPr txBox="1"/>
          <p:nvPr/>
        </p:nvSpPr>
        <p:spPr>
          <a:xfrm>
            <a:off x="1121069" y="8157918"/>
            <a:ext cx="1513556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25" dirty="0">
                <a:latin typeface="Arial" panose="020B0604020202020204" pitchFamily="34" charset="0"/>
                <a:cs typeface="Arial" panose="020B0604020202020204" pitchFamily="34" charset="0"/>
              </a:rPr>
              <a:t>Hall (Rank 10)</a:t>
            </a:r>
            <a:endParaRPr lang="en-KR" altLang="ko-KR" sz="16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Oval 19">
            <a:extLst>
              <a:ext uri="{FF2B5EF4-FFF2-40B4-BE49-F238E27FC236}">
                <a16:creationId xmlns:a16="http://schemas.microsoft.com/office/drawing/2014/main" id="{2A283B0F-675A-481F-9562-A7656F98022C}"/>
              </a:ext>
            </a:extLst>
          </p:cNvPr>
          <p:cNvSpPr/>
          <p:nvPr/>
        </p:nvSpPr>
        <p:spPr>
          <a:xfrm>
            <a:off x="954515" y="8785507"/>
            <a:ext cx="151677" cy="15167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46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Rectangle 21">
            <a:extLst>
              <a:ext uri="{FF2B5EF4-FFF2-40B4-BE49-F238E27FC236}">
                <a16:creationId xmlns:a16="http://schemas.microsoft.com/office/drawing/2014/main" id="{A46398F3-05D8-4C78-8737-752DF93D3377}"/>
              </a:ext>
            </a:extLst>
          </p:cNvPr>
          <p:cNvSpPr/>
          <p:nvPr/>
        </p:nvSpPr>
        <p:spPr>
          <a:xfrm>
            <a:off x="5532110" y="8786201"/>
            <a:ext cx="150288" cy="15028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46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riangle 22">
            <a:extLst>
              <a:ext uri="{FF2B5EF4-FFF2-40B4-BE49-F238E27FC236}">
                <a16:creationId xmlns:a16="http://schemas.microsoft.com/office/drawing/2014/main" id="{D36B662A-DC6C-4FC2-A7EB-94CD4B1DC952}"/>
              </a:ext>
            </a:extLst>
          </p:cNvPr>
          <p:cNvSpPr/>
          <p:nvPr/>
        </p:nvSpPr>
        <p:spPr>
          <a:xfrm>
            <a:off x="7807741" y="8786201"/>
            <a:ext cx="174334" cy="150288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46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C3EAB74F-B43C-48E1-9F2D-B9822128007A}"/>
              </a:ext>
            </a:extLst>
          </p:cNvPr>
          <p:cNvGrpSpPr/>
          <p:nvPr/>
        </p:nvGrpSpPr>
        <p:grpSpPr>
          <a:xfrm>
            <a:off x="10122566" y="8793683"/>
            <a:ext cx="136241" cy="135324"/>
            <a:chOff x="9593352" y="5027263"/>
            <a:chExt cx="136241" cy="135324"/>
          </a:xfrm>
        </p:grpSpPr>
        <p:cxnSp>
          <p:nvCxnSpPr>
            <p:cNvPr id="148" name="Straight Connector 24">
              <a:extLst>
                <a:ext uri="{FF2B5EF4-FFF2-40B4-BE49-F238E27FC236}">
                  <a16:creationId xmlns:a16="http://schemas.microsoft.com/office/drawing/2014/main" id="{3DE577A6-27F2-4B31-AB39-A4B1AF7447FC}"/>
                </a:ext>
              </a:extLst>
            </p:cNvPr>
            <p:cNvCxnSpPr>
              <a:cxnSpLocks/>
            </p:cNvCxnSpPr>
            <p:nvPr/>
          </p:nvCxnSpPr>
          <p:spPr>
            <a:xfrm>
              <a:off x="9642782" y="5096839"/>
              <a:ext cx="8681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26">
              <a:extLst>
                <a:ext uri="{FF2B5EF4-FFF2-40B4-BE49-F238E27FC236}">
                  <a16:creationId xmlns:a16="http://schemas.microsoft.com/office/drawing/2014/main" id="{F2105368-6D35-49DD-9CEB-E1EE1BE7FD75}"/>
                </a:ext>
              </a:extLst>
            </p:cNvPr>
            <p:cNvCxnSpPr>
              <a:cxnSpLocks/>
            </p:cNvCxnSpPr>
            <p:nvPr/>
          </p:nvCxnSpPr>
          <p:spPr>
            <a:xfrm>
              <a:off x="9593352" y="5027263"/>
              <a:ext cx="65580" cy="695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35">
              <a:extLst>
                <a:ext uri="{FF2B5EF4-FFF2-40B4-BE49-F238E27FC236}">
                  <a16:creationId xmlns:a16="http://schemas.microsoft.com/office/drawing/2014/main" id="{1267B964-B41A-402E-B776-A29EB0CF9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93352" y="5096839"/>
              <a:ext cx="65580" cy="657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93F9FACE-0EB7-4A29-9482-851AFBE0031E}"/>
              </a:ext>
            </a:extLst>
          </p:cNvPr>
          <p:cNvSpPr txBox="1"/>
          <p:nvPr/>
        </p:nvSpPr>
        <p:spPr>
          <a:xfrm>
            <a:off x="10258807" y="8692060"/>
            <a:ext cx="1709122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25" dirty="0">
                <a:latin typeface="Arial" panose="020B0604020202020204" pitchFamily="34" charset="0"/>
                <a:cs typeface="Arial" panose="020B0604020202020204" pitchFamily="34" charset="0"/>
              </a:rPr>
              <a:t>Korea (Rank 30)</a:t>
            </a:r>
            <a:endParaRPr lang="en-KR" altLang="ko-KR" sz="16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B3ACF252-D8F8-4792-B667-B4D5FB6BFAFA}"/>
              </a:ext>
            </a:extLst>
          </p:cNvPr>
          <p:cNvGrpSpPr/>
          <p:nvPr/>
        </p:nvGrpSpPr>
        <p:grpSpPr>
          <a:xfrm>
            <a:off x="3225402" y="8764141"/>
            <a:ext cx="194409" cy="194409"/>
            <a:chOff x="4043971" y="5007832"/>
            <a:chExt cx="194409" cy="194409"/>
          </a:xfrm>
        </p:grpSpPr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4BEB7E92-C677-4285-A81D-F6EA03AFC74E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043971" y="5105037"/>
              <a:ext cx="19440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1D4BAF7C-BE85-4D01-B7F4-4D6581D9442D}"/>
                </a:ext>
              </a:extLst>
            </p:cNvPr>
            <p:cNvCxnSpPr>
              <a:cxnSpLocks/>
            </p:cNvCxnSpPr>
            <p:nvPr/>
          </p:nvCxnSpPr>
          <p:spPr>
            <a:xfrm rot="8100000">
              <a:off x="4043971" y="5105038"/>
              <a:ext cx="19440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A2B7163B-B7D6-4621-A3CF-5EFCC2F3DC51}"/>
              </a:ext>
            </a:extLst>
          </p:cNvPr>
          <p:cNvSpPr txBox="1"/>
          <p:nvPr/>
        </p:nvSpPr>
        <p:spPr>
          <a:xfrm>
            <a:off x="7982075" y="8692060"/>
            <a:ext cx="1709122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25" dirty="0">
                <a:latin typeface="Arial" panose="020B0604020202020204" pitchFamily="34" charset="0"/>
                <a:cs typeface="Arial" panose="020B0604020202020204" pitchFamily="34" charset="0"/>
              </a:rPr>
              <a:t>Korea (Rank 25)</a:t>
            </a:r>
            <a:endParaRPr lang="en-KR" altLang="ko-KR" sz="16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5A73047-F596-4DE7-97D9-ED2B1873DAC8}"/>
              </a:ext>
            </a:extLst>
          </p:cNvPr>
          <p:cNvSpPr txBox="1"/>
          <p:nvPr/>
        </p:nvSpPr>
        <p:spPr>
          <a:xfrm>
            <a:off x="5695624" y="8692060"/>
            <a:ext cx="1709122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25" dirty="0">
                <a:latin typeface="Arial" panose="020B0604020202020204" pitchFamily="34" charset="0"/>
                <a:cs typeface="Arial" panose="020B0604020202020204" pitchFamily="34" charset="0"/>
              </a:rPr>
              <a:t>Korea (Rank 20)</a:t>
            </a:r>
            <a:endParaRPr lang="en-KR" altLang="ko-KR" sz="16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D110018-98D2-4ECF-A25A-381A63E65DD1}"/>
              </a:ext>
            </a:extLst>
          </p:cNvPr>
          <p:cNvSpPr txBox="1"/>
          <p:nvPr/>
        </p:nvSpPr>
        <p:spPr>
          <a:xfrm>
            <a:off x="3402343" y="8692060"/>
            <a:ext cx="1709122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25" dirty="0">
                <a:latin typeface="Arial" panose="020B0604020202020204" pitchFamily="34" charset="0"/>
                <a:cs typeface="Arial" panose="020B0604020202020204" pitchFamily="34" charset="0"/>
              </a:rPr>
              <a:t>Korea (Rank 15)</a:t>
            </a:r>
            <a:endParaRPr lang="en-KR" altLang="ko-KR" sz="16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A9DB2B3-BAC8-4B19-B38E-73D300D20BC7}"/>
              </a:ext>
            </a:extLst>
          </p:cNvPr>
          <p:cNvSpPr txBox="1"/>
          <p:nvPr/>
        </p:nvSpPr>
        <p:spPr>
          <a:xfrm>
            <a:off x="1121069" y="8692060"/>
            <a:ext cx="1709122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25" dirty="0">
                <a:latin typeface="Arial" panose="020B0604020202020204" pitchFamily="34" charset="0"/>
                <a:cs typeface="Arial" panose="020B0604020202020204" pitchFamily="34" charset="0"/>
              </a:rPr>
              <a:t>Korea (Rank 10)</a:t>
            </a:r>
            <a:endParaRPr lang="en-KR" altLang="ko-KR" sz="16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2BD59EE-7D51-43A2-ADE0-7D9C18D9974A}"/>
              </a:ext>
            </a:extLst>
          </p:cNvPr>
          <p:cNvSpPr txBox="1"/>
          <p:nvPr/>
        </p:nvSpPr>
        <p:spPr>
          <a:xfrm>
            <a:off x="2265793" y="1722812"/>
            <a:ext cx="2053191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25" dirty="0">
                <a:latin typeface="Arial" panose="020B0604020202020204" pitchFamily="34" charset="0"/>
                <a:cs typeface="Arial" panose="020B0604020202020204" pitchFamily="34" charset="0"/>
              </a:rPr>
              <a:t>DAO-CP (proposed)</a:t>
            </a:r>
            <a:endParaRPr lang="en-KR" altLang="ko-KR" sz="16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9D5E20E-CCC5-49A2-8DB2-72BE6A071C23}"/>
              </a:ext>
            </a:extLst>
          </p:cNvPr>
          <p:cNvSpPr txBox="1"/>
          <p:nvPr/>
        </p:nvSpPr>
        <p:spPr>
          <a:xfrm>
            <a:off x="6056184" y="1722812"/>
            <a:ext cx="612668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25" dirty="0">
                <a:latin typeface="Arial" panose="020B0604020202020204" pitchFamily="34" charset="0"/>
                <a:cs typeface="Arial" panose="020B0604020202020204" pitchFamily="34" charset="0"/>
              </a:rPr>
              <a:t>DTD</a:t>
            </a:r>
            <a:endParaRPr lang="en-KR" altLang="ko-KR" sz="16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9201F1D-4AF3-4EC2-BA3D-D7089C858AF6}"/>
              </a:ext>
            </a:extLst>
          </p:cNvPr>
          <p:cNvSpPr txBox="1"/>
          <p:nvPr/>
        </p:nvSpPr>
        <p:spPr>
          <a:xfrm>
            <a:off x="8669666" y="1722812"/>
            <a:ext cx="1088751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 err="1">
                <a:latin typeface="Arial" panose="020B0604020202020204" pitchFamily="34" charset="0"/>
                <a:cs typeface="Arial" panose="020B0604020202020204" pitchFamily="34" charset="0"/>
              </a:rPr>
              <a:t>OnlineCP</a:t>
            </a:r>
            <a:endParaRPr lang="en-KR" altLang="ko-KR" sz="16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Oval 19">
            <a:extLst>
              <a:ext uri="{FF2B5EF4-FFF2-40B4-BE49-F238E27FC236}">
                <a16:creationId xmlns:a16="http://schemas.microsoft.com/office/drawing/2014/main" id="{102EB7ED-42DE-4A9D-A4C7-B61F3951C8C0}"/>
              </a:ext>
            </a:extLst>
          </p:cNvPr>
          <p:cNvSpPr/>
          <p:nvPr/>
        </p:nvSpPr>
        <p:spPr>
          <a:xfrm>
            <a:off x="2216111" y="3160335"/>
            <a:ext cx="151677" cy="151677"/>
          </a:xfrm>
          <a:prstGeom prst="ellipse">
            <a:avLst/>
          </a:prstGeom>
          <a:noFill/>
          <a:ln w="25400">
            <a:solidFill>
              <a:srgbClr val="1C9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46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Rectangle 21">
            <a:extLst>
              <a:ext uri="{FF2B5EF4-FFF2-40B4-BE49-F238E27FC236}">
                <a16:creationId xmlns:a16="http://schemas.microsoft.com/office/drawing/2014/main" id="{1B76B4DF-714A-43B8-BCC3-CC1179AB9059}"/>
              </a:ext>
            </a:extLst>
          </p:cNvPr>
          <p:cNvSpPr/>
          <p:nvPr/>
        </p:nvSpPr>
        <p:spPr>
          <a:xfrm>
            <a:off x="7119760" y="3161029"/>
            <a:ext cx="150288" cy="150288"/>
          </a:xfrm>
          <a:prstGeom prst="rect">
            <a:avLst/>
          </a:prstGeom>
          <a:noFill/>
          <a:ln w="25400">
            <a:solidFill>
              <a:srgbClr val="F86A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46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Triangle 22">
            <a:extLst>
              <a:ext uri="{FF2B5EF4-FFF2-40B4-BE49-F238E27FC236}">
                <a16:creationId xmlns:a16="http://schemas.microsoft.com/office/drawing/2014/main" id="{80E1F361-41E2-4819-9202-FE06BBAE77B2}"/>
              </a:ext>
            </a:extLst>
          </p:cNvPr>
          <p:cNvSpPr/>
          <p:nvPr/>
        </p:nvSpPr>
        <p:spPr>
          <a:xfrm>
            <a:off x="9321104" y="3161029"/>
            <a:ext cx="174334" cy="150288"/>
          </a:xfrm>
          <a:prstGeom prst="triangle">
            <a:avLst/>
          </a:prstGeom>
          <a:noFill/>
          <a:ln w="25400">
            <a:solidFill>
              <a:srgbClr val="FCA8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46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A9D913C0-C26C-4199-A138-67DE3E24D346}"/>
              </a:ext>
            </a:extLst>
          </p:cNvPr>
          <p:cNvGrpSpPr/>
          <p:nvPr/>
        </p:nvGrpSpPr>
        <p:grpSpPr>
          <a:xfrm>
            <a:off x="5316650" y="3138969"/>
            <a:ext cx="194409" cy="194409"/>
            <a:chOff x="4043971" y="5007832"/>
            <a:chExt cx="194409" cy="194409"/>
          </a:xfrm>
        </p:grpSpPr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CEAFD07E-8D0E-4C40-BE80-48BDC5A87181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043971" y="5105037"/>
              <a:ext cx="194409" cy="0"/>
            </a:xfrm>
            <a:prstGeom prst="line">
              <a:avLst/>
            </a:prstGeom>
            <a:ln w="25400">
              <a:solidFill>
                <a:srgbClr val="3AB3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D5F301E3-3A1D-4A99-8334-AA426D1CB424}"/>
                </a:ext>
              </a:extLst>
            </p:cNvPr>
            <p:cNvCxnSpPr>
              <a:cxnSpLocks/>
            </p:cNvCxnSpPr>
            <p:nvPr/>
          </p:nvCxnSpPr>
          <p:spPr>
            <a:xfrm rot="8100000">
              <a:off x="4043971" y="5105038"/>
              <a:ext cx="194409" cy="0"/>
            </a:xfrm>
            <a:prstGeom prst="line">
              <a:avLst/>
            </a:prstGeom>
            <a:ln w="25400">
              <a:solidFill>
                <a:srgbClr val="3AB3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80E57387-1FE5-4A15-BEEC-21287FB32F76}"/>
              </a:ext>
            </a:extLst>
          </p:cNvPr>
          <p:cNvSpPr txBox="1"/>
          <p:nvPr/>
        </p:nvSpPr>
        <p:spPr>
          <a:xfrm>
            <a:off x="2537776" y="3067662"/>
            <a:ext cx="2053191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25" dirty="0">
                <a:latin typeface="Arial" panose="020B0604020202020204" pitchFamily="34" charset="0"/>
                <a:cs typeface="Arial" panose="020B0604020202020204" pitchFamily="34" charset="0"/>
              </a:rPr>
              <a:t>DAO-CP (proposed)</a:t>
            </a:r>
            <a:endParaRPr lang="en-KR" altLang="ko-KR" sz="16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82CFF16-61A1-4FD8-860B-1099BA02B2FA}"/>
              </a:ext>
            </a:extLst>
          </p:cNvPr>
          <p:cNvSpPr txBox="1"/>
          <p:nvPr/>
        </p:nvSpPr>
        <p:spPr>
          <a:xfrm>
            <a:off x="5637764" y="3067662"/>
            <a:ext cx="612668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25" dirty="0">
                <a:latin typeface="Arial" panose="020B0604020202020204" pitchFamily="34" charset="0"/>
                <a:cs typeface="Arial" panose="020B0604020202020204" pitchFamily="34" charset="0"/>
              </a:rPr>
              <a:t>DTD</a:t>
            </a:r>
            <a:endParaRPr lang="en-KR" altLang="ko-KR" sz="16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586EF17-EC09-4028-A555-1D9179D1FE77}"/>
              </a:ext>
            </a:extLst>
          </p:cNvPr>
          <p:cNvSpPr txBox="1"/>
          <p:nvPr/>
        </p:nvSpPr>
        <p:spPr>
          <a:xfrm>
            <a:off x="7447288" y="3067662"/>
            <a:ext cx="1075936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25" dirty="0" err="1">
                <a:latin typeface="Arial" panose="020B0604020202020204" pitchFamily="34" charset="0"/>
                <a:cs typeface="Arial" panose="020B0604020202020204" pitchFamily="34" charset="0"/>
              </a:rPr>
              <a:t>OnlineCP</a:t>
            </a:r>
            <a:endParaRPr lang="en-KR" altLang="ko-KR" sz="16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F3AC896-17A8-45B4-9AE5-F2E6FF723CE3}"/>
              </a:ext>
            </a:extLst>
          </p:cNvPr>
          <p:cNvSpPr txBox="1"/>
          <p:nvPr/>
        </p:nvSpPr>
        <p:spPr>
          <a:xfrm>
            <a:off x="9627449" y="3067662"/>
            <a:ext cx="892461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latin typeface="Arial" panose="020B0604020202020204" pitchFamily="34" charset="0"/>
                <a:cs typeface="Arial" panose="020B0604020202020204" pitchFamily="34" charset="0"/>
              </a:rPr>
              <a:t>Full-CP</a:t>
            </a:r>
            <a:endParaRPr lang="en-KR" altLang="ko-KR" sz="16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90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1C44617C-6ADD-418E-A882-C235EA96CC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012" t="5565" r="22879"/>
          <a:stretch/>
        </p:blipFill>
        <p:spPr>
          <a:xfrm>
            <a:off x="6297768" y="2330767"/>
            <a:ext cx="5860638" cy="5016062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4739D834-77DF-4D09-91BB-DFDC0645E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0367" y="2817998"/>
            <a:ext cx="5122510" cy="373549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F50A722A-8605-4272-8EE2-53476FDDA7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93514"/>
          <a:stretch/>
        </p:blipFill>
        <p:spPr>
          <a:xfrm>
            <a:off x="1660586" y="1366845"/>
            <a:ext cx="9141686" cy="344538"/>
          </a:xfrm>
          <a:prstGeom prst="rect">
            <a:avLst/>
          </a:prstGeom>
        </p:spPr>
      </p:pic>
      <p:sp>
        <p:nvSpPr>
          <p:cNvPr id="9" name="Oval 19">
            <a:extLst>
              <a:ext uri="{FF2B5EF4-FFF2-40B4-BE49-F238E27FC236}">
                <a16:creationId xmlns:a16="http://schemas.microsoft.com/office/drawing/2014/main" id="{71298DA4-B944-4FBF-BF77-AC2FD38D96AE}"/>
              </a:ext>
            </a:extLst>
          </p:cNvPr>
          <p:cNvSpPr/>
          <p:nvPr/>
        </p:nvSpPr>
        <p:spPr>
          <a:xfrm>
            <a:off x="1027828" y="1892510"/>
            <a:ext cx="151677" cy="15167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463" spc="-10">
              <a:latin typeface="Dejavu Sans"/>
              <a:cs typeface="Arial" panose="020B0604020202020204" pitchFamily="34" charset="0"/>
            </a:endParaRPr>
          </a:p>
        </p:txBody>
      </p:sp>
      <p:sp>
        <p:nvSpPr>
          <p:cNvPr id="10" name="Rectangle 21">
            <a:extLst>
              <a:ext uri="{FF2B5EF4-FFF2-40B4-BE49-F238E27FC236}">
                <a16:creationId xmlns:a16="http://schemas.microsoft.com/office/drawing/2014/main" id="{2AC0A5F0-9522-4C76-981C-4EDAD3F3D408}"/>
              </a:ext>
            </a:extLst>
          </p:cNvPr>
          <p:cNvSpPr/>
          <p:nvPr/>
        </p:nvSpPr>
        <p:spPr>
          <a:xfrm>
            <a:off x="5605423" y="1893204"/>
            <a:ext cx="150288" cy="15028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463" spc="-10">
              <a:latin typeface="Dejavu Sans"/>
              <a:cs typeface="Arial" panose="020B0604020202020204" pitchFamily="34" charset="0"/>
            </a:endParaRPr>
          </a:p>
        </p:txBody>
      </p:sp>
      <p:sp>
        <p:nvSpPr>
          <p:cNvPr id="11" name="Triangle 22">
            <a:extLst>
              <a:ext uri="{FF2B5EF4-FFF2-40B4-BE49-F238E27FC236}">
                <a16:creationId xmlns:a16="http://schemas.microsoft.com/office/drawing/2014/main" id="{256C3F4C-26D7-4125-AEE6-AE1B7F343B2F}"/>
              </a:ext>
            </a:extLst>
          </p:cNvPr>
          <p:cNvSpPr/>
          <p:nvPr/>
        </p:nvSpPr>
        <p:spPr>
          <a:xfrm>
            <a:off x="7881054" y="1893204"/>
            <a:ext cx="174334" cy="150288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463" spc="-10">
              <a:latin typeface="Dejavu Sans"/>
              <a:cs typeface="Arial" panose="020B0604020202020204" pitchFamily="34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4D68C36-DF3D-432C-9825-FC17B6461A9B}"/>
              </a:ext>
            </a:extLst>
          </p:cNvPr>
          <p:cNvGrpSpPr/>
          <p:nvPr/>
        </p:nvGrpSpPr>
        <p:grpSpPr>
          <a:xfrm>
            <a:off x="10195879" y="1900686"/>
            <a:ext cx="136241" cy="135324"/>
            <a:chOff x="9593352" y="5027263"/>
            <a:chExt cx="136241" cy="135324"/>
          </a:xfrm>
        </p:grpSpPr>
        <p:cxnSp>
          <p:nvCxnSpPr>
            <p:cNvPr id="13" name="Straight Connector 24">
              <a:extLst>
                <a:ext uri="{FF2B5EF4-FFF2-40B4-BE49-F238E27FC236}">
                  <a16:creationId xmlns:a16="http://schemas.microsoft.com/office/drawing/2014/main" id="{E615A4B8-E8F4-4D4C-857B-7DF7EAD71210}"/>
                </a:ext>
              </a:extLst>
            </p:cNvPr>
            <p:cNvCxnSpPr>
              <a:cxnSpLocks/>
            </p:cNvCxnSpPr>
            <p:nvPr/>
          </p:nvCxnSpPr>
          <p:spPr>
            <a:xfrm>
              <a:off x="9642782" y="5096839"/>
              <a:ext cx="8681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26">
              <a:extLst>
                <a:ext uri="{FF2B5EF4-FFF2-40B4-BE49-F238E27FC236}">
                  <a16:creationId xmlns:a16="http://schemas.microsoft.com/office/drawing/2014/main" id="{F95D319A-BB57-4318-8F3E-B63A504F9D66}"/>
                </a:ext>
              </a:extLst>
            </p:cNvPr>
            <p:cNvCxnSpPr>
              <a:cxnSpLocks/>
            </p:cNvCxnSpPr>
            <p:nvPr/>
          </p:nvCxnSpPr>
          <p:spPr>
            <a:xfrm>
              <a:off x="9593352" y="5027263"/>
              <a:ext cx="65580" cy="695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35">
              <a:extLst>
                <a:ext uri="{FF2B5EF4-FFF2-40B4-BE49-F238E27FC236}">
                  <a16:creationId xmlns:a16="http://schemas.microsoft.com/office/drawing/2014/main" id="{2F0245CE-5E51-4287-882C-3B8BF17F4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93352" y="5096839"/>
              <a:ext cx="65580" cy="657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749AE29-2B36-4AFB-9521-D5100A33E745}"/>
              </a:ext>
            </a:extLst>
          </p:cNvPr>
          <p:cNvSpPr txBox="1"/>
          <p:nvPr/>
        </p:nvSpPr>
        <p:spPr>
          <a:xfrm>
            <a:off x="10455945" y="1799063"/>
            <a:ext cx="1364797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25" spc="-10" dirty="0" err="1">
                <a:latin typeface="Dejavu Sans"/>
                <a:cs typeface="Arial" panose="020B0604020202020204" pitchFamily="34" charset="0"/>
              </a:rPr>
              <a:t>text_laptop</a:t>
            </a:r>
            <a:endParaRPr lang="en-KR" altLang="ko-KR" sz="1625" spc="-10" dirty="0">
              <a:latin typeface="Dejavu Sans"/>
              <a:cs typeface="Arial" panose="020B0604020202020204" pitchFamily="34" charset="0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6B01E60-39F3-423F-B543-C466A6D2DB20}"/>
              </a:ext>
            </a:extLst>
          </p:cNvPr>
          <p:cNvGrpSpPr/>
          <p:nvPr/>
        </p:nvGrpSpPr>
        <p:grpSpPr>
          <a:xfrm>
            <a:off x="3298715" y="1871144"/>
            <a:ext cx="194409" cy="194409"/>
            <a:chOff x="4043971" y="5007832"/>
            <a:chExt cx="194409" cy="194409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F9A1483-256A-41A8-98A5-674E73BE5F32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043971" y="5105037"/>
              <a:ext cx="19440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1BE29EB-3E30-43CD-9BAD-1DF418D4588C}"/>
                </a:ext>
              </a:extLst>
            </p:cNvPr>
            <p:cNvCxnSpPr>
              <a:cxnSpLocks/>
            </p:cNvCxnSpPr>
            <p:nvPr/>
          </p:nvCxnSpPr>
          <p:spPr>
            <a:xfrm rot="8100000">
              <a:off x="4043971" y="5105038"/>
              <a:ext cx="19440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C3A82E4-77DF-4CEE-8AFB-07E55E32989A}"/>
              </a:ext>
            </a:extLst>
          </p:cNvPr>
          <p:cNvSpPr txBox="1"/>
          <p:nvPr/>
        </p:nvSpPr>
        <p:spPr>
          <a:xfrm>
            <a:off x="8179213" y="1799063"/>
            <a:ext cx="1470915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25" spc="-10" dirty="0" err="1">
                <a:latin typeface="Dejavu Sans"/>
                <a:cs typeface="Arial" panose="020B0604020202020204" pitchFamily="34" charset="0"/>
              </a:rPr>
              <a:t>table_laptop</a:t>
            </a:r>
            <a:endParaRPr lang="en-KR" altLang="ko-KR" sz="1625" spc="-10" dirty="0">
              <a:latin typeface="Dejavu Sans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B86494-2B65-4235-9527-43F8BAD7FEF3}"/>
              </a:ext>
            </a:extLst>
          </p:cNvPr>
          <p:cNvSpPr txBox="1"/>
          <p:nvPr/>
        </p:nvSpPr>
        <p:spPr>
          <a:xfrm>
            <a:off x="5892762" y="1799063"/>
            <a:ext cx="1837362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25" spc="-10" dirty="0" err="1">
                <a:latin typeface="Dejavu Sans"/>
                <a:cs typeface="Arial" panose="020B0604020202020204" pitchFamily="34" charset="0"/>
              </a:rPr>
              <a:t>lecture_desktop</a:t>
            </a:r>
            <a:endParaRPr lang="en-KR" altLang="ko-KR" sz="1625" spc="-10" dirty="0">
              <a:latin typeface="Dejavu Sans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326562-0993-41DA-A056-5672ACBDD15C}"/>
              </a:ext>
            </a:extLst>
          </p:cNvPr>
          <p:cNvSpPr txBox="1"/>
          <p:nvPr/>
        </p:nvSpPr>
        <p:spPr>
          <a:xfrm>
            <a:off x="3599481" y="1799063"/>
            <a:ext cx="1610697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25" spc="-10" dirty="0" err="1">
                <a:latin typeface="Dejavu Sans"/>
                <a:cs typeface="Arial" panose="020B0604020202020204" pitchFamily="34" charset="0"/>
              </a:rPr>
              <a:t>intro_desktop</a:t>
            </a:r>
            <a:endParaRPr lang="en-KR" altLang="ko-KR" sz="1625" spc="-10" dirty="0">
              <a:latin typeface="Dejavu Sans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8D6FAE-8F7E-43BA-AFE2-63F9086CD885}"/>
              </a:ext>
            </a:extLst>
          </p:cNvPr>
          <p:cNvSpPr txBox="1"/>
          <p:nvPr/>
        </p:nvSpPr>
        <p:spPr>
          <a:xfrm>
            <a:off x="1318207" y="1799063"/>
            <a:ext cx="1553823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25" spc="-10" dirty="0" err="1">
                <a:latin typeface="Dejavu Sans"/>
                <a:cs typeface="Arial" panose="020B0604020202020204" pitchFamily="34" charset="0"/>
              </a:rPr>
              <a:t>graph_laptop</a:t>
            </a:r>
            <a:endParaRPr lang="en-KR" altLang="ko-KR" sz="1625" spc="-10" dirty="0">
              <a:latin typeface="Dejavu Sans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618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870</TotalTime>
  <Words>193</Words>
  <Application>Microsoft Office PowerPoint</Application>
  <PresentationFormat>A3 용지(297x420mm)</PresentationFormat>
  <Paragraphs>48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Dejavu Sans</vt:lpstr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안다원</dc:creator>
  <cp:lastModifiedBy>Son Sangjun</cp:lastModifiedBy>
  <cp:revision>68</cp:revision>
  <dcterms:created xsi:type="dcterms:W3CDTF">2020-09-05T07:41:18Z</dcterms:created>
  <dcterms:modified xsi:type="dcterms:W3CDTF">2021-12-12T15:24:13Z</dcterms:modified>
</cp:coreProperties>
</file>