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AAA\data\raw_data\billByPropos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AAA\data\raw_data\billByPropos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Sheet3!$A$10:$A$14</c:f>
              <c:strCache>
                <c:ptCount val="5"/>
                <c:pt idx="0">
                  <c:v>김태원</c:v>
                </c:pt>
                <c:pt idx="1">
                  <c:v>부좌현</c:v>
                </c:pt>
                <c:pt idx="2">
                  <c:v>유성엽</c:v>
                </c:pt>
                <c:pt idx="3">
                  <c:v>김우남</c:v>
                </c:pt>
                <c:pt idx="4">
                  <c:v>박민수</c:v>
                </c:pt>
              </c:strCache>
            </c:strRef>
          </c:cat>
          <c:val>
            <c:numRef>
              <c:f>Sheet3!$B$10:$B$14</c:f>
              <c:numCache>
                <c:formatCode>General</c:formatCode>
                <c:ptCount val="5"/>
                <c:pt idx="0">
                  <c:v>1668</c:v>
                </c:pt>
                <c:pt idx="1">
                  <c:v>1661</c:v>
                </c:pt>
                <c:pt idx="2">
                  <c:v>1637</c:v>
                </c:pt>
                <c:pt idx="3">
                  <c:v>1634</c:v>
                </c:pt>
                <c:pt idx="4">
                  <c:v>1632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C3-4FC5-A955-3EAA94173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135984"/>
        <c:axId val="973118928"/>
      </c:barChart>
      <c:catAx>
        <c:axId val="97313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118928"/>
        <c:crosses val="autoZero"/>
        <c:auto val="1"/>
        <c:lblAlgn val="ctr"/>
        <c:lblOffset val="100"/>
        <c:noMultiLvlLbl val="0"/>
      </c:catAx>
      <c:valAx>
        <c:axId val="9731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313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Sheet3!$A$10:$A$14</c:f>
              <c:strCache>
                <c:ptCount val="5"/>
                <c:pt idx="0">
                  <c:v>김태원</c:v>
                </c:pt>
                <c:pt idx="1">
                  <c:v>부좌현</c:v>
                </c:pt>
                <c:pt idx="2">
                  <c:v>유성엽</c:v>
                </c:pt>
                <c:pt idx="3">
                  <c:v>김우남</c:v>
                </c:pt>
                <c:pt idx="4">
                  <c:v>박민수</c:v>
                </c:pt>
              </c:strCache>
            </c:strRef>
          </c:cat>
          <c:val>
            <c:numRef>
              <c:f>Sheet3!$B$10:$B$14</c:f>
              <c:numCache>
                <c:formatCode>General</c:formatCode>
                <c:ptCount val="5"/>
                <c:pt idx="0">
                  <c:v>1668</c:v>
                </c:pt>
                <c:pt idx="1">
                  <c:v>1661</c:v>
                </c:pt>
                <c:pt idx="2">
                  <c:v>1637</c:v>
                </c:pt>
                <c:pt idx="3">
                  <c:v>1634</c:v>
                </c:pt>
                <c:pt idx="4">
                  <c:v>1632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91-4DBA-B206-C36F66255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135984"/>
        <c:axId val="973118928"/>
      </c:barChart>
      <c:catAx>
        <c:axId val="97313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118928"/>
        <c:crosses val="autoZero"/>
        <c:auto val="1"/>
        <c:lblAlgn val="ctr"/>
        <c:lblOffset val="100"/>
        <c:noMultiLvlLbl val="0"/>
      </c:catAx>
      <c:valAx>
        <c:axId val="9731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313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1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9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6" y="310895"/>
            <a:ext cx="3463726" cy="4283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40" y="429640"/>
            <a:ext cx="2475730" cy="2039462"/>
          </a:xfrm>
          <a:prstGeom prst="rect">
            <a:avLst/>
          </a:prstGeom>
        </p:spPr>
      </p:pic>
      <p:sp>
        <p:nvSpPr>
          <p:cNvPr id="6" name="순서도: 준비 5"/>
          <p:cNvSpPr/>
          <p:nvPr/>
        </p:nvSpPr>
        <p:spPr>
          <a:xfrm>
            <a:off x="4185025" y="2679090"/>
            <a:ext cx="2234462" cy="190727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12" y="5698884"/>
            <a:ext cx="5392358" cy="88299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51" y="10804420"/>
            <a:ext cx="823657" cy="91416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002" y="11118977"/>
            <a:ext cx="436213" cy="48414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36" y="11066240"/>
            <a:ext cx="436213" cy="4841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393" y="11064303"/>
            <a:ext cx="436213" cy="48414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045" y="11075066"/>
            <a:ext cx="259415" cy="28792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964868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151152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21157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4213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08797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/>
          <a:srcRect t="14751"/>
          <a:stretch/>
        </p:blipFill>
        <p:spPr>
          <a:xfrm>
            <a:off x="622360" y="7563585"/>
            <a:ext cx="6225418" cy="183504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633" y="6728802"/>
            <a:ext cx="996235" cy="64486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868" y="6728802"/>
            <a:ext cx="996235" cy="64486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668" y="6728802"/>
            <a:ext cx="996235" cy="64486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225" y="6728802"/>
            <a:ext cx="996235" cy="64486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707" y="6728802"/>
            <a:ext cx="996235" cy="644866"/>
          </a:xfrm>
          <a:prstGeom prst="rect">
            <a:avLst/>
          </a:prstGeom>
        </p:spPr>
      </p:pic>
      <p:graphicFrame>
        <p:nvGraphicFramePr>
          <p:cNvPr id="59" name="차트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41847"/>
              </p:ext>
            </p:extLst>
          </p:nvPr>
        </p:nvGraphicFramePr>
        <p:xfrm>
          <a:off x="650935" y="10380340"/>
          <a:ext cx="5463855" cy="113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6" name="차트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646777"/>
              </p:ext>
            </p:extLst>
          </p:nvPr>
        </p:nvGraphicFramePr>
        <p:xfrm>
          <a:off x="725470" y="9255737"/>
          <a:ext cx="5463855" cy="113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7" name="모서리가 둥근 직사각형 66"/>
          <p:cNvSpPr/>
          <p:nvPr/>
        </p:nvSpPr>
        <p:spPr>
          <a:xfrm rot="20059707">
            <a:off x="5309577" y="3647954"/>
            <a:ext cx="1275364" cy="743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  <p:sp>
        <p:nvSpPr>
          <p:cNvPr id="68" name="모서리가 둥근 직사각형 67"/>
          <p:cNvSpPr/>
          <p:nvPr/>
        </p:nvSpPr>
        <p:spPr>
          <a:xfrm rot="20059707">
            <a:off x="4947755" y="788584"/>
            <a:ext cx="1690176" cy="743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의안 디폴트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refresh</a:t>
            </a:r>
            <a:endParaRPr lang="ko-KR" altLang="en-US" b="1" dirty="0"/>
          </a:p>
        </p:txBody>
      </p:sp>
      <p:sp>
        <p:nvSpPr>
          <p:cNvPr id="69" name="모서리가 둥근 직사각형 68"/>
          <p:cNvSpPr/>
          <p:nvPr/>
        </p:nvSpPr>
        <p:spPr>
          <a:xfrm rot="20059707">
            <a:off x="1986828" y="3512363"/>
            <a:ext cx="1690176" cy="743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전부 다 </a:t>
            </a:r>
            <a:endParaRPr lang="ko-KR" altLang="en-US" b="1" dirty="0"/>
          </a:p>
        </p:txBody>
      </p:sp>
      <p:sp>
        <p:nvSpPr>
          <p:cNvPr id="70" name="모서리가 둥근 직사각형 69"/>
          <p:cNvSpPr/>
          <p:nvPr/>
        </p:nvSpPr>
        <p:spPr>
          <a:xfrm rot="20560930">
            <a:off x="4984860" y="5539210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 dirty="0"/>
          </a:p>
        </p:txBody>
      </p:sp>
      <p:sp>
        <p:nvSpPr>
          <p:cNvPr id="71" name="모서리가 둥근 직사각형 70"/>
          <p:cNvSpPr/>
          <p:nvPr/>
        </p:nvSpPr>
        <p:spPr>
          <a:xfrm rot="20560930">
            <a:off x="4948886" y="6720535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전부 다</a:t>
            </a:r>
            <a:endParaRPr lang="ko-KR" altLang="en-US" b="1" dirty="0"/>
          </a:p>
        </p:txBody>
      </p:sp>
      <p:sp>
        <p:nvSpPr>
          <p:cNvPr id="72" name="모서리가 둥근 직사각형 71"/>
          <p:cNvSpPr/>
          <p:nvPr/>
        </p:nvSpPr>
        <p:spPr>
          <a:xfrm rot="20560930">
            <a:off x="5145039" y="8625381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 dirty="0"/>
          </a:p>
        </p:txBody>
      </p:sp>
      <p:sp>
        <p:nvSpPr>
          <p:cNvPr id="73" name="모서리가 둥근 직사각형 72"/>
          <p:cNvSpPr/>
          <p:nvPr/>
        </p:nvSpPr>
        <p:spPr>
          <a:xfrm rot="20560930">
            <a:off x="4984861" y="9909142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전부 다</a:t>
            </a:r>
            <a:endParaRPr lang="ko-KR" altLang="en-US" b="1" dirty="0"/>
          </a:p>
        </p:txBody>
      </p:sp>
      <p:sp>
        <p:nvSpPr>
          <p:cNvPr id="74" name="모서리가 둥근 직사각형 73"/>
          <p:cNvSpPr/>
          <p:nvPr/>
        </p:nvSpPr>
        <p:spPr>
          <a:xfrm rot="20560930">
            <a:off x="5024045" y="10952131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전부 다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137241" y="9255737"/>
            <a:ext cx="2675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Table - </a:t>
            </a:r>
            <a:r>
              <a:rPr lang="en-US" altLang="ko-KR" dirty="0" err="1" smtClean="0"/>
              <a:t>yt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Geomap</a:t>
            </a:r>
            <a:r>
              <a:rPr lang="en-US" altLang="ko-KR" dirty="0" smtClean="0"/>
              <a:t> refresh - </a:t>
            </a:r>
            <a:r>
              <a:rPr lang="en-US" altLang="ko-KR" dirty="0" err="1" smtClean="0"/>
              <a:t>jy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Gauge – </a:t>
            </a:r>
            <a:r>
              <a:rPr lang="en-US" altLang="ko-KR" dirty="0" err="1" smtClean="0"/>
              <a:t>jy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Bar chart - </a:t>
            </a:r>
            <a:r>
              <a:rPr lang="en-US" altLang="ko-KR" dirty="0" err="1" smtClean="0"/>
              <a:t>yt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알고리즘 정렬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yt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포맷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같이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가공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Css</a:t>
            </a:r>
            <a:r>
              <a:rPr lang="en-US" altLang="ko-KR" dirty="0" smtClean="0"/>
              <a:t> – bootstrap - </a:t>
            </a:r>
            <a:r>
              <a:rPr lang="en-US" altLang="ko-KR" dirty="0" err="1" smtClean="0"/>
              <a:t>jy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보고서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같이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3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6</cp:revision>
  <cp:lastPrinted>2017-06-12T13:53:34Z</cp:lastPrinted>
  <dcterms:created xsi:type="dcterms:W3CDTF">2017-06-12T13:08:13Z</dcterms:created>
  <dcterms:modified xsi:type="dcterms:W3CDTF">2017-06-12T13:53:41Z</dcterms:modified>
</cp:coreProperties>
</file>