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2" r:id="rId6"/>
    <p:sldId id="261" r:id="rId7"/>
    <p:sldId id="266" r:id="rId8"/>
    <p:sldId id="267" r:id="rId9"/>
    <p:sldId id="263" r:id="rId10"/>
    <p:sldId id="265" r:id="rId11"/>
    <p:sldId id="264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976C9-7ED6-4819-9147-C504991551D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0EA24-297B-4328-920F-8BB30326B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5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슬라이드 재생을 해야 데모가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0EA24-297B-4328-920F-8BB30326B2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2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FB2-0449-4541-9C01-F8C571DA928E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3E2E-48E9-4437-AFFD-3E208F02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FB2-0449-4541-9C01-F8C571DA928E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3E2E-48E9-4437-AFFD-3E208F02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3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FB2-0449-4541-9C01-F8C571DA928E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3E2E-48E9-4437-AFFD-3E208F02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7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FB2-0449-4541-9C01-F8C571DA928E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3E2E-48E9-4437-AFFD-3E208F02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8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FB2-0449-4541-9C01-F8C571DA928E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3E2E-48E9-4437-AFFD-3E208F02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0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FB2-0449-4541-9C01-F8C571DA928E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3E2E-48E9-4437-AFFD-3E208F02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FB2-0449-4541-9C01-F8C571DA928E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3E2E-48E9-4437-AFFD-3E208F02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8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FB2-0449-4541-9C01-F8C571DA928E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3E2E-48E9-4437-AFFD-3E208F02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9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FB2-0449-4541-9C01-F8C571DA928E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3E2E-48E9-4437-AFFD-3E208F02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FB2-0449-4541-9C01-F8C571DA928E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3E2E-48E9-4437-AFFD-3E208F02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9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FB2-0449-4541-9C01-F8C571DA928E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3E2E-48E9-4437-AFFD-3E208F02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17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CFB2-0449-4541-9C01-F8C571DA928E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3E2E-48E9-4437-AFFD-3E208F02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3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udepresiden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ertykoreaparty.kr/web/news/briefing/delegateBriefing/mainDelegateBriefingView.do" TargetMode="External"/><Relationship Id="rId2" Type="http://schemas.openxmlformats.org/officeDocument/2006/relationships/hyperlink" Target="http://theminjoo.kr/briefingList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ustice21.org/newhome/news/commentary.html" TargetMode="External"/><Relationship Id="rId5" Type="http://schemas.openxmlformats.org/officeDocument/2006/relationships/hyperlink" Target="http://bareun.party/?page_id=3281" TargetMode="External"/><Relationship Id="rId4" Type="http://schemas.openxmlformats.org/officeDocument/2006/relationships/hyperlink" Target="http://www.people21.kr/section.html?brief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기말 프로젝트 제안서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2012-11244 </a:t>
            </a:r>
            <a:r>
              <a:rPr lang="ko-KR" altLang="en-US" dirty="0"/>
              <a:t>박준모</a:t>
            </a:r>
          </a:p>
        </p:txBody>
      </p:sp>
    </p:spTree>
    <p:extLst>
      <p:ext uri="{BB962C8B-B14F-4D97-AF65-F5344CB8AC3E}">
        <p14:creationId xmlns:p14="http://schemas.microsoft.com/office/powerpoint/2010/main" val="229231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</a:t>
            </a:r>
            <a:r>
              <a:rPr lang="en-US" altLang="ko-KR" dirty="0"/>
              <a:t>– </a:t>
            </a:r>
            <a:r>
              <a:rPr lang="ko-KR" altLang="en-US" dirty="0" err="1"/>
              <a:t>결과창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13" y="1408181"/>
            <a:ext cx="5614670" cy="3509169"/>
          </a:xfrm>
        </p:spPr>
      </p:pic>
      <p:sp>
        <p:nvSpPr>
          <p:cNvPr id="9" name="TextBox 8"/>
          <p:cNvSpPr txBox="1"/>
          <p:nvPr/>
        </p:nvSpPr>
        <p:spPr>
          <a:xfrm>
            <a:off x="1" y="498944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스크린샷은 </a:t>
            </a:r>
            <a:r>
              <a:rPr lang="en-US" altLang="ko-KR" dirty="0"/>
              <a:t>‘</a:t>
            </a:r>
            <a:r>
              <a:rPr lang="ko-KR" altLang="en-US" dirty="0"/>
              <a:t>워킹 </a:t>
            </a:r>
            <a:r>
              <a:rPr lang="ko-KR" altLang="en-US" dirty="0" err="1"/>
              <a:t>데드</a:t>
            </a:r>
            <a:r>
              <a:rPr lang="en-US" altLang="ko-KR" dirty="0"/>
              <a:t>’</a:t>
            </a:r>
            <a:r>
              <a:rPr lang="ko-KR" altLang="en-US" dirty="0"/>
              <a:t>라는 게임의 </a:t>
            </a:r>
            <a:r>
              <a:rPr lang="ko-KR" altLang="en-US" dirty="0" err="1"/>
              <a:t>결과창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이 게임은 스토리 진행의 분기를 유저가 선택할 수 있고 이것을 온라인으로 집계해서 다른 사람은 어떤 선택을 했는지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이번 프로젝트에서 응용해서</a:t>
            </a:r>
            <a:r>
              <a:rPr lang="en-US" altLang="ko-KR" dirty="0"/>
              <a:t>, </a:t>
            </a:r>
            <a:r>
              <a:rPr lang="ko-KR" altLang="en-US" dirty="0"/>
              <a:t>자신과 가장 비슷한 성향의 유저</a:t>
            </a:r>
            <a:r>
              <a:rPr lang="en-US" altLang="ko-KR" dirty="0"/>
              <a:t>(</a:t>
            </a:r>
            <a:r>
              <a:rPr lang="ko-KR" altLang="en-US" dirty="0"/>
              <a:t>예를 들어 </a:t>
            </a:r>
            <a:r>
              <a:rPr lang="en-US" altLang="ko-KR" dirty="0"/>
              <a:t>100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을 설정하고 해당 사람들의 각 정치 현안 별 관심 비율 등을 나타내서 결과에 보여주도록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기본적으로 사회적인 동물이고 다른 사람들이 어떻게 선택했는지 궁금해하기 때문에 이 결과창으로 사용자의 흥미를 자극할 수 </a:t>
            </a:r>
            <a:r>
              <a:rPr lang="ko-KR" altLang="en-US" dirty="0" err="1"/>
              <a:t>있을거라고</a:t>
            </a:r>
            <a:r>
              <a:rPr lang="ko-KR" altLang="en-US" dirty="0"/>
              <a:t>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53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서비스와의 </a:t>
            </a:r>
            <a:r>
              <a:rPr lang="ko-KR" altLang="en-US" dirty="0" err="1"/>
              <a:t>차별점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기존 서비스로는 교수님께서 피드백으로 주신 </a:t>
            </a:r>
            <a:r>
              <a:rPr lang="en-US" altLang="ko-KR" dirty="0">
                <a:hlinkClick r:id="rId2"/>
              </a:rPr>
              <a:t>https://nudepresident.com/</a:t>
            </a:r>
            <a:r>
              <a:rPr lang="ko-KR" altLang="en-US" dirty="0"/>
              <a:t>를 참고했습니다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서비스와의 </a:t>
            </a:r>
            <a:r>
              <a:rPr lang="ko-KR" altLang="en-US" dirty="0" err="1"/>
              <a:t>차별점</a:t>
            </a:r>
            <a:endParaRPr lang="en-US" altLang="ko-KR" dirty="0"/>
          </a:p>
          <a:p>
            <a:pPr lvl="1"/>
            <a:r>
              <a:rPr lang="ko-KR" altLang="en-US" dirty="0"/>
              <a:t>설문창에 모름 버튼을 추가해서 사용자가 응답을 원하지 않는 부분을 집계하지 않도록 했고</a:t>
            </a:r>
            <a:r>
              <a:rPr lang="en-US" altLang="ko-KR" dirty="0"/>
              <a:t>, </a:t>
            </a:r>
            <a:r>
              <a:rPr lang="ko-KR" altLang="en-US" dirty="0"/>
              <a:t>시간 제한을 두어 긴장감을 주었습니다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그리고 현재 진행상황 창에서 </a:t>
            </a:r>
            <a:r>
              <a:rPr lang="en-US" altLang="ko-KR" dirty="0"/>
              <a:t>‘A</a:t>
            </a:r>
            <a:r>
              <a:rPr lang="ko-KR" altLang="en-US" dirty="0"/>
              <a:t>후보</a:t>
            </a:r>
            <a:r>
              <a:rPr lang="en-US" altLang="ko-KR" dirty="0"/>
              <a:t>‘, ‘B</a:t>
            </a:r>
            <a:r>
              <a:rPr lang="ko-KR" altLang="en-US" dirty="0"/>
              <a:t>후보</a:t>
            </a:r>
            <a:r>
              <a:rPr lang="en-US" altLang="ko-KR" dirty="0"/>
              <a:t>’ </a:t>
            </a:r>
            <a:r>
              <a:rPr lang="ko-KR" altLang="en-US" dirty="0" err="1"/>
              <a:t>일치율</a:t>
            </a:r>
            <a:r>
              <a:rPr lang="ko-KR" altLang="en-US" dirty="0"/>
              <a:t> 같은 애매모호한 표현보다 상징적인 아이콘으로 사용자의 지난 선택을 시각화해서 좀 더 직관적으로 정보를 전달할 계획입니다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결과창에 다른 사용자와의 비교를 추가하고 유저의 피드백을 받는 부분을 추가할 계획입니다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474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984135"/>
              </p:ext>
            </p:extLst>
          </p:nvPr>
        </p:nvGraphicFramePr>
        <p:xfrm>
          <a:off x="838200" y="1825625"/>
          <a:ext cx="1058766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260610612"/>
                    </a:ext>
                  </a:extLst>
                </a:gridCol>
                <a:gridCol w="1314286">
                  <a:extLst>
                    <a:ext uri="{9D8B030D-6E8A-4147-A177-3AD203B41FA5}">
                      <a16:colId xmlns:a16="http://schemas.microsoft.com/office/drawing/2014/main" val="3985722387"/>
                    </a:ext>
                  </a:extLst>
                </a:gridCol>
                <a:gridCol w="1268361">
                  <a:extLst>
                    <a:ext uri="{9D8B030D-6E8A-4147-A177-3AD203B41FA5}">
                      <a16:colId xmlns:a16="http://schemas.microsoft.com/office/drawing/2014/main" val="4167691363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1902735503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1768253213"/>
                    </a:ext>
                  </a:extLst>
                </a:gridCol>
                <a:gridCol w="1386349">
                  <a:extLst>
                    <a:ext uri="{9D8B030D-6E8A-4147-A177-3AD203B41FA5}">
                      <a16:colId xmlns:a16="http://schemas.microsoft.com/office/drawing/2014/main" val="746750254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51395361"/>
                    </a:ext>
                  </a:extLst>
                </a:gridCol>
                <a:gridCol w="1288808">
                  <a:extLst>
                    <a:ext uri="{9D8B030D-6E8A-4147-A177-3AD203B41FA5}">
                      <a16:colId xmlns:a16="http://schemas.microsoft.com/office/drawing/2014/main" val="335071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개발 계획 마무리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사용 데이터 분석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5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기능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정책 선택 기능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Affection</a:t>
                      </a:r>
                      <a:r>
                        <a:rPr lang="ko-KR" altLang="en-US" dirty="0"/>
                        <a:t>적인 요소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버그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3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 반응 취합 및 수정 내용에 반영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5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발표 및 보고서 제출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0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박준모 </a:t>
            </a:r>
            <a:r>
              <a:rPr lang="en-US" altLang="ko-KR" dirty="0"/>
              <a:t>(2012-11244)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ID : </a:t>
            </a:r>
            <a:r>
              <a:rPr lang="en-US" altLang="ko-KR" dirty="0" err="1"/>
              <a:t>junmohi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44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 선정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</a:t>
            </a:r>
            <a:r>
              <a:rPr lang="en-US" altLang="ko-KR" dirty="0"/>
              <a:t>(2017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초</a:t>
            </a:r>
            <a:r>
              <a:rPr lang="en-US" altLang="ko-KR" dirty="0"/>
              <a:t>) </a:t>
            </a:r>
            <a:r>
              <a:rPr lang="ko-KR" altLang="en-US" dirty="0"/>
              <a:t>대선 열풍이 한창입니다</a:t>
            </a:r>
            <a:r>
              <a:rPr lang="en-US" altLang="ko-KR" dirty="0"/>
              <a:t>. </a:t>
            </a:r>
            <a:r>
              <a:rPr lang="ko-KR" altLang="en-US" dirty="0"/>
              <a:t>그래서 저도 대선 토론이나 후보들의 정책들을 관심있게 살펴보았는데 남녀</a:t>
            </a:r>
            <a:r>
              <a:rPr lang="en-US" altLang="ko-KR" dirty="0"/>
              <a:t>, </a:t>
            </a:r>
            <a:r>
              <a:rPr lang="ko-KR" altLang="en-US" dirty="0"/>
              <a:t>노소간의 갈등과 빈부 격차에 대한 각 정당들의 입장과 저의 입장을 한번에 매칭해 저에게 가장 맞는 정당을 찾아 투표하는게 힘들었습니다</a:t>
            </a:r>
            <a:r>
              <a:rPr lang="en-US" altLang="ko-KR" dirty="0"/>
              <a:t>. </a:t>
            </a:r>
            <a:r>
              <a:rPr lang="ko-KR" altLang="en-US" dirty="0"/>
              <a:t>따라서 제가 가장 원하는 정당을 찾아주는 웹페이지를 만들고 싶습니다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31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남녀</a:t>
            </a:r>
            <a:r>
              <a:rPr lang="en-US" altLang="ko-KR" dirty="0"/>
              <a:t>, </a:t>
            </a:r>
            <a:r>
              <a:rPr lang="ko-KR" altLang="en-US" dirty="0"/>
              <a:t>노소</a:t>
            </a:r>
            <a:r>
              <a:rPr lang="en-US" altLang="ko-KR" dirty="0"/>
              <a:t>, </a:t>
            </a:r>
            <a:r>
              <a:rPr lang="ko-KR" altLang="en-US" dirty="0"/>
              <a:t>빈부 간의 갈등 등 사회 문제에 대한 원내 정당들의 정책을 알려주고 정책들을 랜덤하게 샘플링해서 사용자에게 제시한 후 찬반을 선택하게 해 해당 사용자에게 가장 알맞은 정당 찾아주는 웹사이트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132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프로젝트 제안 </a:t>
            </a:r>
            <a:r>
              <a:rPr lang="en-US" altLang="ko-KR" dirty="0"/>
              <a:t>– </a:t>
            </a:r>
            <a:r>
              <a:rPr lang="ko-KR" altLang="en-US" dirty="0"/>
              <a:t>데이터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53496"/>
            <a:ext cx="12192000" cy="5304503"/>
          </a:xfrm>
        </p:spPr>
        <p:txBody>
          <a:bodyPr/>
          <a:lstStyle/>
          <a:p>
            <a:r>
              <a:rPr lang="ko-KR" altLang="en-US" sz="2000" dirty="0"/>
              <a:t>정당은 원내정당</a:t>
            </a:r>
            <a:r>
              <a:rPr lang="en-US" altLang="ko-KR" sz="2000" dirty="0"/>
              <a:t>(</a:t>
            </a:r>
            <a:r>
              <a:rPr lang="ko-KR" altLang="en-US" sz="2000" dirty="0"/>
              <a:t>새누리당 제외</a:t>
            </a:r>
            <a:r>
              <a:rPr lang="en-US" altLang="ko-KR" sz="2000" dirty="0"/>
              <a:t>)</a:t>
            </a:r>
            <a:r>
              <a:rPr lang="ko-KR" altLang="en-US" sz="2000" dirty="0"/>
              <a:t>들에 대해서만 조사할 계획입니다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정당 별 정책 논평 페이지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더불어민주당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http://theminjoo.kr/briefingList.do</a:t>
            </a:r>
            <a:endParaRPr lang="en-US" altLang="ko-KR" sz="1600" dirty="0"/>
          </a:p>
          <a:p>
            <a:pPr lvl="1"/>
            <a:r>
              <a:rPr lang="ko-KR" altLang="en-US" sz="1600" dirty="0"/>
              <a:t>자유한국당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http://www.libertykoreaparty.kr/web/news/briefing/delegateBriefing/mainDelegateBriefingView.do</a:t>
            </a:r>
            <a:endParaRPr lang="en-US" altLang="ko-KR" sz="1600" dirty="0"/>
          </a:p>
          <a:p>
            <a:pPr lvl="1"/>
            <a:r>
              <a:rPr lang="ko-KR" altLang="en-US" sz="1600" dirty="0"/>
              <a:t>국민의당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4"/>
              </a:rPr>
              <a:t>http://www.people21.kr/section.html?briefing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바른정당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5"/>
              </a:rPr>
              <a:t>http://bareun.party/?page_id=3281</a:t>
            </a:r>
            <a:endParaRPr lang="en-US" altLang="ko-KR" sz="1600" dirty="0"/>
          </a:p>
          <a:p>
            <a:pPr lvl="1"/>
            <a:r>
              <a:rPr lang="ko-KR" altLang="en-US" sz="1600" dirty="0"/>
              <a:t>정의당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6"/>
              </a:rPr>
              <a:t>http://www.justice21.org/newhome/news/commentary.html</a:t>
            </a:r>
            <a:endParaRPr lang="en-US" altLang="ko-KR" sz="1600" dirty="0"/>
          </a:p>
          <a:p>
            <a:r>
              <a:rPr lang="ko-KR" altLang="en-US" sz="2000" dirty="0"/>
              <a:t>정당 별 정책 논평 페이지에서 이 프로젝트에서 필요한 정책 분야에 대한 각 정당의 논평을 보고 입장을 알 수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최근 박근혜 전 대통령의 파면</a:t>
            </a:r>
            <a:r>
              <a:rPr lang="en-US" altLang="ko-KR" sz="2000" dirty="0"/>
              <a:t>, </a:t>
            </a:r>
            <a:r>
              <a:rPr lang="ko-KR" altLang="en-US" sz="2000" dirty="0"/>
              <a:t>문재인 대통령의 당선 등 정치적 지형이 빠르게 변하고 있기에 최근 </a:t>
            </a:r>
            <a:r>
              <a:rPr lang="en-US" altLang="ko-KR" sz="2000" dirty="0"/>
              <a:t>3</a:t>
            </a:r>
            <a:r>
              <a:rPr lang="ko-KR" altLang="en-US" sz="2000" dirty="0"/>
              <a:t>개월간의 자료만 참고할 예정입니다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58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</a:t>
            </a:r>
            <a:r>
              <a:rPr lang="en-US" altLang="ko-KR" dirty="0"/>
              <a:t>– </a:t>
            </a:r>
            <a:r>
              <a:rPr lang="ko-KR" altLang="en-US" dirty="0"/>
              <a:t>단답형 </a:t>
            </a:r>
            <a:r>
              <a:rPr lang="ko-KR" altLang="en-US" dirty="0" err="1"/>
              <a:t>설문창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" y="1434769"/>
            <a:ext cx="6238875" cy="5153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2841" y="1311214"/>
            <a:ext cx="5849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사람들에 대해 설문할 때 많은 시간이 주어질수록 정말 자신이 생각하는 사실보다 도덕적 관념으로 대답하는 비율이 높아진다고 합니다</a:t>
            </a:r>
            <a:r>
              <a:rPr lang="en-US" altLang="ko-KR" dirty="0"/>
              <a:t>. </a:t>
            </a:r>
            <a:r>
              <a:rPr lang="ko-KR" altLang="en-US" dirty="0"/>
              <a:t>따라서 시간 제한을 두어 사용자의 긴장감을 높이고 해당 사용자가 정말로 생각하는 바를 대답할 수 있도록 유도합니다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사용자가 여태까지 응답한 기록을 토대로 여러 요소에 대해</a:t>
            </a:r>
            <a:r>
              <a:rPr lang="en-US" altLang="ko-KR" dirty="0"/>
              <a:t>(</a:t>
            </a:r>
            <a:r>
              <a:rPr lang="ko-KR" altLang="en-US" dirty="0"/>
              <a:t>매파</a:t>
            </a:r>
            <a:r>
              <a:rPr lang="en-US" altLang="ko-KR" dirty="0"/>
              <a:t>-</a:t>
            </a:r>
            <a:r>
              <a:rPr lang="ko-KR" altLang="en-US" dirty="0"/>
              <a:t>비둘기파</a:t>
            </a:r>
            <a:r>
              <a:rPr lang="en-US" altLang="ko-KR" dirty="0"/>
              <a:t>, </a:t>
            </a:r>
            <a:r>
              <a:rPr lang="ko-KR" altLang="en-US" dirty="0"/>
              <a:t>기회의 평등</a:t>
            </a:r>
            <a:r>
              <a:rPr lang="en-US" altLang="ko-KR" dirty="0"/>
              <a:t>-</a:t>
            </a:r>
            <a:r>
              <a:rPr lang="ko-KR" altLang="en-US" dirty="0"/>
              <a:t>결과의 평등</a:t>
            </a:r>
            <a:r>
              <a:rPr lang="en-US" altLang="ko-KR" dirty="0"/>
              <a:t>, </a:t>
            </a:r>
            <a:r>
              <a:rPr lang="ko-KR" altLang="en-US" dirty="0"/>
              <a:t>청년 복지</a:t>
            </a:r>
            <a:r>
              <a:rPr lang="en-US" altLang="ko-KR" dirty="0"/>
              <a:t>-</a:t>
            </a:r>
            <a:r>
              <a:rPr lang="ko-KR" altLang="en-US" dirty="0"/>
              <a:t>노인 복지</a:t>
            </a:r>
            <a:r>
              <a:rPr lang="en-US" altLang="ko-KR" dirty="0"/>
              <a:t>) </a:t>
            </a:r>
            <a:r>
              <a:rPr lang="ko-KR" altLang="en-US" dirty="0"/>
              <a:t>사용자가 어느 입장에 가까운지 </a:t>
            </a:r>
            <a:r>
              <a:rPr lang="ko-KR" altLang="en-US" dirty="0" err="1"/>
              <a:t>설문창</a:t>
            </a:r>
            <a:r>
              <a:rPr lang="ko-KR" altLang="en-US" dirty="0"/>
              <a:t> 위의 아이콘들로 보여줍니다</a:t>
            </a:r>
            <a:r>
              <a:rPr lang="en-US" altLang="ko-KR" dirty="0"/>
              <a:t>. </a:t>
            </a:r>
            <a:r>
              <a:rPr lang="ko-KR" altLang="en-US" dirty="0"/>
              <a:t>해당 요소에 대한 참고자료는 다음 슬라이드의 동영상으로 보여드리겠습니다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07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</a:t>
            </a:r>
            <a:r>
              <a:rPr lang="en-US" altLang="ko-KR" dirty="0"/>
              <a:t>– </a:t>
            </a:r>
            <a:r>
              <a:rPr lang="ko-KR" altLang="en-US" dirty="0"/>
              <a:t>단답형 </a:t>
            </a:r>
            <a:r>
              <a:rPr lang="ko-KR" altLang="en-US" dirty="0" err="1"/>
              <a:t>설문창</a:t>
            </a:r>
            <a:r>
              <a:rPr lang="en-US" altLang="ko-KR" dirty="0"/>
              <a:t> </a:t>
            </a:r>
            <a:r>
              <a:rPr lang="ko-KR" altLang="en-US" dirty="0"/>
              <a:t>데모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2096294"/>
            <a:ext cx="5581650" cy="3810000"/>
          </a:xfrm>
        </p:spPr>
      </p:pic>
    </p:spTree>
    <p:extLst>
      <p:ext uri="{BB962C8B-B14F-4D97-AF65-F5344CB8AC3E}">
        <p14:creationId xmlns:p14="http://schemas.microsoft.com/office/powerpoint/2010/main" val="288334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</a:t>
            </a:r>
            <a:r>
              <a:rPr lang="en-US" altLang="ko-KR" dirty="0"/>
              <a:t>– </a:t>
            </a:r>
            <a:r>
              <a:rPr lang="ko-KR" altLang="en-US" dirty="0"/>
              <a:t>아이콘 참고자료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97" y="1592711"/>
            <a:ext cx="5997206" cy="3281881"/>
          </a:xfrm>
        </p:spPr>
      </p:pic>
      <p:sp>
        <p:nvSpPr>
          <p:cNvPr id="6" name="TextBox 5"/>
          <p:cNvSpPr txBox="1"/>
          <p:nvPr/>
        </p:nvSpPr>
        <p:spPr>
          <a:xfrm>
            <a:off x="0" y="506370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게임은 </a:t>
            </a:r>
            <a:r>
              <a:rPr lang="en-US" altLang="ko-KR" dirty="0"/>
              <a:t>Reigns</a:t>
            </a:r>
            <a:r>
              <a:rPr lang="ko-KR" altLang="en-US" dirty="0"/>
              <a:t>라는 게임인데 사용자가 어떤 선택을 하면 위의 아이콘들이 변화합니다</a:t>
            </a:r>
            <a:r>
              <a:rPr lang="en-US" altLang="ko-KR" dirty="0"/>
              <a:t>. </a:t>
            </a:r>
            <a:r>
              <a:rPr lang="ko-KR" altLang="en-US" dirty="0"/>
              <a:t>해당 기능을 이 프로젝트에 도입해 유저의 입장을 상징적으로 나타내려고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생각중인 방향으로는</a:t>
            </a:r>
            <a:r>
              <a:rPr lang="en-US" altLang="ko-KR" dirty="0"/>
              <a:t>, </a:t>
            </a:r>
            <a:r>
              <a:rPr lang="ko-KR" altLang="en-US" dirty="0"/>
              <a:t>매</a:t>
            </a:r>
            <a:r>
              <a:rPr lang="en-US" altLang="ko-KR" dirty="0"/>
              <a:t>-</a:t>
            </a:r>
            <a:r>
              <a:rPr lang="ko-KR" altLang="en-US" dirty="0"/>
              <a:t>비둘기</a:t>
            </a:r>
            <a:r>
              <a:rPr lang="en-US" altLang="ko-KR" dirty="0"/>
              <a:t>, </a:t>
            </a:r>
            <a:r>
              <a:rPr lang="ko-KR" altLang="en-US" dirty="0"/>
              <a:t>남</a:t>
            </a:r>
            <a:r>
              <a:rPr lang="en-US" altLang="ko-KR" dirty="0"/>
              <a:t>-</a:t>
            </a:r>
            <a:r>
              <a:rPr lang="ko-KR" altLang="en-US" dirty="0" err="1"/>
              <a:t>녀</a:t>
            </a:r>
            <a:r>
              <a:rPr lang="en-US" altLang="ko-KR" dirty="0"/>
              <a:t>, </a:t>
            </a:r>
            <a:r>
              <a:rPr lang="ko-KR" altLang="en-US" dirty="0"/>
              <a:t>노인</a:t>
            </a:r>
            <a:r>
              <a:rPr lang="en-US" altLang="ko-KR" dirty="0"/>
              <a:t>-</a:t>
            </a:r>
            <a:r>
              <a:rPr lang="ko-KR" altLang="en-US" dirty="0"/>
              <a:t>아이</a:t>
            </a:r>
            <a:r>
              <a:rPr lang="en-US" altLang="ko-KR" dirty="0"/>
              <a:t>, </a:t>
            </a:r>
            <a:r>
              <a:rPr lang="ko-KR" altLang="en-US" dirty="0"/>
              <a:t>자본가</a:t>
            </a:r>
            <a:r>
              <a:rPr lang="en-US" altLang="ko-KR" dirty="0"/>
              <a:t>-</a:t>
            </a:r>
            <a:r>
              <a:rPr lang="ko-KR" altLang="en-US" dirty="0"/>
              <a:t>노동자 아이콘 등이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2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</a:t>
            </a:r>
            <a:r>
              <a:rPr lang="en-US" altLang="ko-KR" dirty="0"/>
              <a:t>– </a:t>
            </a:r>
            <a:r>
              <a:rPr lang="ko-KR" altLang="en-US" dirty="0" err="1"/>
              <a:t>결과창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498944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위는 기존에 존재하는 자신과 가장 맞는 대통령을 찾아주는 서비스입니다</a:t>
            </a:r>
            <a:r>
              <a:rPr lang="en-US" altLang="ko-KR" dirty="0"/>
              <a:t>. </a:t>
            </a:r>
            <a:r>
              <a:rPr lang="ko-KR" altLang="en-US" dirty="0"/>
              <a:t>저는 이 서비스의 미흡한 점을 개선하는 것으로 </a:t>
            </a:r>
            <a:r>
              <a:rPr lang="ko-KR" altLang="en-US" dirty="0" err="1"/>
              <a:t>결과창</a:t>
            </a:r>
            <a:r>
              <a:rPr lang="ko-KR" altLang="en-US" dirty="0"/>
              <a:t> 중 첫번째 창을 구현하려고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첫째로 유저가 선택하지 않은 관심분야도 그래프 상의 축으로 나와있는데</a:t>
            </a:r>
            <a:r>
              <a:rPr lang="en-US" altLang="ko-KR" dirty="0"/>
              <a:t>, </a:t>
            </a:r>
            <a:r>
              <a:rPr lang="ko-KR" altLang="en-US" dirty="0"/>
              <a:t>저는 유저가 선택한 관심분야만 축으로 선택해 보여주려고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둘째로는 유저 설문 기능을 추가하여 해당 정당이 마음에 드는 점</a:t>
            </a:r>
            <a:r>
              <a:rPr lang="en-US" altLang="ko-KR" dirty="0"/>
              <a:t>, </a:t>
            </a:r>
            <a:r>
              <a:rPr lang="ko-KR" altLang="en-US" dirty="0"/>
              <a:t>들지 않는 점 두가지 값을 수집해서 추후 서비스 품질 개선에 참고하고자 합니다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3" y="1880459"/>
            <a:ext cx="7832785" cy="30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3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706</Words>
  <Application>Microsoft Office PowerPoint</Application>
  <PresentationFormat>와이드스크린</PresentationFormat>
  <Paragraphs>63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기말 프로젝트 제안서</vt:lpstr>
      <vt:lpstr>팀원 정보</vt:lpstr>
      <vt:lpstr>프로젝트 주제 선정 배경</vt:lpstr>
      <vt:lpstr>프로젝트 제안</vt:lpstr>
      <vt:lpstr>프로젝트 제안 – 데이터 수집</vt:lpstr>
      <vt:lpstr>인터페이스 – 단답형 설문창</vt:lpstr>
      <vt:lpstr>인터페이스 – 단답형 설문창 데모</vt:lpstr>
      <vt:lpstr>인터페이스 – 아이콘 참고자료</vt:lpstr>
      <vt:lpstr>인터페이스 – 결과창 (1)</vt:lpstr>
      <vt:lpstr>인터페이스 – 결과창 (2)</vt:lpstr>
      <vt:lpstr>기존 서비스와의 차별점</vt:lpstr>
      <vt:lpstr>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 프로젝트 제안서</dc:title>
  <dc:creator>박준모</dc:creator>
  <cp:lastModifiedBy>박준모</cp:lastModifiedBy>
  <cp:revision>5</cp:revision>
  <dcterms:created xsi:type="dcterms:W3CDTF">2017-05-05T06:13:45Z</dcterms:created>
  <dcterms:modified xsi:type="dcterms:W3CDTF">2017-05-11T13:00:26Z</dcterms:modified>
</cp:coreProperties>
</file>