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Tabla Ejecutiva de Métricas con Descripción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182880">
                <a:tc>
                  <a:txBody>
                    <a:bodyPr wrap="square"/>
                    <a:lstStyle/>
                    <a:p>
                      <a:pPr algn="ctr">
                        <a:defRPr b="1" sz="1080"/>
                      </a:pPr>
                      <a:r>
                        <a:t>Métrica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pPr algn="ctr">
                        <a:defRPr b="1" sz="1080"/>
                      </a:pPr>
                      <a:r>
                        <a:t>Mínimo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pPr algn="ctr">
                        <a:defRPr b="1" sz="1080"/>
                      </a:pPr>
                      <a:r>
                        <a:t>Máximo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pPr algn="ctr">
                        <a:defRPr b="1" sz="1080"/>
                      </a:pPr>
                      <a:r>
                        <a:t>Último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pPr algn="ctr">
                        <a:defRPr b="1" sz="1080"/>
                      </a:pPr>
                      <a:r>
                        <a:t>Descripción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Documentos PDF Procesados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956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956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Número de documentos PDF procesados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Documentos Fragmentados (Chunked Documents)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708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36651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36651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Número de fragmentos generados a partir de los documentos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Documentos Crackeados (Cracked Documents)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161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38863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38863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Número total de documentos crackeados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Documentos Eliminados (Deleted Documents)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Número de documentos eliminados durante el proceso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Fuentes Eliminadas (Deleted Sources)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Número de fuentes eliminadas durante el proceso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Documentos Embebidos (Documents Embedded)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100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36651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36651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Número de documentos cuyos embeddings se generaron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Documentos Reutilizados (Documents Reused)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Número de documentos para los cuales se reutilizaron embeddings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Documentos Totales (Documents Total)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100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36651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36651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Número total de documentos procesados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Fuentes Procesadas (Processed Sources)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854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854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pPr algn="ctr">
                        <a:defRPr sz="1080"/>
                      </a:pPr>
                      <a:r>
                        <a:t>Número de fuentes de documentos procesadas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