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84" r:id="rId11"/>
    <p:sldId id="3183" r:id="rId12"/>
    <p:sldId id="3150" r:id="rId13"/>
    <p:sldId id="3151" r:id="rId14"/>
    <p:sldId id="3185" r:id="rId15"/>
    <p:sldId id="3129" r:id="rId16"/>
    <p:sldId id="3154" r:id="rId17"/>
    <p:sldId id="3155" r:id="rId18"/>
    <p:sldId id="3186" r:id="rId19"/>
    <p:sldId id="3156" r:id="rId20"/>
    <p:sldId id="3159" r:id="rId21"/>
    <p:sldId id="3158" r:id="rId22"/>
    <p:sldId id="3187" r:id="rId23"/>
    <p:sldId id="3160" r:id="rId24"/>
    <p:sldId id="3161" r:id="rId25"/>
    <p:sldId id="3165" r:id="rId26"/>
    <p:sldId id="3188" r:id="rId27"/>
    <p:sldId id="3189" r:id="rId28"/>
    <p:sldId id="3190" r:id="rId29"/>
    <p:sldId id="3194" r:id="rId30"/>
    <p:sldId id="3193"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3/11/2020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45424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1413219843"/>
              </p:ext>
            </p:extLst>
          </p:nvPr>
        </p:nvGraphicFramePr>
        <p:xfrm>
          <a:off x="438944" y="2749391"/>
          <a:ext cx="14601825" cy="3496818"/>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7381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56647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522906292"/>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324319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301465795"/>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03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01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57650985"/>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110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2832513778"/>
              </p:ext>
            </p:extLst>
          </p:nvPr>
        </p:nvGraphicFramePr>
        <p:xfrm>
          <a:off x="494070" y="3018513"/>
          <a:ext cx="14174430" cy="4084320"/>
        </p:xfrm>
        <a:graphic>
          <a:graphicData uri="http://schemas.openxmlformats.org/drawingml/2006/table">
            <a:tbl>
              <a:tblPr firstRow="1" bandRow="1">
                <a:tableStyleId>{5C22544A-7EE6-4342-B048-85BDC9FD1C3A}</a:tableStyleId>
              </a:tblPr>
              <a:tblGrid>
                <a:gridCol w="484171">
                  <a:extLst>
                    <a:ext uri="{9D8B030D-6E8A-4147-A177-3AD203B41FA5}">
                      <a16:colId xmlns:a16="http://schemas.microsoft.com/office/drawing/2014/main" val="4034247673"/>
                    </a:ext>
                  </a:extLst>
                </a:gridCol>
                <a:gridCol w="3917847">
                  <a:extLst>
                    <a:ext uri="{9D8B030D-6E8A-4147-A177-3AD203B41FA5}">
                      <a16:colId xmlns:a16="http://schemas.microsoft.com/office/drawing/2014/main" val="4110195667"/>
                    </a:ext>
                  </a:extLst>
                </a:gridCol>
                <a:gridCol w="2892468">
                  <a:extLst>
                    <a:ext uri="{9D8B030D-6E8A-4147-A177-3AD203B41FA5}">
                      <a16:colId xmlns:a16="http://schemas.microsoft.com/office/drawing/2014/main" val="3067221004"/>
                    </a:ext>
                  </a:extLst>
                </a:gridCol>
                <a:gridCol w="1776802">
                  <a:extLst>
                    <a:ext uri="{9D8B030D-6E8A-4147-A177-3AD203B41FA5}">
                      <a16:colId xmlns:a16="http://schemas.microsoft.com/office/drawing/2014/main" val="3419332314"/>
                    </a:ext>
                  </a:extLst>
                </a:gridCol>
                <a:gridCol w="1632179">
                  <a:extLst>
                    <a:ext uri="{9D8B030D-6E8A-4147-A177-3AD203B41FA5}">
                      <a16:colId xmlns:a16="http://schemas.microsoft.com/office/drawing/2014/main" val="2469023498"/>
                    </a:ext>
                  </a:extLst>
                </a:gridCol>
                <a:gridCol w="1905252">
                  <a:extLst>
                    <a:ext uri="{9D8B030D-6E8A-4147-A177-3AD203B41FA5}">
                      <a16:colId xmlns:a16="http://schemas.microsoft.com/office/drawing/2014/main" val="3319014404"/>
                    </a:ext>
                  </a:extLst>
                </a:gridCol>
                <a:gridCol w="1565711">
                  <a:extLst>
                    <a:ext uri="{9D8B030D-6E8A-4147-A177-3AD203B41FA5}">
                      <a16:colId xmlns:a16="http://schemas.microsoft.com/office/drawing/2014/main" val="906139303"/>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tc>
                  <a:txBody>
                    <a:bodyPr/>
                    <a:lstStyle/>
                    <a:p>
                      <a:r>
                        <a:rPr lang="es-CO" sz="2000" noProof="0" dirty="0">
                          <a:latin typeface="Work Sans" panose="020B0604020202020204" charset="0"/>
                        </a:rPr>
                        <a:t>Febrero-2021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131895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850951587"/>
              </p:ext>
            </p:extLst>
          </p:nvPr>
        </p:nvGraphicFramePr>
        <p:xfrm>
          <a:off x="428663" y="2732028"/>
          <a:ext cx="14622386" cy="36466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r>
                        <a:rPr lang="es-ES" sz="2000" noProof="0" dirty="0">
                          <a:latin typeface="Work Sans" panose="020B0604020202020204" charset="0"/>
                        </a:rPr>
                        <a:t>El grupo del laboratorio de datos de SNUIRA tuvo acceso a la plataforma de </a:t>
                      </a:r>
                      <a:r>
                        <a:rPr lang="es-ES" sz="2000" noProof="0">
                          <a:latin typeface="Work Sans" panose="020B0604020202020204" charset="0"/>
                        </a:rPr>
                        <a:t>Microsoft Azure</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64975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959063001"/>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algn="ctr"/>
                      <a:r>
                        <a:rPr lang="es-CO" sz="2000" noProof="0" dirty="0">
                          <a:latin typeface="Work Sans" panose="020B0604020202020204" charset="0"/>
                        </a:rPr>
                        <a:t>Octubre: Semana del 26 al 30</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56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2.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B9E3E-007B-4941-88E2-37E7082348F6}">
  <ds:schemaRefs>
    <ds:schemaRef ds:uri="http://schemas.microsoft.com/office/2006/documentManagement/types"/>
    <ds:schemaRef ds:uri="http://purl.org/dc/terms/"/>
    <ds:schemaRef ds:uri="http://www.w3.org/XML/1998/namespace"/>
    <ds:schemaRef ds:uri="dfccf4c8-0b5f-4c1e-9394-362fa36c171a"/>
    <ds:schemaRef ds:uri="http://purl.org/dc/dcmitype/"/>
    <ds:schemaRef ds:uri="http://schemas.microsoft.com/office/infopath/2007/PartnerControls"/>
    <ds:schemaRef ds:uri="80e2b639-62ad-41c3-bcf5-60cba861a4cb"/>
    <ds:schemaRef ds:uri="http://schemas.microsoft.com/sharepoint/v3"/>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2109</TotalTime>
  <Words>4230</Words>
  <Application>Microsoft Office PowerPoint</Application>
  <PresentationFormat>Personalizado</PresentationFormat>
  <Paragraphs>587</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Work Sans Light</vt:lpstr>
      <vt:lpstr>Work Sans</vt:lpstr>
      <vt:lpstr>Wingdings</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121</cp:revision>
  <cp:lastPrinted>2019-12-12T15:57:25Z</cp:lastPrinted>
  <dcterms:created xsi:type="dcterms:W3CDTF">2019-03-19T14:57:56Z</dcterms:created>
  <dcterms:modified xsi:type="dcterms:W3CDTF">2020-11-03T14:22:54Z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