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199"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del">
        <pc:chgData name="Luis Alfonso Patarroyo Niño" userId="562471d2-2fd6-49e9-af13-43c590bd592c" providerId="ADAL" clId="{54FC2C12-4FD7-4FDA-B7E9-EB4B0EBD110C}" dt="2020-11-03T15:10:05.944" v="373" actId="2696"/>
        <pc:sldMkLst>
          <pc:docMk/>
          <pc:sldMk cId="454243458" sldId="3151"/>
        </pc:sldMkLst>
      </pc:sldChg>
      <pc:sldChg chg="del">
        <pc:chgData name="Luis Alfonso Patarroyo Niño" userId="562471d2-2fd6-49e9-af13-43c590bd592c" providerId="ADAL" clId="{54FC2C12-4FD7-4FDA-B7E9-EB4B0EBD110C}" dt="2020-11-03T13:59:58.616" v="288" actId="2696"/>
        <pc:sldMkLst>
          <pc:docMk/>
          <pc:sldMk cId="566474830" sldId="3155"/>
        </pc:sldMkLst>
      </pc:sldChg>
      <pc:sldChg chg="del">
        <pc:chgData name="Luis Alfonso Patarroyo Niño" userId="562471d2-2fd6-49e9-af13-43c590bd592c" providerId="ADAL" clId="{54FC2C12-4FD7-4FDA-B7E9-EB4B0EBD110C}" dt="2020-11-03T14:07:44.198" v="294" actId="2696"/>
        <pc:sldMkLst>
          <pc:docMk/>
          <pc:sldMk cId="2817011650" sldId="3165"/>
        </pc:sldMkLst>
      </pc:sldChg>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modSp del">
        <pc:chgData name="Luis Alfonso Patarroyo Niño" userId="562471d2-2fd6-49e9-af13-43c590bd592c" providerId="ADAL" clId="{54FC2C12-4FD7-4FDA-B7E9-EB4B0EBD110C}" dt="2020-11-03T13:44:13.716" v="286" actId="2696"/>
        <pc:sldMkLst>
          <pc:docMk/>
          <pc:sldMk cId="227561877" sldId="3184"/>
        </pc:sldMkLst>
        <pc:graphicFrameChg chg="modGraphic">
          <ac:chgData name="Luis Alfonso Patarroyo Niño" userId="562471d2-2fd6-49e9-af13-43c590bd592c" providerId="ADAL" clId="{54FC2C12-4FD7-4FDA-B7E9-EB4B0EBD110C}" dt="2020-10-28T21:23:39.484" v="8" actId="20577"/>
          <ac:graphicFrameMkLst>
            <pc:docMk/>
            <pc:sldMk cId="227561877" sldId="3184"/>
            <ac:graphicFrameMk id="8" creationId="{5BF6D53B-53D7-4020-AE41-DD0AB830B723}"/>
          </ac:graphicFrameMkLst>
        </pc:graphicFrameChg>
      </pc:sldChg>
      <pc:sldChg chg="modSp del">
        <pc:chgData name="Luis Alfonso Patarroyo Niño" userId="562471d2-2fd6-49e9-af13-43c590bd592c" providerId="ADAL" clId="{54FC2C12-4FD7-4FDA-B7E9-EB4B0EBD110C}" dt="2020-11-03T15:10:06.155" v="374" actId="2696"/>
        <pc:sldMkLst>
          <pc:docMk/>
          <pc:sldMk cId="2738151110" sldId="3185"/>
        </pc:sldMkLst>
        <pc:graphicFrameChg chg="mod modGraphic">
          <ac:chgData name="Luis Alfonso Patarroyo Niño" userId="562471d2-2fd6-49e9-af13-43c590bd592c" providerId="ADAL" clId="{54FC2C12-4FD7-4FDA-B7E9-EB4B0EBD110C}" dt="2020-10-28T21:54:55.397" v="13" actId="6549"/>
          <ac:graphicFrameMkLst>
            <pc:docMk/>
            <pc:sldMk cId="2738151110" sldId="3185"/>
            <ac:graphicFrameMk id="5" creationId="{DFD7A878-1DBA-40BF-B780-9E7741D072A6}"/>
          </ac:graphicFrameMkLst>
        </pc:graphicFrameChg>
      </pc:sldChg>
      <pc:sldChg chg="modSp del">
        <pc:chgData name="Luis Alfonso Patarroyo Niño" userId="562471d2-2fd6-49e9-af13-43c590bd592c" providerId="ADAL" clId="{54FC2C12-4FD7-4FDA-B7E9-EB4B0EBD110C}" dt="2020-11-03T13:59:58.653" v="289" actId="2696"/>
        <pc:sldMkLst>
          <pc:docMk/>
          <pc:sldMk cId="3243195000" sldId="3186"/>
        </pc:sldMkLst>
        <pc:graphicFrameChg chg="mod modGraphic">
          <ac:chgData name="Luis Alfonso Patarroyo Niño" userId="562471d2-2fd6-49e9-af13-43c590bd592c" providerId="ADAL" clId="{54FC2C12-4FD7-4FDA-B7E9-EB4B0EBD110C}" dt="2020-10-28T21:55:10.041" v="16" actId="6549"/>
          <ac:graphicFrameMkLst>
            <pc:docMk/>
            <pc:sldMk cId="3243195000" sldId="3186"/>
            <ac:graphicFrameMk id="8" creationId="{5BF6D53B-53D7-4020-AE41-DD0AB830B723}"/>
          </ac:graphicFrameMkLst>
        </pc:graphicFrameChg>
      </pc:sldChg>
      <pc:sldChg chg="modSp del">
        <pc:chgData name="Luis Alfonso Patarroyo Niño" userId="562471d2-2fd6-49e9-af13-43c590bd592c" providerId="ADAL" clId="{54FC2C12-4FD7-4FDA-B7E9-EB4B0EBD110C}" dt="2020-11-03T14:04:33.988" v="292" actId="2696"/>
        <pc:sldMkLst>
          <pc:docMk/>
          <pc:sldMk cId="2882030942" sldId="3187"/>
        </pc:sldMkLst>
        <pc:graphicFrameChg chg="mod modGraphic">
          <ac:chgData name="Luis Alfonso Patarroyo Niño" userId="562471d2-2fd6-49e9-af13-43c590bd592c" providerId="ADAL" clId="{54FC2C12-4FD7-4FDA-B7E9-EB4B0EBD110C}" dt="2020-10-28T21:55:23.688" v="17" actId="6549"/>
          <ac:graphicFrameMkLst>
            <pc:docMk/>
            <pc:sldMk cId="2882030942" sldId="3187"/>
            <ac:graphicFrameMk id="8" creationId="{5BF6D53B-53D7-4020-AE41-DD0AB830B723}"/>
          </ac:graphicFrameMkLst>
        </pc:graphicFrameChg>
      </pc:sldChg>
      <pc:sldChg chg="modSp del">
        <pc:chgData name="Luis Alfonso Patarroyo Niño" userId="562471d2-2fd6-49e9-af13-43c590bd592c" providerId="ADAL" clId="{54FC2C12-4FD7-4FDA-B7E9-EB4B0EBD110C}" dt="2020-11-03T14:07:44.314" v="295" actId="2696"/>
        <pc:sldMkLst>
          <pc:docMk/>
          <pc:sldMk cId="3019110975" sldId="3188"/>
        </pc:sldMkLst>
        <pc:graphicFrameChg chg="mod modGraphic">
          <ac:chgData name="Luis Alfonso Patarroyo Niño" userId="562471d2-2fd6-49e9-af13-43c590bd592c" providerId="ADAL" clId="{54FC2C12-4FD7-4FDA-B7E9-EB4B0EBD110C}" dt="2020-10-28T21:55:39.368" v="19" actId="6549"/>
          <ac:graphicFrameMkLst>
            <pc:docMk/>
            <pc:sldMk cId="3019110975" sldId="3188"/>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del">
        <pc:chgData name="Luis Alfonso Patarroyo Niño" userId="562471d2-2fd6-49e9-af13-43c590bd592c" providerId="ADAL" clId="{54FC2C12-4FD7-4FDA-B7E9-EB4B0EBD110C}" dt="2020-11-03T14:40:44.520" v="297" actId="2696"/>
        <pc:sldMkLst>
          <pc:docMk/>
          <pc:sldMk cId="964975540" sldId="3193"/>
        </pc:sldMkLst>
      </pc:sldChg>
      <pc:sldChg chg="delSp modSp add del">
        <pc:chgData name="Luis Alfonso Patarroyo Niño" userId="562471d2-2fd6-49e9-af13-43c590bd592c" providerId="ADAL" clId="{54FC2C12-4FD7-4FDA-B7E9-EB4B0EBD110C}" dt="2020-11-03T15:04:18.710" v="371" actId="2696"/>
        <pc:sldMkLst>
          <pc:docMk/>
          <pc:sldMk cId="1318952280" sldId="3194"/>
        </pc:sldMkLst>
        <pc:spChg chg="del">
          <ac:chgData name="Luis Alfonso Patarroyo Niño" userId="562471d2-2fd6-49e9-af13-43c590bd592c" providerId="ADAL" clId="{54FC2C12-4FD7-4FDA-B7E9-EB4B0EBD110C}" dt="2020-10-28T22:28:45.817" v="254" actId="478"/>
          <ac:spMkLst>
            <pc:docMk/>
            <pc:sldMk cId="1318952280" sldId="3194"/>
            <ac:spMk id="6" creationId="{5B8CA961-EF78-4E04-9A62-AF60514A2229}"/>
          </ac:spMkLst>
        </pc:spChg>
        <pc:graphicFrameChg chg="mod modGraphic">
          <ac:chgData name="Luis Alfonso Patarroyo Niño" userId="562471d2-2fd6-49e9-af13-43c590bd592c" providerId="ADAL" clId="{54FC2C12-4FD7-4FDA-B7E9-EB4B0EBD110C}" dt="2020-11-03T14:47:07.229" v="308"/>
          <ac:graphicFrameMkLst>
            <pc:docMk/>
            <pc:sldMk cId="1318952280" sldId="3194"/>
            <ac:graphicFrameMk id="5" creationId="{26260764-3EED-4EBF-93DD-638A6C6983AC}"/>
          </ac:graphicFrameMkLst>
        </pc:graphicFrameChg>
        <pc:graphicFrameChg chg="del modGraphic">
          <ac:chgData name="Luis Alfonso Patarroyo Niño" userId="562471d2-2fd6-49e9-af13-43c590bd592c" providerId="ADAL" clId="{54FC2C12-4FD7-4FDA-B7E9-EB4B0EBD110C}" dt="2020-10-28T22:28:40.285" v="253"/>
          <ac:graphicFrameMkLst>
            <pc:docMk/>
            <pc:sldMk cId="1318952280" sldId="3194"/>
            <ac:graphicFrameMk id="8" creationId="{5BF6D53B-53D7-4020-AE41-DD0AB830B723}"/>
          </ac:graphicFrameMkLst>
        </pc:graphicFrame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add del">
        <pc:chgData name="Luis Alfonso Patarroyo Niño" userId="562471d2-2fd6-49e9-af13-43c590bd592c" providerId="ADAL" clId="{54FC2C12-4FD7-4FDA-B7E9-EB4B0EBD110C}" dt="2020-11-03T14:45:47.227" v="299"/>
        <pc:sldMkLst>
          <pc:docMk/>
          <pc:sldMk cId="287109242" sldId="3200"/>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6/11/2020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2569082491"/>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3 al 6</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148716183"/>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3 al 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4287062989"/>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3 al 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038966909"/>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3 al 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169003975"/>
              </p:ext>
            </p:extLst>
          </p:nvPr>
        </p:nvGraphicFramePr>
        <p:xfrm>
          <a:off x="363256" y="1422117"/>
          <a:ext cx="14753203" cy="7650578"/>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318939">
                  <a:extLst>
                    <a:ext uri="{9D8B030D-6E8A-4147-A177-3AD203B41FA5}">
                      <a16:colId xmlns:a16="http://schemas.microsoft.com/office/drawing/2014/main" val="4110195667"/>
                    </a:ext>
                  </a:extLst>
                </a:gridCol>
                <a:gridCol w="9765983">
                  <a:extLst>
                    <a:ext uri="{9D8B030D-6E8A-4147-A177-3AD203B41FA5}">
                      <a16:colId xmlns:a16="http://schemas.microsoft.com/office/drawing/2014/main" val="3399724953"/>
                    </a:ext>
                  </a:extLst>
                </a:gridCol>
              </a:tblGrid>
              <a:tr h="406683">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3 al 6</a:t>
                      </a:r>
                    </a:p>
                  </a:txBody>
                  <a:tcPr/>
                </a:tc>
                <a:extLst>
                  <a:ext uri="{0D108BD9-81ED-4DB2-BD59-A6C34878D82A}">
                    <a16:rowId xmlns:a16="http://schemas.microsoft.com/office/drawing/2014/main" val="3680622030"/>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Solicitud infraestructura UPRA para acceso a datos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Trámite interno para acceso a datos (Autorización Jurídica)</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Gestión acuerdo de confidencialidad</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Solicitud de acceso a los datos al grupo que custodia la información</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Revisión de arquitectura propuesta para analítica basada en productos de Microsoft Azure</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Taller básico Azure Data Factory</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50%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841084542"/>
                  </a:ext>
                </a:extLst>
              </a:tr>
              <a:tr h="65548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9414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593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745065">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384052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089835231"/>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3 al 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B9E3E-007B-4941-88E2-37E7082348F6}">
  <ds:schemaRefs>
    <ds:schemaRef ds:uri="http://schemas.openxmlformats.org/package/2006/metadata/core-properties"/>
    <ds:schemaRef ds:uri="dfccf4c8-0b5f-4c1e-9394-362fa36c171a"/>
    <ds:schemaRef ds:uri="http://schemas.microsoft.com/office/2006/metadata/properties"/>
    <ds:schemaRef ds:uri="80e2b639-62ad-41c3-bcf5-60cba861a4cb"/>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sharepoint/v3"/>
    <ds:schemaRef ds:uri="http://purl.org/dc/dcmitype/"/>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2222</TotalTime>
  <Words>4552</Words>
  <Application>Microsoft Office PowerPoint</Application>
  <PresentationFormat>Personalizado</PresentationFormat>
  <Paragraphs>770</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Work Sans</vt:lpstr>
      <vt:lpstr>Wingdings</vt:lpstr>
      <vt:lpstr>Work Sans Light</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130</cp:revision>
  <cp:lastPrinted>2019-12-12T15:57:25Z</cp:lastPrinted>
  <dcterms:created xsi:type="dcterms:W3CDTF">2019-03-19T14:57:56Z</dcterms:created>
  <dcterms:modified xsi:type="dcterms:W3CDTF">2020-11-06T13:11:09Z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