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3"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12/11/2020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889490615"/>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9 al 13</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292124733"/>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536057443"/>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675972172"/>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204031811"/>
              </p:ext>
            </p:extLst>
          </p:nvPr>
        </p:nvGraphicFramePr>
        <p:xfrm>
          <a:off x="428662" y="1511566"/>
          <a:ext cx="14753203" cy="7991573"/>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318939">
                  <a:extLst>
                    <a:ext uri="{9D8B030D-6E8A-4147-A177-3AD203B41FA5}">
                      <a16:colId xmlns:a16="http://schemas.microsoft.com/office/drawing/2014/main" val="4110195667"/>
                    </a:ext>
                  </a:extLst>
                </a:gridCol>
                <a:gridCol w="9765983">
                  <a:extLst>
                    <a:ext uri="{9D8B030D-6E8A-4147-A177-3AD203B41FA5}">
                      <a16:colId xmlns:a16="http://schemas.microsoft.com/office/drawing/2014/main" val="3399724953"/>
                    </a:ext>
                  </a:extLst>
                </a:gridCol>
              </a:tblGrid>
              <a:tr h="406683">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Gestión acuerdo de confidencialidad entre la UPRA y </a:t>
                      </a:r>
                      <a:r>
                        <a:rPr lang="es-ES" sz="1700" kern="1200" noProof="0" dirty="0" err="1">
                          <a:solidFill>
                            <a:schemeClr val="dk1"/>
                          </a:solidFill>
                          <a:latin typeface="Work Sans" panose="020B0604020202020204" charset="0"/>
                          <a:ea typeface="+mn-ea"/>
                          <a:cs typeface="+mn-cs"/>
                        </a:rPr>
                        <a:t>Mintic</a:t>
                      </a:r>
                      <a:r>
                        <a:rPr lang="es-ES" sz="1700" kern="1200" noProof="0" dirty="0">
                          <a:solidFill>
                            <a:schemeClr val="dk1"/>
                          </a:solidFill>
                          <a:latin typeface="Work Sans" panose="020B0604020202020204" charset="0"/>
                          <a:ea typeface="+mn-ea"/>
                          <a:cs typeface="+mn-cs"/>
                        </a:rPr>
                        <a:t> / </a:t>
                      </a:r>
                      <a:r>
                        <a:rPr lang="es-ES" sz="1700" kern="1200" noProof="0" dirty="0" err="1">
                          <a:solidFill>
                            <a:schemeClr val="dk1"/>
                          </a:solidFill>
                          <a:latin typeface="Work Sans" panose="020B0604020202020204" charset="0"/>
                          <a:ea typeface="+mn-ea"/>
                          <a:cs typeface="+mn-cs"/>
                        </a:rPr>
                        <a:t>Bextsa</a:t>
                      </a:r>
                      <a:endParaRPr lang="es-ES"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Revisión de arquitectura propuesta para análisis de datos georreferenciados de tipo vectorial utilizando los productos disponibles en Microsoft Azure</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Actualización del documento de Arquitectura de la solución a implementar en el prototipo.</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Creación de primera versión del documento interno sobre diseño del Data Lake para SNUIRA. </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Reunión con usuarios temáticos sobre aclaraciones encaminadas a facilitar el entendimiento del negocio y los datos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a:t>
                      </a:r>
                      <a:endParaRPr lang="es-CO"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841084542"/>
                  </a:ext>
                </a:extLst>
              </a:tr>
              <a:tr h="65548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9414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9414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593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745065">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981696305"/>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B9E3E-007B-4941-88E2-37E7082348F6}">
  <ds:schemaRefs>
    <ds:schemaRef ds:uri="http://schemas.microsoft.com/office/2006/documentManagement/types"/>
    <ds:schemaRef ds:uri="dfccf4c8-0b5f-4c1e-9394-362fa36c171a"/>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microsoft.com/sharepoint/v3"/>
    <ds:schemaRef ds:uri="http://schemas.openxmlformats.org/package/2006/metadata/core-properties"/>
    <ds:schemaRef ds:uri="80e2b639-62ad-41c3-bcf5-60cba861a4cb"/>
    <ds:schemaRef ds:uri="http://www.w3.org/XML/1998/namespace"/>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2194</TotalTime>
  <Words>4582</Words>
  <Application>Microsoft Office PowerPoint</Application>
  <PresentationFormat>Personalizado</PresentationFormat>
  <Paragraphs>770</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Wingdings</vt:lpstr>
      <vt:lpstr>Work Sans</vt:lpstr>
      <vt:lpstr>Calibri</vt:lpstr>
      <vt:lpstr>Arial</vt:lpstr>
      <vt:lpstr>Work Sans Light</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131</cp:revision>
  <cp:lastPrinted>2019-12-12T15:57:25Z</cp:lastPrinted>
  <dcterms:created xsi:type="dcterms:W3CDTF">2019-03-19T14:57:56Z</dcterms:created>
  <dcterms:modified xsi:type="dcterms:W3CDTF">2020-11-12T21:29:57Z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