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95" r:id="rId11"/>
    <p:sldId id="3183" r:id="rId12"/>
    <p:sldId id="3150" r:id="rId13"/>
    <p:sldId id="3201" r:id="rId14"/>
    <p:sldId id="3202" r:id="rId15"/>
    <p:sldId id="3129" r:id="rId16"/>
    <p:sldId id="3154" r:id="rId17"/>
    <p:sldId id="3196" r:id="rId18"/>
    <p:sldId id="3167" r:id="rId19"/>
    <p:sldId id="3156" r:id="rId20"/>
    <p:sldId id="3159" r:id="rId21"/>
    <p:sldId id="3158" r:id="rId22"/>
    <p:sldId id="3169" r:id="rId23"/>
    <p:sldId id="3160" r:id="rId24"/>
    <p:sldId id="3161" r:id="rId25"/>
    <p:sldId id="3197" r:id="rId26"/>
    <p:sldId id="3198" r:id="rId27"/>
    <p:sldId id="3189" r:id="rId28"/>
    <p:sldId id="3190" r:id="rId29"/>
    <p:sldId id="3200" r:id="rId30"/>
    <p:sldId id="3204"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297" autoAdjust="0"/>
  </p:normalViewPr>
  <p:slideViewPr>
    <p:cSldViewPr snapToGrid="0">
      <p:cViewPr varScale="1">
        <p:scale>
          <a:sx n="59" d="100"/>
          <a:sy n="59"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tarroyo Niño" userId="562471d2-2fd6-49e9-af13-43c590bd592c" providerId="ADAL" clId="{54FC2C12-4FD7-4FDA-B7E9-EB4B0EBD110C}"/>
    <pc:docChg chg="undo custSel addSld delSld modSld">
      <pc:chgData name="Luis Alfonso Patarroyo Niño" userId="562471d2-2fd6-49e9-af13-43c590bd592c" providerId="ADAL" clId="{54FC2C12-4FD7-4FDA-B7E9-EB4B0EBD110C}" dt="2020-11-03T15:10:06.155" v="374" actId="2696"/>
      <pc:docMkLst>
        <pc:docMk/>
      </pc:docMkLst>
      <pc:sldChg chg="add">
        <pc:chgData name="Luis Alfonso Patarroyo Niño" userId="562471d2-2fd6-49e9-af13-43c590bd592c" providerId="ADAL" clId="{54FC2C12-4FD7-4FDA-B7E9-EB4B0EBD110C}" dt="2020-11-03T13:59:44.741" v="287"/>
        <pc:sldMkLst>
          <pc:docMk/>
          <pc:sldMk cId="959710903" sldId="3167"/>
        </pc:sldMkLst>
      </pc:sldChg>
      <pc:sldChg chg="modSp add">
        <pc:chgData name="Luis Alfonso Patarroyo Niño" userId="562471d2-2fd6-49e9-af13-43c590bd592c" providerId="ADAL" clId="{54FC2C12-4FD7-4FDA-B7E9-EB4B0EBD110C}" dt="2020-11-03T14:04:14.508" v="291"/>
        <pc:sldMkLst>
          <pc:docMk/>
          <pc:sldMk cId="259315385" sldId="3169"/>
        </pc:sldMkLst>
        <pc:graphicFrameChg chg="mod">
          <ac:chgData name="Luis Alfonso Patarroyo Niño" userId="562471d2-2fd6-49e9-af13-43c590bd592c" providerId="ADAL" clId="{54FC2C12-4FD7-4FDA-B7E9-EB4B0EBD110C}" dt="2020-11-03T14:04:14.508" v="291"/>
          <ac:graphicFrameMkLst>
            <pc:docMk/>
            <pc:sldMk cId="259315385" sldId="3169"/>
            <ac:graphicFrameMk id="8" creationId="{5BF6D53B-53D7-4020-AE41-DD0AB830B723}"/>
          </ac:graphicFrameMkLst>
        </pc:graphicFrameChg>
      </pc:sldChg>
      <pc:sldChg chg="addSp delSp modSp add">
        <pc:chgData name="Luis Alfonso Patarroyo Niño" userId="562471d2-2fd6-49e9-af13-43c590bd592c" providerId="ADAL" clId="{54FC2C12-4FD7-4FDA-B7E9-EB4B0EBD110C}" dt="2020-10-28T22:00:53.787" v="33" actId="1076"/>
        <pc:sldMkLst>
          <pc:docMk/>
          <pc:sldMk cId="2311551571" sldId="3189"/>
        </pc:sldMkLst>
        <pc:spChg chg="mod">
          <ac:chgData name="Luis Alfonso Patarroyo Niño" userId="562471d2-2fd6-49e9-af13-43c590bd592c" providerId="ADAL" clId="{54FC2C12-4FD7-4FDA-B7E9-EB4B0EBD110C}" dt="2020-10-28T21:58:01.912" v="27" actId="120"/>
          <ac:spMkLst>
            <pc:docMk/>
            <pc:sldMk cId="2311551571" sldId="3189"/>
            <ac:spMk id="8" creationId="{A5A3A6D0-7C72-4B5A-927A-DDD0406C42CB}"/>
          </ac:spMkLst>
        </pc:spChg>
        <pc:picChg chg="add mod">
          <ac:chgData name="Luis Alfonso Patarroyo Niño" userId="562471d2-2fd6-49e9-af13-43c590bd592c" providerId="ADAL" clId="{54FC2C12-4FD7-4FDA-B7E9-EB4B0EBD110C}" dt="2020-10-28T22:00:53.787" v="33" actId="1076"/>
          <ac:picMkLst>
            <pc:docMk/>
            <pc:sldMk cId="2311551571" sldId="3189"/>
            <ac:picMk id="2" creationId="{5C00AD94-9D17-4E33-AE98-CFB8038BE8B3}"/>
          </ac:picMkLst>
        </pc:picChg>
        <pc:picChg chg="del">
          <ac:chgData name="Luis Alfonso Patarroyo Niño" userId="562471d2-2fd6-49e9-af13-43c590bd592c" providerId="ADAL" clId="{54FC2C12-4FD7-4FDA-B7E9-EB4B0EBD110C}" dt="2020-10-28T22:00:37.245" v="28" actId="478"/>
          <ac:picMkLst>
            <pc:docMk/>
            <pc:sldMk cId="2311551571" sldId="3189"/>
            <ac:picMk id="5" creationId="{C64854CF-FCDA-415A-87E3-DC4D8F2CAC0F}"/>
          </ac:picMkLst>
        </pc:picChg>
      </pc:sldChg>
      <pc:sldChg chg="modSp add">
        <pc:chgData name="Luis Alfonso Patarroyo Niño" userId="562471d2-2fd6-49e9-af13-43c590bd592c" providerId="ADAL" clId="{54FC2C12-4FD7-4FDA-B7E9-EB4B0EBD110C}" dt="2020-10-28T22:14:31.101" v="238" actId="1035"/>
        <pc:sldMkLst>
          <pc:docMk/>
          <pc:sldMk cId="266618118" sldId="3190"/>
        </pc:sldMkLst>
        <pc:spChg chg="mod">
          <ac:chgData name="Luis Alfonso Patarroyo Niño" userId="562471d2-2fd6-49e9-af13-43c590bd592c" providerId="ADAL" clId="{54FC2C12-4FD7-4FDA-B7E9-EB4B0EBD110C}" dt="2020-10-28T22:02:49.240" v="35"/>
          <ac:spMkLst>
            <pc:docMk/>
            <pc:sldMk cId="266618118" sldId="3190"/>
            <ac:spMk id="5" creationId="{68DE3005-4557-4F80-9CBE-FA78C81ADC62}"/>
          </ac:spMkLst>
        </pc:spChg>
        <pc:spChg chg="mod">
          <ac:chgData name="Luis Alfonso Patarroyo Niño" userId="562471d2-2fd6-49e9-af13-43c590bd592c" providerId="ADAL" clId="{54FC2C12-4FD7-4FDA-B7E9-EB4B0EBD110C}" dt="2020-10-28T22:03:15.618" v="42" actId="1076"/>
          <ac:spMkLst>
            <pc:docMk/>
            <pc:sldMk cId="266618118" sldId="3190"/>
            <ac:spMk id="6" creationId="{381DCA6F-BCB9-4372-9589-2AE3863733AB}"/>
          </ac:spMkLst>
        </pc:spChg>
        <pc:spChg chg="mod">
          <ac:chgData name="Luis Alfonso Patarroyo Niño" userId="562471d2-2fd6-49e9-af13-43c590bd592c" providerId="ADAL" clId="{54FC2C12-4FD7-4FDA-B7E9-EB4B0EBD110C}" dt="2020-10-28T22:14:00.498" v="226" actId="1035"/>
          <ac:spMkLst>
            <pc:docMk/>
            <pc:sldMk cId="266618118" sldId="3190"/>
            <ac:spMk id="7" creationId="{099E5151-3967-4837-833B-698561A2E5F4}"/>
          </ac:spMkLst>
        </pc:spChg>
        <pc:spChg chg="mod">
          <ac:chgData name="Luis Alfonso Patarroyo Niño" userId="562471d2-2fd6-49e9-af13-43c590bd592c" providerId="ADAL" clId="{54FC2C12-4FD7-4FDA-B7E9-EB4B0EBD110C}" dt="2020-10-28T22:14:00.498" v="226" actId="1035"/>
          <ac:spMkLst>
            <pc:docMk/>
            <pc:sldMk cId="266618118" sldId="3190"/>
            <ac:spMk id="10" creationId="{55CBDF63-2739-4420-AF57-ADA5B941A33B}"/>
          </ac:spMkLst>
        </pc:spChg>
        <pc:spChg chg="mod">
          <ac:chgData name="Luis Alfonso Patarroyo Niño" userId="562471d2-2fd6-49e9-af13-43c590bd592c" providerId="ADAL" clId="{54FC2C12-4FD7-4FDA-B7E9-EB4B0EBD110C}" dt="2020-10-28T22:14:00.498" v="226" actId="1035"/>
          <ac:spMkLst>
            <pc:docMk/>
            <pc:sldMk cId="266618118" sldId="3190"/>
            <ac:spMk id="23" creationId="{1E55DBCE-6924-4F27-ACB7-88BFB7091C25}"/>
          </ac:spMkLst>
        </pc:spChg>
        <pc:spChg chg="mod">
          <ac:chgData name="Luis Alfonso Patarroyo Niño" userId="562471d2-2fd6-49e9-af13-43c590bd592c" providerId="ADAL" clId="{54FC2C12-4FD7-4FDA-B7E9-EB4B0EBD110C}" dt="2020-10-28T22:14:00.498" v="226" actId="1035"/>
          <ac:spMkLst>
            <pc:docMk/>
            <pc:sldMk cId="266618118" sldId="3190"/>
            <ac:spMk id="25" creationId="{2465622F-40BC-4DE0-8D6F-40DB2A73C43F}"/>
          </ac:spMkLst>
        </pc:spChg>
        <pc:spChg chg="mod">
          <ac:chgData name="Luis Alfonso Patarroyo Niño" userId="562471d2-2fd6-49e9-af13-43c590bd592c" providerId="ADAL" clId="{54FC2C12-4FD7-4FDA-B7E9-EB4B0EBD110C}" dt="2020-10-28T22:14:31.101" v="238" actId="1035"/>
          <ac:spMkLst>
            <pc:docMk/>
            <pc:sldMk cId="266618118" sldId="3190"/>
            <ac:spMk id="26" creationId="{8CE39120-6C9B-4950-831E-E256D0E77217}"/>
          </ac:spMkLst>
        </pc:spChg>
        <pc:spChg chg="mod">
          <ac:chgData name="Luis Alfonso Patarroyo Niño" userId="562471d2-2fd6-49e9-af13-43c590bd592c" providerId="ADAL" clId="{54FC2C12-4FD7-4FDA-B7E9-EB4B0EBD110C}" dt="2020-10-28T22:14:31.101" v="238" actId="1035"/>
          <ac:spMkLst>
            <pc:docMk/>
            <pc:sldMk cId="266618118" sldId="3190"/>
            <ac:spMk id="28" creationId="{3DC8C709-1E57-4367-BA43-C19391D2A1BB}"/>
          </ac:spMkLst>
        </pc:spChg>
        <pc:spChg chg="mod">
          <ac:chgData name="Luis Alfonso Patarroyo Niño" userId="562471d2-2fd6-49e9-af13-43c590bd592c" providerId="ADAL" clId="{54FC2C12-4FD7-4FDA-B7E9-EB4B0EBD110C}" dt="2020-10-28T22:14:31.101" v="238" actId="1035"/>
          <ac:spMkLst>
            <pc:docMk/>
            <pc:sldMk cId="266618118" sldId="3190"/>
            <ac:spMk id="30" creationId="{4F110F69-5139-4FF6-8D5F-75FA3A9B7552}"/>
          </ac:spMkLst>
        </pc:spChg>
        <pc:spChg chg="mod">
          <ac:chgData name="Luis Alfonso Patarroyo Niño" userId="562471d2-2fd6-49e9-af13-43c590bd592c" providerId="ADAL" clId="{54FC2C12-4FD7-4FDA-B7E9-EB4B0EBD110C}" dt="2020-10-28T22:11:18.593" v="185"/>
          <ac:spMkLst>
            <pc:docMk/>
            <pc:sldMk cId="266618118" sldId="3190"/>
            <ac:spMk id="33" creationId="{D2380703-56AD-4B25-A328-0BEE753A8846}"/>
          </ac:spMkLst>
        </pc:spChg>
        <pc:spChg chg="mod">
          <ac:chgData name="Luis Alfonso Patarroyo Niño" userId="562471d2-2fd6-49e9-af13-43c590bd592c" providerId="ADAL" clId="{54FC2C12-4FD7-4FDA-B7E9-EB4B0EBD110C}" dt="2020-10-28T22:14:31.101" v="238" actId="1035"/>
          <ac:spMkLst>
            <pc:docMk/>
            <pc:sldMk cId="266618118" sldId="3190"/>
            <ac:spMk id="36" creationId="{3C82ADEA-B5A9-4516-B81F-32A87074DBE9}"/>
          </ac:spMkLst>
        </pc:spChg>
        <pc:spChg chg="mod">
          <ac:chgData name="Luis Alfonso Patarroyo Niño" userId="562471d2-2fd6-49e9-af13-43c590bd592c" providerId="ADAL" clId="{54FC2C12-4FD7-4FDA-B7E9-EB4B0EBD110C}" dt="2020-10-28T22:14:31.101" v="238" actId="1035"/>
          <ac:spMkLst>
            <pc:docMk/>
            <pc:sldMk cId="266618118" sldId="3190"/>
            <ac:spMk id="37" creationId="{D13D9965-E89E-452D-A439-206729A5E4DE}"/>
          </ac:spMkLst>
        </pc:spChg>
        <pc:grpChg chg="mod">
          <ac:chgData name="Luis Alfonso Patarroyo Niño" userId="562471d2-2fd6-49e9-af13-43c590bd592c" providerId="ADAL" clId="{54FC2C12-4FD7-4FDA-B7E9-EB4B0EBD110C}" dt="2020-10-28T22:14:31.101" v="238" actId="1035"/>
          <ac:grpSpMkLst>
            <pc:docMk/>
            <pc:sldMk cId="266618118" sldId="3190"/>
            <ac:grpSpMk id="31" creationId="{3CFC0FB3-BCE1-422A-B016-4C2AF5B9496D}"/>
          </ac:grpSpMkLst>
        </pc:grpChg>
        <pc:picChg chg="mod">
          <ac:chgData name="Luis Alfonso Patarroyo Niño" userId="562471d2-2fd6-49e9-af13-43c590bd592c" providerId="ADAL" clId="{54FC2C12-4FD7-4FDA-B7E9-EB4B0EBD110C}" dt="2020-10-28T22:14:00.498" v="226" actId="1035"/>
          <ac:picMkLst>
            <pc:docMk/>
            <pc:sldMk cId="266618118" sldId="3190"/>
            <ac:picMk id="20" creationId="{96F87E25-1C04-473A-A2B1-8182B39BA301}"/>
          </ac:picMkLst>
        </pc:picChg>
        <pc:picChg chg="mod">
          <ac:chgData name="Luis Alfonso Patarroyo Niño" userId="562471d2-2fd6-49e9-af13-43c590bd592c" providerId="ADAL" clId="{54FC2C12-4FD7-4FDA-B7E9-EB4B0EBD110C}" dt="2020-10-28T22:14:00.498" v="226" actId="1035"/>
          <ac:picMkLst>
            <pc:docMk/>
            <pc:sldMk cId="266618118" sldId="3190"/>
            <ac:picMk id="24" creationId="{A57A519B-4C98-468D-A51A-979B148E75F2}"/>
          </ac:picMkLst>
        </pc:picChg>
        <pc:picChg chg="mod">
          <ac:chgData name="Luis Alfonso Patarroyo Niño" userId="562471d2-2fd6-49e9-af13-43c590bd592c" providerId="ADAL" clId="{54FC2C12-4FD7-4FDA-B7E9-EB4B0EBD110C}" dt="2020-10-28T22:14:31.101" v="238" actId="1035"/>
          <ac:picMkLst>
            <pc:docMk/>
            <pc:sldMk cId="266618118" sldId="3190"/>
            <ac:picMk id="29" creationId="{B02A556A-7879-4949-A945-58B2C51862A6}"/>
          </ac:picMkLst>
        </pc:picChg>
        <pc:cxnChg chg="mod">
          <ac:chgData name="Luis Alfonso Patarroyo Niño" userId="562471d2-2fd6-49e9-af13-43c590bd592c" providerId="ADAL" clId="{54FC2C12-4FD7-4FDA-B7E9-EB4B0EBD110C}" dt="2020-10-28T22:14:00.498" v="226" actId="1035"/>
          <ac:cxnSpMkLst>
            <pc:docMk/>
            <pc:sldMk cId="266618118" sldId="3190"/>
            <ac:cxnSpMk id="22" creationId="{6F08565B-A0CE-4320-81D3-618AB8659B75}"/>
          </ac:cxnSpMkLst>
        </pc:cxnChg>
        <pc:cxnChg chg="mod">
          <ac:chgData name="Luis Alfonso Patarroyo Niño" userId="562471d2-2fd6-49e9-af13-43c590bd592c" providerId="ADAL" clId="{54FC2C12-4FD7-4FDA-B7E9-EB4B0EBD110C}" dt="2020-10-28T22:14:31.101" v="238" actId="1035"/>
          <ac:cxnSpMkLst>
            <pc:docMk/>
            <pc:sldMk cId="266618118" sldId="3190"/>
            <ac:cxnSpMk id="27" creationId="{93E921F2-6F88-4572-90A6-19A244C83364}"/>
          </ac:cxnSpMkLst>
        </pc:cxnChg>
        <pc:cxnChg chg="mod">
          <ac:chgData name="Luis Alfonso Patarroyo Niño" userId="562471d2-2fd6-49e9-af13-43c590bd592c" providerId="ADAL" clId="{54FC2C12-4FD7-4FDA-B7E9-EB4B0EBD110C}" dt="2020-10-28T22:14:12.675" v="229" actId="14100"/>
          <ac:cxnSpMkLst>
            <pc:docMk/>
            <pc:sldMk cId="266618118" sldId="3190"/>
            <ac:cxnSpMk id="38" creationId="{DB48BAD3-17FA-489C-9DF8-A1F201F61A3D}"/>
          </ac:cxnSpMkLst>
        </pc:cxnChg>
      </pc:sldChg>
      <pc:sldChg chg="add">
        <pc:chgData name="Luis Alfonso Patarroyo Niño" userId="562471d2-2fd6-49e9-af13-43c590bd592c" providerId="ADAL" clId="{54FC2C12-4FD7-4FDA-B7E9-EB4B0EBD110C}" dt="2020-11-03T13:43:45.688" v="285"/>
        <pc:sldMkLst>
          <pc:docMk/>
          <pc:sldMk cId="2270372317" sldId="3195"/>
        </pc:sldMkLst>
      </pc:sldChg>
      <pc:sldChg chg="add">
        <pc:chgData name="Luis Alfonso Patarroyo Niño" userId="562471d2-2fd6-49e9-af13-43c590bd592c" providerId="ADAL" clId="{54FC2C12-4FD7-4FDA-B7E9-EB4B0EBD110C}" dt="2020-11-03T13:59:44.741" v="287"/>
        <pc:sldMkLst>
          <pc:docMk/>
          <pc:sldMk cId="2361375659" sldId="3196"/>
        </pc:sldMkLst>
      </pc:sldChg>
      <pc:sldChg chg="add">
        <pc:chgData name="Luis Alfonso Patarroyo Niño" userId="562471d2-2fd6-49e9-af13-43c590bd592c" providerId="ADAL" clId="{54FC2C12-4FD7-4FDA-B7E9-EB4B0EBD110C}" dt="2020-11-03T14:07:20.307" v="293"/>
        <pc:sldMkLst>
          <pc:docMk/>
          <pc:sldMk cId="2929713540" sldId="3197"/>
        </pc:sldMkLst>
      </pc:sldChg>
      <pc:sldChg chg="add">
        <pc:chgData name="Luis Alfonso Patarroyo Niño" userId="562471d2-2fd6-49e9-af13-43c590bd592c" providerId="ADAL" clId="{54FC2C12-4FD7-4FDA-B7E9-EB4B0EBD110C}" dt="2020-11-03T14:07:20.307" v="293"/>
        <pc:sldMkLst>
          <pc:docMk/>
          <pc:sldMk cId="264254320" sldId="3198"/>
        </pc:sldMkLst>
      </pc:sldChg>
      <pc:sldChg chg="add">
        <pc:chgData name="Luis Alfonso Patarroyo Niño" userId="562471d2-2fd6-49e9-af13-43c590bd592c" providerId="ADAL" clId="{54FC2C12-4FD7-4FDA-B7E9-EB4B0EBD110C}" dt="2020-11-03T14:40:24.788" v="296"/>
        <pc:sldMkLst>
          <pc:docMk/>
          <pc:sldMk cId="3840524474" sldId="3199"/>
        </pc:sldMkLst>
      </pc:sldChg>
      <pc:sldChg chg="modSp add">
        <pc:chgData name="Luis Alfonso Patarroyo Niño" userId="562471d2-2fd6-49e9-af13-43c590bd592c" providerId="ADAL" clId="{54FC2C12-4FD7-4FDA-B7E9-EB4B0EBD110C}" dt="2020-11-03T15:04:07.210" v="370" actId="255"/>
        <pc:sldMkLst>
          <pc:docMk/>
          <pc:sldMk cId="3533379790" sldId="3200"/>
        </pc:sldMkLst>
        <pc:graphicFrameChg chg="mod modGraphic">
          <ac:chgData name="Luis Alfonso Patarroyo Niño" userId="562471d2-2fd6-49e9-af13-43c590bd592c" providerId="ADAL" clId="{54FC2C12-4FD7-4FDA-B7E9-EB4B0EBD110C}" dt="2020-11-03T15:04:07.210" v="370" actId="255"/>
          <ac:graphicFrameMkLst>
            <pc:docMk/>
            <pc:sldMk cId="3533379790" sldId="3200"/>
            <ac:graphicFrameMk id="5" creationId="{26260764-3EED-4EBF-93DD-638A6C6983AC}"/>
          </ac:graphicFrameMkLst>
        </pc:graphicFrameChg>
      </pc:sldChg>
      <pc:sldChg chg="add">
        <pc:chgData name="Luis Alfonso Patarroyo Niño" userId="562471d2-2fd6-49e9-af13-43c590bd592c" providerId="ADAL" clId="{54FC2C12-4FD7-4FDA-B7E9-EB4B0EBD110C}" dt="2020-11-03T15:09:45.358" v="372"/>
        <pc:sldMkLst>
          <pc:docMk/>
          <pc:sldMk cId="3366326073" sldId="3201"/>
        </pc:sldMkLst>
      </pc:sldChg>
      <pc:sldChg chg="add">
        <pc:chgData name="Luis Alfonso Patarroyo Niño" userId="562471d2-2fd6-49e9-af13-43c590bd592c" providerId="ADAL" clId="{54FC2C12-4FD7-4FDA-B7E9-EB4B0EBD110C}" dt="2020-11-03T15:09:45.358" v="372"/>
        <pc:sldMkLst>
          <pc:docMk/>
          <pc:sldMk cId="2499710474" sldId="3202"/>
        </pc:sldMkLst>
      </pc:sldChg>
    </pc:docChg>
  </pc:docChgLst>
  <pc:docChgLst>
    <pc:chgData name="Luis Alfonso Patarroyo Niño" userId="562471d2-2fd6-49e9-af13-43c590bd592c" providerId="ADAL" clId="{48EA0B8C-0E3A-46BA-858F-5610527547C6}"/>
    <pc:docChg chg="modSld">
      <pc:chgData name="Luis Alfonso Patarroyo Niño" userId="562471d2-2fd6-49e9-af13-43c590bd592c" providerId="ADAL" clId="{48EA0B8C-0E3A-46BA-858F-5610527547C6}" dt="2020-11-04T21:26:40.172" v="27"/>
      <pc:docMkLst>
        <pc:docMk/>
      </pc:docMkLst>
      <pc:sldChg chg="modSp">
        <pc:chgData name="Luis Alfonso Patarroyo Niño" userId="562471d2-2fd6-49e9-af13-43c590bd592c" providerId="ADAL" clId="{48EA0B8C-0E3A-46BA-858F-5610527547C6}" dt="2020-11-04T21:25:52.253" v="21" actId="6549"/>
        <pc:sldMkLst>
          <pc:docMk/>
          <pc:sldMk cId="959710903" sldId="3167"/>
        </pc:sldMkLst>
        <pc:graphicFrameChg chg="mod modGraphic">
          <ac:chgData name="Luis Alfonso Patarroyo Niño" userId="562471d2-2fd6-49e9-af13-43c590bd592c" providerId="ADAL" clId="{48EA0B8C-0E3A-46BA-858F-5610527547C6}" dt="2020-11-04T21:25:52.253" v="21" actId="6549"/>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8EA0B8C-0E3A-46BA-858F-5610527547C6}" dt="2020-11-04T21:26:10.812" v="23"/>
        <pc:sldMkLst>
          <pc:docMk/>
          <pc:sldMk cId="259315385" sldId="3169"/>
        </pc:sldMkLst>
        <pc:graphicFrameChg chg="mod modGraphic">
          <ac:chgData name="Luis Alfonso Patarroyo Niño" userId="562471d2-2fd6-49e9-af13-43c590bd592c" providerId="ADAL" clId="{48EA0B8C-0E3A-46BA-858F-5610527547C6}" dt="2020-11-04T21:26:10.812" v="23"/>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8EA0B8C-0E3A-46BA-858F-5610527547C6}" dt="2020-11-04T21:24:26.418" v="17" actId="6549"/>
        <pc:sldMkLst>
          <pc:docMk/>
          <pc:sldMk cId="2270372317" sldId="3195"/>
        </pc:sldMkLst>
        <pc:graphicFrameChg chg="mod modGraphic">
          <ac:chgData name="Luis Alfonso Patarroyo Niño" userId="562471d2-2fd6-49e9-af13-43c590bd592c" providerId="ADAL" clId="{48EA0B8C-0E3A-46BA-858F-5610527547C6}" dt="2020-11-04T21:24:26.418" v="17" actId="6549"/>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8EA0B8C-0E3A-46BA-858F-5610527547C6}" dt="2020-11-04T21:26:29.337" v="25"/>
        <pc:sldMkLst>
          <pc:docMk/>
          <pc:sldMk cId="264254320" sldId="3198"/>
        </pc:sldMkLst>
        <pc:graphicFrameChg chg="mod modGraphic">
          <ac:chgData name="Luis Alfonso Patarroyo Niño" userId="562471d2-2fd6-49e9-af13-43c590bd592c" providerId="ADAL" clId="{48EA0B8C-0E3A-46BA-858F-5610527547C6}" dt="2020-11-04T21:26:29.337" v="25"/>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8EA0B8C-0E3A-46BA-858F-5610527547C6}" dt="2020-11-04T21:26:40.172" v="27"/>
        <pc:sldMkLst>
          <pc:docMk/>
          <pc:sldMk cId="3840524474" sldId="3199"/>
        </pc:sldMkLst>
        <pc:graphicFrameChg chg="mod modGraphic">
          <ac:chgData name="Luis Alfonso Patarroyo Niño" userId="562471d2-2fd6-49e9-af13-43c590bd592c" providerId="ADAL" clId="{48EA0B8C-0E3A-46BA-858F-5610527547C6}" dt="2020-11-04T21:26:40.172" v="27"/>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8EA0B8C-0E3A-46BA-858F-5610527547C6}" dt="2020-11-04T21:25:28.042" v="19" actId="6549"/>
        <pc:sldMkLst>
          <pc:docMk/>
          <pc:sldMk cId="2499710474" sldId="3202"/>
        </pc:sldMkLst>
        <pc:graphicFrameChg chg="mod modGraphic">
          <ac:chgData name="Luis Alfonso Patarroyo Niño" userId="562471d2-2fd6-49e9-af13-43c590bd592c" providerId="ADAL" clId="{48EA0B8C-0E3A-46BA-858F-5610527547C6}" dt="2020-11-04T21:25:28.042" v="19" actId="6549"/>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68447D1-06A1-41F7-9CE9-429B2C8E0087}"/>
    <pc:docChg chg="modSld">
      <pc:chgData name="Luis Alfonso Patarroyo Niño" userId="562471d2-2fd6-49e9-af13-43c590bd592c" providerId="ADAL" clId="{468447D1-06A1-41F7-9CE9-429B2C8E0087}" dt="2020-11-11T23:41:25.753" v="4"/>
      <pc:docMkLst>
        <pc:docMk/>
      </pc:docMkLst>
      <pc:sldChg chg="modSp">
        <pc:chgData name="Luis Alfonso Patarroyo Niño" userId="562471d2-2fd6-49e9-af13-43c590bd592c" providerId="ADAL" clId="{468447D1-06A1-41F7-9CE9-429B2C8E0087}" dt="2020-11-11T23:40:24.248" v="1"/>
        <pc:sldMkLst>
          <pc:docMk/>
          <pc:sldMk cId="959710903" sldId="3167"/>
        </pc:sldMkLst>
        <pc:graphicFrameChg chg="mod">
          <ac:chgData name="Luis Alfonso Patarroyo Niño" userId="562471d2-2fd6-49e9-af13-43c590bd592c" providerId="ADAL" clId="{468447D1-06A1-41F7-9CE9-429B2C8E0087}" dt="2020-11-11T23:40:24.248" v="1"/>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68447D1-06A1-41F7-9CE9-429B2C8E0087}" dt="2020-11-11T23:40:40.403" v="2"/>
        <pc:sldMkLst>
          <pc:docMk/>
          <pc:sldMk cId="259315385" sldId="3169"/>
        </pc:sldMkLst>
        <pc:graphicFrameChg chg="mod">
          <ac:chgData name="Luis Alfonso Patarroyo Niño" userId="562471d2-2fd6-49e9-af13-43c590bd592c" providerId="ADAL" clId="{468447D1-06A1-41F7-9CE9-429B2C8E0087}" dt="2020-11-11T23:40:40.403"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68447D1-06A1-41F7-9CE9-429B2C8E0087}" dt="2020-11-11T23:41:13.691" v="3"/>
        <pc:sldMkLst>
          <pc:docMk/>
          <pc:sldMk cId="264254320" sldId="3198"/>
        </pc:sldMkLst>
        <pc:graphicFrameChg chg="mod">
          <ac:chgData name="Luis Alfonso Patarroyo Niño" userId="562471d2-2fd6-49e9-af13-43c590bd592c" providerId="ADAL" clId="{468447D1-06A1-41F7-9CE9-429B2C8E0087}" dt="2020-11-11T23:41:13.691"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68447D1-06A1-41F7-9CE9-429B2C8E0087}" dt="2020-11-11T23:41:25.753" v="4"/>
        <pc:sldMkLst>
          <pc:docMk/>
          <pc:sldMk cId="3840524474" sldId="3199"/>
        </pc:sldMkLst>
        <pc:graphicFrameChg chg="mod">
          <ac:chgData name="Luis Alfonso Patarroyo Niño" userId="562471d2-2fd6-49e9-af13-43c590bd592c" providerId="ADAL" clId="{468447D1-06A1-41F7-9CE9-429B2C8E0087}" dt="2020-11-11T23:41:25.753" v="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68447D1-06A1-41F7-9CE9-429B2C8E0087}" dt="2020-11-11T23:40:05.781" v="0"/>
        <pc:sldMkLst>
          <pc:docMk/>
          <pc:sldMk cId="2499710474" sldId="3202"/>
        </pc:sldMkLst>
        <pc:graphicFrameChg chg="mod">
          <ac:chgData name="Luis Alfonso Patarroyo Niño" userId="562471d2-2fd6-49e9-af13-43c590bd592c" providerId="ADAL" clId="{468447D1-06A1-41F7-9CE9-429B2C8E0087}" dt="2020-11-11T23:40:05.78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25E53727-F3A6-46C8-8365-268E67F78AA0}"/>
    <pc:docChg chg="modSld">
      <pc:chgData name="Luis Alfonso Patarroyo Niño" userId="562471d2-2fd6-49e9-af13-43c590bd592c" providerId="ADAL" clId="{25E53727-F3A6-46C8-8365-268E67F78AA0}" dt="2020-11-19T01:48:22.763" v="11"/>
      <pc:docMkLst>
        <pc:docMk/>
      </pc:docMkLst>
      <pc:sldChg chg="modSp">
        <pc:chgData name="Luis Alfonso Patarroyo Niño" userId="562471d2-2fd6-49e9-af13-43c590bd592c" providerId="ADAL" clId="{25E53727-F3A6-46C8-8365-268E67F78AA0}" dt="2020-11-19T01:47:35.371" v="8"/>
        <pc:sldMkLst>
          <pc:docMk/>
          <pc:sldMk cId="959710903" sldId="3167"/>
        </pc:sldMkLst>
        <pc:graphicFrameChg chg="mod">
          <ac:chgData name="Luis Alfonso Patarroyo Niño" userId="562471d2-2fd6-49e9-af13-43c590bd592c" providerId="ADAL" clId="{25E53727-F3A6-46C8-8365-268E67F78AA0}" dt="2020-11-19T01:47:35.371" v="8"/>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25E53727-F3A6-46C8-8365-268E67F78AA0}" dt="2020-11-19T01:47:54.606" v="9"/>
        <pc:sldMkLst>
          <pc:docMk/>
          <pc:sldMk cId="259315385" sldId="3169"/>
        </pc:sldMkLst>
        <pc:graphicFrameChg chg="mod">
          <ac:chgData name="Luis Alfonso Patarroyo Niño" userId="562471d2-2fd6-49e9-af13-43c590bd592c" providerId="ADAL" clId="{25E53727-F3A6-46C8-8365-268E67F78AA0}" dt="2020-11-19T01:47:54.606" v="9"/>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5E53727-F3A6-46C8-8365-268E67F78AA0}" dt="2020-11-19T01:46:58.898" v="6" actId="20577"/>
        <pc:sldMkLst>
          <pc:docMk/>
          <pc:sldMk cId="2270372317" sldId="3195"/>
        </pc:sldMkLst>
        <pc:graphicFrameChg chg="modGraphic">
          <ac:chgData name="Luis Alfonso Patarroyo Niño" userId="562471d2-2fd6-49e9-af13-43c590bd592c" providerId="ADAL" clId="{25E53727-F3A6-46C8-8365-268E67F78AA0}" dt="2020-11-19T01:46:58.898" v="6"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25E53727-F3A6-46C8-8365-268E67F78AA0}" dt="2020-11-19T01:48:14.041" v="10"/>
        <pc:sldMkLst>
          <pc:docMk/>
          <pc:sldMk cId="264254320" sldId="3198"/>
        </pc:sldMkLst>
        <pc:graphicFrameChg chg="mod">
          <ac:chgData name="Luis Alfonso Patarroyo Niño" userId="562471d2-2fd6-49e9-af13-43c590bd592c" providerId="ADAL" clId="{25E53727-F3A6-46C8-8365-268E67F78AA0}" dt="2020-11-19T01:48:14.041" v="10"/>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5E53727-F3A6-46C8-8365-268E67F78AA0}" dt="2020-11-19T01:48:22.763" v="11"/>
        <pc:sldMkLst>
          <pc:docMk/>
          <pc:sldMk cId="3840524474" sldId="3199"/>
        </pc:sldMkLst>
        <pc:graphicFrameChg chg="mod">
          <ac:chgData name="Luis Alfonso Patarroyo Niño" userId="562471d2-2fd6-49e9-af13-43c590bd592c" providerId="ADAL" clId="{25E53727-F3A6-46C8-8365-268E67F78AA0}" dt="2020-11-19T01:48:22.763" v="11"/>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25E53727-F3A6-46C8-8365-268E67F78AA0}" dt="2020-11-19T01:47:21.493" v="7"/>
        <pc:sldMkLst>
          <pc:docMk/>
          <pc:sldMk cId="2499710474" sldId="3202"/>
        </pc:sldMkLst>
        <pc:graphicFrameChg chg="mod">
          <ac:chgData name="Luis Alfonso Patarroyo Niño" userId="562471d2-2fd6-49e9-af13-43c590bd592c" providerId="ADAL" clId="{25E53727-F3A6-46C8-8365-268E67F78AA0}" dt="2020-11-19T01:47:21.493" v="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D8E9A8F-A905-40A4-A55D-51FCA322BC2F}"/>
    <pc:docChg chg="addSld delSld modSld">
      <pc:chgData name="Luis Alfonso Patarroyo Niño" userId="562471d2-2fd6-49e9-af13-43c590bd592c" providerId="ADAL" clId="{4D8E9A8F-A905-40A4-A55D-51FCA322BC2F}" dt="2020-10-27T17:37:10.403" v="84" actId="2696"/>
      <pc:docMkLst>
        <pc:docMk/>
      </pc:docMkLst>
      <pc:sldChg chg="modSp add">
        <pc:chgData name="Luis Alfonso Patarroyo Niño" userId="562471d2-2fd6-49e9-af13-43c590bd592c" providerId="ADAL" clId="{4D8E9A8F-A905-40A4-A55D-51FCA322BC2F}" dt="2020-10-21T16:10:24.958" v="54" actId="1038"/>
        <pc:sldMkLst>
          <pc:docMk/>
          <pc:sldMk cId="2358655885" sldId="3156"/>
        </pc:sldMkLst>
        <pc:picChg chg="mod">
          <ac:chgData name="Luis Alfonso Patarroyo Niño" userId="562471d2-2fd6-49e9-af13-43c590bd592c" providerId="ADAL" clId="{4D8E9A8F-A905-40A4-A55D-51FCA322BC2F}" dt="2020-10-21T16:10:24.958" v="54" actId="1038"/>
          <ac:picMkLst>
            <pc:docMk/>
            <pc:sldMk cId="2358655885" sldId="3156"/>
            <ac:picMk id="2052" creationId="{02036985-8CEC-4913-82FE-77CB00CB6BFC}"/>
          </ac:picMkLst>
        </pc:picChg>
      </pc:sldChg>
      <pc:sldChg chg="modSp add">
        <pc:chgData name="Luis Alfonso Patarroyo Niño" userId="562471d2-2fd6-49e9-af13-43c590bd592c" providerId="ADAL" clId="{4D8E9A8F-A905-40A4-A55D-51FCA322BC2F}" dt="2020-10-21T16:11:33.236" v="74" actId="1038"/>
        <pc:sldMkLst>
          <pc:docMk/>
          <pc:sldMk cId="3153709726" sldId="3160"/>
        </pc:sldMkLst>
        <pc:picChg chg="mod">
          <ac:chgData name="Luis Alfonso Patarroyo Niño" userId="562471d2-2fd6-49e9-af13-43c590bd592c" providerId="ADAL" clId="{4D8E9A8F-A905-40A4-A55D-51FCA322BC2F}" dt="2020-10-21T16:11:33.236" v="74" actId="1038"/>
          <ac:picMkLst>
            <pc:docMk/>
            <pc:sldMk cId="3153709726" sldId="3160"/>
            <ac:picMk id="5" creationId="{C64854CF-FCDA-415A-87E3-DC4D8F2CAC0F}"/>
          </ac:picMkLst>
        </pc:picChg>
      </pc:sldChg>
      <pc:sldChg chg="add">
        <pc:chgData name="Luis Alfonso Patarroyo Niño" userId="562471d2-2fd6-49e9-af13-43c590bd592c" providerId="ADAL" clId="{4D8E9A8F-A905-40A4-A55D-51FCA322BC2F}" dt="2020-10-21T16:07:25.959" v="35"/>
        <pc:sldMkLst>
          <pc:docMk/>
          <pc:sldMk cId="685691795" sldId="3168"/>
        </pc:sldMkLst>
      </pc:sldChg>
      <pc:sldChg chg="add">
        <pc:chgData name="Luis Alfonso Patarroyo Niño" userId="562471d2-2fd6-49e9-af13-43c590bd592c" providerId="ADAL" clId="{4D8E9A8F-A905-40A4-A55D-51FCA322BC2F}" dt="2020-10-21T16:08:03.470" v="37"/>
        <pc:sldMkLst>
          <pc:docMk/>
          <pc:sldMk cId="3168685649" sldId="3183"/>
        </pc:sldMkLst>
      </pc:sldChg>
      <pc:sldMasterChg chg="delSldLayout">
        <pc:chgData name="Luis Alfonso Patarroyo Niño" userId="562471d2-2fd6-49e9-af13-43c590bd592c" providerId="ADAL" clId="{4D8E9A8F-A905-40A4-A55D-51FCA322BC2F}" dt="2020-10-21T16:10:48.181" v="57" actId="2696"/>
        <pc:sldMasterMkLst>
          <pc:docMk/>
          <pc:sldMasterMk cId="1545164438" sldId="2147483692"/>
        </pc:sldMasterMkLst>
      </pc:sldMasterChg>
    </pc:docChg>
  </pc:docChgLst>
  <pc:docChgLst>
    <pc:chgData name="Luis Alfonso Patarroyo Niño" userId="562471d2-2fd6-49e9-af13-43c590bd592c" providerId="ADAL" clId="{428B5348-B4DC-4D0F-B760-D3F226324384}"/>
    <pc:docChg chg="custSel addSld delSld modSld">
      <pc:chgData name="Luis Alfonso Patarroyo Niño" userId="562471d2-2fd6-49e9-af13-43c590bd592c" providerId="ADAL" clId="{428B5348-B4DC-4D0F-B760-D3F226324384}" dt="2020-10-06T22:59:21.380" v="41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20/11/2020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979723985"/>
              </p:ext>
            </p:extLst>
          </p:nvPr>
        </p:nvGraphicFramePr>
        <p:xfrm>
          <a:off x="438944" y="2749391"/>
          <a:ext cx="14601825" cy="3499104"/>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17 al 20</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lvl="0">
                        <a:buNone/>
                      </a:pPr>
                      <a:endParaRPr lang="es-CO" sz="2300" b="0" i="0" u="none" strike="noStrike" noProof="0" dirty="0">
                        <a:effectLst/>
                        <a:latin typeface="Calibri"/>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3613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607261621"/>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17 al 20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597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587971384"/>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17 al 20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358290770"/>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17 al 20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69322407"/>
              </p:ext>
            </p:extLst>
          </p:nvPr>
        </p:nvGraphicFramePr>
        <p:xfrm>
          <a:off x="494071" y="2089718"/>
          <a:ext cx="14652992" cy="6318885"/>
        </p:xfrm>
        <a:graphic>
          <a:graphicData uri="http://schemas.openxmlformats.org/drawingml/2006/table">
            <a:tbl>
              <a:tblPr firstRow="1" bandRow="1">
                <a:tableStyleId>{5C22544A-7EE6-4342-B048-85BDC9FD1C3A}</a:tableStyleId>
              </a:tblPr>
              <a:tblGrid>
                <a:gridCol w="540011">
                  <a:extLst>
                    <a:ext uri="{9D8B030D-6E8A-4147-A177-3AD203B41FA5}">
                      <a16:colId xmlns:a16="http://schemas.microsoft.com/office/drawing/2014/main" val="4034247673"/>
                    </a:ext>
                  </a:extLst>
                </a:gridCol>
                <a:gridCol w="3391361">
                  <a:extLst>
                    <a:ext uri="{9D8B030D-6E8A-4147-A177-3AD203B41FA5}">
                      <a16:colId xmlns:a16="http://schemas.microsoft.com/office/drawing/2014/main" val="4110195667"/>
                    </a:ext>
                  </a:extLst>
                </a:gridCol>
                <a:gridCol w="2277812">
                  <a:extLst>
                    <a:ext uri="{9D8B030D-6E8A-4147-A177-3AD203B41FA5}">
                      <a16:colId xmlns:a16="http://schemas.microsoft.com/office/drawing/2014/main" val="3067221004"/>
                    </a:ext>
                  </a:extLst>
                </a:gridCol>
                <a:gridCol w="497277">
                  <a:extLst>
                    <a:ext uri="{9D8B030D-6E8A-4147-A177-3AD203B41FA5}">
                      <a16:colId xmlns:a16="http://schemas.microsoft.com/office/drawing/2014/main" val="3183914772"/>
                    </a:ext>
                  </a:extLst>
                </a:gridCol>
                <a:gridCol w="532116">
                  <a:extLst>
                    <a:ext uri="{9D8B030D-6E8A-4147-A177-3AD203B41FA5}">
                      <a16:colId xmlns:a16="http://schemas.microsoft.com/office/drawing/2014/main" val="2295809863"/>
                    </a:ext>
                  </a:extLst>
                </a:gridCol>
                <a:gridCol w="532116">
                  <a:extLst>
                    <a:ext uri="{9D8B030D-6E8A-4147-A177-3AD203B41FA5}">
                      <a16:colId xmlns:a16="http://schemas.microsoft.com/office/drawing/2014/main" val="2864217077"/>
                    </a:ext>
                  </a:extLst>
                </a:gridCol>
                <a:gridCol w="537617">
                  <a:extLst>
                    <a:ext uri="{9D8B030D-6E8A-4147-A177-3AD203B41FA5}">
                      <a16:colId xmlns:a16="http://schemas.microsoft.com/office/drawing/2014/main" val="2400067364"/>
                    </a:ext>
                  </a:extLst>
                </a:gridCol>
                <a:gridCol w="497277">
                  <a:extLst>
                    <a:ext uri="{9D8B030D-6E8A-4147-A177-3AD203B41FA5}">
                      <a16:colId xmlns:a16="http://schemas.microsoft.com/office/drawing/2014/main" val="3399724953"/>
                    </a:ext>
                  </a:extLst>
                </a:gridCol>
                <a:gridCol w="532116">
                  <a:extLst>
                    <a:ext uri="{9D8B030D-6E8A-4147-A177-3AD203B41FA5}">
                      <a16:colId xmlns:a16="http://schemas.microsoft.com/office/drawing/2014/main" val="2997591452"/>
                    </a:ext>
                  </a:extLst>
                </a:gridCol>
                <a:gridCol w="532116">
                  <a:extLst>
                    <a:ext uri="{9D8B030D-6E8A-4147-A177-3AD203B41FA5}">
                      <a16:colId xmlns:a16="http://schemas.microsoft.com/office/drawing/2014/main" val="944074791"/>
                    </a:ext>
                  </a:extLst>
                </a:gridCol>
                <a:gridCol w="537617">
                  <a:extLst>
                    <a:ext uri="{9D8B030D-6E8A-4147-A177-3AD203B41FA5}">
                      <a16:colId xmlns:a16="http://schemas.microsoft.com/office/drawing/2014/main" val="3148160484"/>
                    </a:ext>
                  </a:extLst>
                </a:gridCol>
                <a:gridCol w="577956">
                  <a:extLst>
                    <a:ext uri="{9D8B030D-6E8A-4147-A177-3AD203B41FA5}">
                      <a16:colId xmlns:a16="http://schemas.microsoft.com/office/drawing/2014/main" val="1573800949"/>
                    </a:ext>
                  </a:extLst>
                </a:gridCol>
                <a:gridCol w="479673">
                  <a:extLst>
                    <a:ext uri="{9D8B030D-6E8A-4147-A177-3AD203B41FA5}">
                      <a16:colId xmlns:a16="http://schemas.microsoft.com/office/drawing/2014/main" val="3752413434"/>
                    </a:ext>
                  </a:extLst>
                </a:gridCol>
                <a:gridCol w="532116">
                  <a:extLst>
                    <a:ext uri="{9D8B030D-6E8A-4147-A177-3AD203B41FA5}">
                      <a16:colId xmlns:a16="http://schemas.microsoft.com/office/drawing/2014/main" val="2150395293"/>
                    </a:ext>
                  </a:extLst>
                </a:gridCol>
                <a:gridCol w="537617">
                  <a:extLst>
                    <a:ext uri="{9D8B030D-6E8A-4147-A177-3AD203B41FA5}">
                      <a16:colId xmlns:a16="http://schemas.microsoft.com/office/drawing/2014/main" val="3419332314"/>
                    </a:ext>
                  </a:extLst>
                </a:gridCol>
                <a:gridCol w="497277">
                  <a:extLst>
                    <a:ext uri="{9D8B030D-6E8A-4147-A177-3AD203B41FA5}">
                      <a16:colId xmlns:a16="http://schemas.microsoft.com/office/drawing/2014/main" val="2469023498"/>
                    </a:ext>
                  </a:extLst>
                </a:gridCol>
                <a:gridCol w="551184">
                  <a:extLst>
                    <a:ext uri="{9D8B030D-6E8A-4147-A177-3AD203B41FA5}">
                      <a16:colId xmlns:a16="http://schemas.microsoft.com/office/drawing/2014/main" val="4252905078"/>
                    </a:ext>
                  </a:extLst>
                </a:gridCol>
                <a:gridCol w="532116">
                  <a:extLst>
                    <a:ext uri="{9D8B030D-6E8A-4147-A177-3AD203B41FA5}">
                      <a16:colId xmlns:a16="http://schemas.microsoft.com/office/drawing/2014/main" val="368911432"/>
                    </a:ext>
                  </a:extLst>
                </a:gridCol>
                <a:gridCol w="537617">
                  <a:extLst>
                    <a:ext uri="{9D8B030D-6E8A-4147-A177-3AD203B41FA5}">
                      <a16:colId xmlns:a16="http://schemas.microsoft.com/office/drawing/2014/main" val="188153950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Noviembre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Febrero-2021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35392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Recopilación fuentes de información</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Carlos Delgado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Proceso automatización ETL</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Procesamiento de información no estructurada. Modelo de clasificación</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Juan Carlos Méndez</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71921829"/>
                  </a:ext>
                </a:extLst>
              </a:tr>
              <a:tr h="23946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Publicación tableros de control y reportes preliminares.</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96753166"/>
                  </a:ext>
                </a:extLst>
              </a:tr>
              <a:tr h="239462">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01970830"/>
                  </a:ext>
                </a:extLst>
              </a:tr>
              <a:tr h="239462">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extLst>
                  <a:ext uri="{0D108BD9-81ED-4DB2-BD59-A6C34878D82A}">
                    <a16:rowId xmlns:a16="http://schemas.microsoft.com/office/drawing/2014/main" val="1713712443"/>
                  </a:ext>
                </a:extLst>
              </a:tr>
            </a:tbl>
          </a:graphicData>
        </a:graphic>
      </p:graphicFrame>
    </p:spTree>
    <p:extLst>
      <p:ext uri="{BB962C8B-B14F-4D97-AF65-F5344CB8AC3E}">
        <p14:creationId xmlns:p14="http://schemas.microsoft.com/office/powerpoint/2010/main" val="35333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a:xfrm>
            <a:off x="494071" y="189244"/>
            <a:ext cx="14622387" cy="504441"/>
          </a:xfrm>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897451004"/>
              </p:ext>
            </p:extLst>
          </p:nvPr>
        </p:nvGraphicFramePr>
        <p:xfrm>
          <a:off x="428662" y="1295145"/>
          <a:ext cx="14753203" cy="8408395"/>
        </p:xfrm>
        <a:graphic>
          <a:graphicData uri="http://schemas.openxmlformats.org/drawingml/2006/table">
            <a:tbl>
              <a:tblPr firstRow="1" bandRow="1">
                <a:tableStyleId>{5C22544A-7EE6-4342-B048-85BDC9FD1C3A}</a:tableStyleId>
              </a:tblPr>
              <a:tblGrid>
                <a:gridCol w="668281">
                  <a:extLst>
                    <a:ext uri="{9D8B030D-6E8A-4147-A177-3AD203B41FA5}">
                      <a16:colId xmlns:a16="http://schemas.microsoft.com/office/drawing/2014/main" val="4034247673"/>
                    </a:ext>
                  </a:extLst>
                </a:gridCol>
                <a:gridCol w="4043468">
                  <a:extLst>
                    <a:ext uri="{9D8B030D-6E8A-4147-A177-3AD203B41FA5}">
                      <a16:colId xmlns:a16="http://schemas.microsoft.com/office/drawing/2014/main" val="4110195667"/>
                    </a:ext>
                  </a:extLst>
                </a:gridCol>
                <a:gridCol w="10041454">
                  <a:extLst>
                    <a:ext uri="{9D8B030D-6E8A-4147-A177-3AD203B41FA5}">
                      <a16:colId xmlns:a16="http://schemas.microsoft.com/office/drawing/2014/main" val="3399724953"/>
                    </a:ext>
                  </a:extLst>
                </a:gridCol>
              </a:tblGrid>
              <a:tr h="370506">
                <a:tc>
                  <a:txBody>
                    <a:bodyPr/>
                    <a:lstStyle/>
                    <a:p>
                      <a:pPr algn="l"/>
                      <a:r>
                        <a:rPr lang="es-CO" sz="1700" noProof="0" dirty="0">
                          <a:latin typeface="Work Sans" panose="020B0604020202020204" charset="0"/>
                        </a:rPr>
                        <a:t>Id </a:t>
                      </a:r>
                    </a:p>
                  </a:txBody>
                  <a:tcPr/>
                </a:tc>
                <a:tc>
                  <a:txBody>
                    <a:bodyPr/>
                    <a:lstStyle/>
                    <a:p>
                      <a:pPr algn="l"/>
                      <a:r>
                        <a:rPr lang="es-CO" sz="17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700" b="1" kern="1200" dirty="0">
                          <a:solidFill>
                            <a:schemeClr val="lt1"/>
                          </a:solidFill>
                          <a:latin typeface="Work Sans" panose="020B0604020202020204" charset="0"/>
                          <a:ea typeface="+mn-ea"/>
                          <a:cs typeface="+mn-cs"/>
                        </a:rPr>
                        <a:t>Noviembre</a:t>
                      </a:r>
                      <a:r>
                        <a:rPr lang="es-CO" sz="17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00659738"/>
                  </a:ext>
                </a:extLst>
              </a:tr>
              <a:tr h="109252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Reunión con usuarios temáticos sobre aclaraciones encaminadas a facilitar el entendimiento del negocio y los datos</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Realización de análisis descriptivo inicial a partir de una muestra de los datos.</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70%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04835521"/>
                  </a:ext>
                </a:extLst>
              </a:tr>
              <a:tr h="259844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Instalación y Configuración de </a:t>
                      </a:r>
                      <a:r>
                        <a:rPr lang="en-US" sz="1700" kern="1200" noProof="0" dirty="0">
                          <a:solidFill>
                            <a:schemeClr val="dk1"/>
                          </a:solidFill>
                          <a:latin typeface="Work Sans" panose="020B0604020202020204" charset="0"/>
                          <a:ea typeface="+mn-ea"/>
                          <a:cs typeface="+mn-cs"/>
                        </a:rPr>
                        <a:t>Azure Data Factory Integration Runtime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la </a:t>
                      </a:r>
                      <a:r>
                        <a:rPr lang="en-US" sz="1700" kern="1200" noProof="0" dirty="0" err="1">
                          <a:solidFill>
                            <a:schemeClr val="dk1"/>
                          </a:solidFill>
                          <a:latin typeface="Work Sans" panose="020B0604020202020204" charset="0"/>
                          <a:ea typeface="+mn-ea"/>
                          <a:cs typeface="+mn-cs"/>
                        </a:rPr>
                        <a:t>máquina</a:t>
                      </a:r>
                      <a:r>
                        <a:rPr lang="en-US" sz="1700" kern="1200" noProof="0" dirty="0">
                          <a:solidFill>
                            <a:schemeClr val="dk1"/>
                          </a:solidFill>
                          <a:latin typeface="Work Sans" panose="020B0604020202020204" charset="0"/>
                          <a:ea typeface="+mn-ea"/>
                          <a:cs typeface="+mn-cs"/>
                        </a:rPr>
                        <a:t> virtual </a:t>
                      </a:r>
                      <a:r>
                        <a:rPr lang="en-US" sz="1700" kern="1200" noProof="0" dirty="0" err="1">
                          <a:solidFill>
                            <a:schemeClr val="dk1"/>
                          </a:solidFill>
                          <a:latin typeface="Work Sans" panose="020B0604020202020204" charset="0"/>
                          <a:ea typeface="+mn-ea"/>
                          <a:cs typeface="+mn-cs"/>
                        </a:rPr>
                        <a:t>aprovisionada</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la UPRA.</a:t>
                      </a:r>
                    </a:p>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err="1">
                          <a:solidFill>
                            <a:schemeClr val="dk1"/>
                          </a:solidFill>
                          <a:latin typeface="Work Sans" panose="020B0604020202020204" charset="0"/>
                          <a:ea typeface="+mn-ea"/>
                          <a:cs typeface="+mn-cs"/>
                        </a:rPr>
                        <a:t>Integración</a:t>
                      </a:r>
                      <a:r>
                        <a:rPr lang="en-US" sz="1700" kern="1200" noProof="0" dirty="0">
                          <a:solidFill>
                            <a:schemeClr val="dk1"/>
                          </a:solidFill>
                          <a:latin typeface="Work Sans" panose="020B0604020202020204" charset="0"/>
                          <a:ea typeface="+mn-ea"/>
                          <a:cs typeface="+mn-cs"/>
                        </a:rPr>
                        <a:t> de Azure Data Factory con </a:t>
                      </a:r>
                      <a:r>
                        <a:rPr lang="en-US" sz="1700" kern="1200" noProof="0" dirty="0" err="1">
                          <a:solidFill>
                            <a:schemeClr val="dk1"/>
                          </a:solidFill>
                          <a:latin typeface="Work Sans" panose="020B0604020202020204" charset="0"/>
                          <a:ea typeface="+mn-ea"/>
                          <a:cs typeface="+mn-cs"/>
                        </a:rPr>
                        <a:t>repositorio</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Github</a:t>
                      </a:r>
                      <a:endParaRPr lang="en-US" sz="1700" kern="1200" noProof="0" dirty="0">
                        <a:solidFill>
                          <a:schemeClr val="dk1"/>
                        </a:solidFill>
                        <a:latin typeface="Work Sans" panose="020B0604020202020204" charset="0"/>
                        <a:ea typeface="+mn-ea"/>
                        <a:cs typeface="+mn-cs"/>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err="1">
                          <a:solidFill>
                            <a:schemeClr val="dk1"/>
                          </a:solidFill>
                          <a:latin typeface="Work Sans" panose="020B0604020202020204" charset="0"/>
                          <a:ea typeface="+mn-ea"/>
                          <a:cs typeface="+mn-cs"/>
                        </a:rPr>
                        <a:t>Participación</a:t>
                      </a:r>
                      <a:r>
                        <a:rPr lang="en-US" sz="1700" kern="1200" noProof="0" dirty="0">
                          <a:solidFill>
                            <a:schemeClr val="dk1"/>
                          </a:solidFill>
                          <a:latin typeface="Work Sans" panose="020B0604020202020204" charset="0"/>
                          <a:ea typeface="+mn-ea"/>
                          <a:cs typeface="+mn-cs"/>
                        </a:rPr>
                        <a:t> del </a:t>
                      </a:r>
                      <a:r>
                        <a:rPr lang="en-US" sz="1700" kern="1200" noProof="0" dirty="0" err="1">
                          <a:solidFill>
                            <a:schemeClr val="dk1"/>
                          </a:solidFill>
                          <a:latin typeface="Work Sans" panose="020B0604020202020204" charset="0"/>
                          <a:ea typeface="+mn-ea"/>
                          <a:cs typeface="+mn-cs"/>
                        </a:rPr>
                        <a:t>grupo</a:t>
                      </a:r>
                      <a:r>
                        <a:rPr lang="en-US" sz="1700" kern="1200" noProof="0" dirty="0">
                          <a:solidFill>
                            <a:schemeClr val="dk1"/>
                          </a:solidFill>
                          <a:latin typeface="Work Sans" panose="020B0604020202020204" charset="0"/>
                          <a:ea typeface="+mn-ea"/>
                          <a:cs typeface="+mn-cs"/>
                        </a:rPr>
                        <a:t> del </a:t>
                      </a:r>
                      <a:r>
                        <a:rPr lang="en-US" sz="1700" kern="1200" noProof="0" dirty="0" err="1">
                          <a:solidFill>
                            <a:schemeClr val="dk1"/>
                          </a:solidFill>
                          <a:latin typeface="Work Sans" panose="020B0604020202020204" charset="0"/>
                          <a:ea typeface="+mn-ea"/>
                          <a:cs typeface="+mn-cs"/>
                        </a:rPr>
                        <a:t>Laboratorio</a:t>
                      </a:r>
                      <a:r>
                        <a:rPr lang="en-US" sz="1700" kern="1200" noProof="0" dirty="0">
                          <a:solidFill>
                            <a:schemeClr val="dk1"/>
                          </a:solidFill>
                          <a:latin typeface="Work Sans" panose="020B0604020202020204" charset="0"/>
                          <a:ea typeface="+mn-ea"/>
                          <a:cs typeface="+mn-cs"/>
                        </a:rPr>
                        <a:t> de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SNUIRA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la Primera jornada de </a:t>
                      </a:r>
                      <a:r>
                        <a:rPr lang="en-US" sz="1700" kern="1200" noProof="0" dirty="0" err="1">
                          <a:solidFill>
                            <a:schemeClr val="dk1"/>
                          </a:solidFill>
                          <a:latin typeface="Work Sans" panose="020B0604020202020204" charset="0"/>
                          <a:ea typeface="+mn-ea"/>
                          <a:cs typeface="+mn-cs"/>
                        </a:rPr>
                        <a:t>entrenamiento</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Azure Databricks </a:t>
                      </a:r>
                      <a:r>
                        <a:rPr lang="en-US" sz="1700" kern="1200" noProof="0" dirty="0" err="1">
                          <a:solidFill>
                            <a:schemeClr val="dk1"/>
                          </a:solidFill>
                          <a:latin typeface="Work Sans" panose="020B0604020202020204" charset="0"/>
                          <a:ea typeface="+mn-ea"/>
                          <a:cs typeface="+mn-cs"/>
                        </a:rPr>
                        <a:t>impartida</a:t>
                      </a:r>
                      <a:r>
                        <a:rPr lang="en-US" sz="1700" kern="1200" noProof="0" dirty="0">
                          <a:solidFill>
                            <a:schemeClr val="dk1"/>
                          </a:solidFill>
                          <a:latin typeface="Work Sans" panose="020B0604020202020204" charset="0"/>
                          <a:ea typeface="+mn-ea"/>
                          <a:cs typeface="+mn-cs"/>
                        </a:rPr>
                        <a:t> por el </a:t>
                      </a:r>
                      <a:r>
                        <a:rPr lang="en-US" sz="1700" kern="1200" noProof="0" dirty="0" err="1">
                          <a:solidFill>
                            <a:schemeClr val="dk1"/>
                          </a:solidFill>
                          <a:latin typeface="Work Sans" panose="020B0604020202020204" charset="0"/>
                          <a:ea typeface="+mn-ea"/>
                          <a:cs typeface="+mn-cs"/>
                        </a:rPr>
                        <a:t>proveedor</a:t>
                      </a:r>
                      <a:r>
                        <a:rPr lang="en-US" sz="1700" kern="1200" noProof="0" dirty="0">
                          <a:solidFill>
                            <a:schemeClr val="dk1"/>
                          </a:solidFill>
                          <a:latin typeface="Work Sans" panose="020B0604020202020204" charset="0"/>
                          <a:ea typeface="+mn-ea"/>
                          <a:cs typeface="+mn-cs"/>
                        </a:rPr>
                        <a:t>.</a:t>
                      </a:r>
                    </a:p>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err="1">
                          <a:solidFill>
                            <a:schemeClr val="dk1"/>
                          </a:solidFill>
                          <a:latin typeface="Work Sans" panose="020B0604020202020204" charset="0"/>
                          <a:ea typeface="+mn-ea"/>
                          <a:cs typeface="+mn-cs"/>
                        </a:rPr>
                        <a:t>Gestión</a:t>
                      </a:r>
                      <a:r>
                        <a:rPr lang="en-US" sz="1700" kern="1200" noProof="0" dirty="0">
                          <a:solidFill>
                            <a:schemeClr val="dk1"/>
                          </a:solidFill>
                          <a:latin typeface="Work Sans" panose="020B0604020202020204" charset="0"/>
                          <a:ea typeface="+mn-ea"/>
                          <a:cs typeface="+mn-cs"/>
                        </a:rPr>
                        <a:t> interna UPRA para el </a:t>
                      </a:r>
                      <a:r>
                        <a:rPr lang="en-US" sz="1700" kern="1200" noProof="0" dirty="0" err="1">
                          <a:solidFill>
                            <a:schemeClr val="dk1"/>
                          </a:solidFill>
                          <a:latin typeface="Work Sans" panose="020B0604020202020204" charset="0"/>
                          <a:ea typeface="+mn-ea"/>
                          <a:cs typeface="+mn-cs"/>
                        </a:rPr>
                        <a:t>acceso</a:t>
                      </a:r>
                      <a:r>
                        <a:rPr lang="en-US" sz="1700" kern="1200" noProof="0" dirty="0">
                          <a:solidFill>
                            <a:schemeClr val="dk1"/>
                          </a:solidFill>
                          <a:latin typeface="Work Sans" panose="020B0604020202020204" charset="0"/>
                          <a:ea typeface="+mn-ea"/>
                          <a:cs typeface="+mn-cs"/>
                        </a:rPr>
                        <a:t> a los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Aclaraciones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legales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adicionales</a:t>
                      </a:r>
                      <a:r>
                        <a:rPr lang="en-US" sz="1700" kern="1200" noProof="0" dirty="0">
                          <a:solidFill>
                            <a:schemeClr val="dk1"/>
                          </a:solidFill>
                          <a:latin typeface="Work Sans" panose="020B0604020202020204" charset="0"/>
                          <a:ea typeface="+mn-ea"/>
                          <a:cs typeface="+mn-cs"/>
                        </a:rPr>
                        <a:t>)</a:t>
                      </a:r>
                    </a:p>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err="1">
                          <a:solidFill>
                            <a:schemeClr val="dk1"/>
                          </a:solidFill>
                          <a:latin typeface="Work Sans" panose="020B0604020202020204" charset="0"/>
                          <a:ea typeface="+mn-ea"/>
                          <a:cs typeface="+mn-cs"/>
                        </a:rPr>
                        <a:t>Alistamiento</a:t>
                      </a:r>
                      <a:r>
                        <a:rPr lang="en-US" sz="1700" kern="1200" noProof="0" dirty="0">
                          <a:solidFill>
                            <a:schemeClr val="dk1"/>
                          </a:solidFill>
                          <a:latin typeface="Work Sans" panose="020B0604020202020204" charset="0"/>
                          <a:ea typeface="+mn-ea"/>
                          <a:cs typeface="+mn-cs"/>
                        </a:rPr>
                        <a:t> de los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por </a:t>
                      </a:r>
                      <a:r>
                        <a:rPr lang="en-US" sz="1700" kern="1200" noProof="0" dirty="0" err="1">
                          <a:solidFill>
                            <a:schemeClr val="dk1"/>
                          </a:solidFill>
                          <a:latin typeface="Work Sans" panose="020B0604020202020204" charset="0"/>
                          <a:ea typeface="+mn-ea"/>
                          <a:cs typeface="+mn-cs"/>
                        </a:rPr>
                        <a:t>parte</a:t>
                      </a:r>
                      <a:r>
                        <a:rPr lang="en-US" sz="1700" kern="1200" noProof="0" dirty="0">
                          <a:solidFill>
                            <a:schemeClr val="dk1"/>
                          </a:solidFill>
                          <a:latin typeface="Work Sans" panose="020B0604020202020204" charset="0"/>
                          <a:ea typeface="+mn-ea"/>
                          <a:cs typeface="+mn-cs"/>
                        </a:rPr>
                        <a:t> de la UPRA para ser </a:t>
                      </a:r>
                      <a:r>
                        <a:rPr lang="en-US" sz="1700" kern="1200" noProof="0" dirty="0" err="1">
                          <a:solidFill>
                            <a:schemeClr val="dk1"/>
                          </a:solidFill>
                          <a:latin typeface="Work Sans" panose="020B0604020202020204" charset="0"/>
                          <a:ea typeface="+mn-ea"/>
                          <a:cs typeface="+mn-cs"/>
                        </a:rPr>
                        <a:t>entregados</a:t>
                      </a:r>
                      <a:r>
                        <a:rPr lang="en-US" sz="1700" kern="1200" noProof="0" dirty="0">
                          <a:solidFill>
                            <a:schemeClr val="dk1"/>
                          </a:solidFill>
                          <a:latin typeface="Work Sans" panose="020B0604020202020204" charset="0"/>
                          <a:ea typeface="+mn-ea"/>
                          <a:cs typeface="+mn-cs"/>
                        </a:rPr>
                        <a:t> al </a:t>
                      </a:r>
                      <a:r>
                        <a:rPr lang="en-US" sz="1700" kern="1200" noProof="0" dirty="0" err="1">
                          <a:solidFill>
                            <a:schemeClr val="dk1"/>
                          </a:solidFill>
                          <a:latin typeface="Work Sans" panose="020B0604020202020204" charset="0"/>
                          <a:ea typeface="+mn-ea"/>
                          <a:cs typeface="+mn-cs"/>
                        </a:rPr>
                        <a:t>grupo</a:t>
                      </a:r>
                      <a:r>
                        <a:rPr lang="en-US" sz="1700" kern="1200" noProof="0" dirty="0">
                          <a:solidFill>
                            <a:schemeClr val="dk1"/>
                          </a:solidFill>
                          <a:latin typeface="Work Sans" panose="020B0604020202020204" charset="0"/>
                          <a:ea typeface="+mn-ea"/>
                          <a:cs typeface="+mn-cs"/>
                        </a:rPr>
                        <a:t> del </a:t>
                      </a:r>
                      <a:r>
                        <a:rPr lang="en-US" sz="1700" kern="1200" noProof="0" dirty="0" err="1">
                          <a:solidFill>
                            <a:schemeClr val="dk1"/>
                          </a:solidFill>
                          <a:latin typeface="Work Sans" panose="020B0604020202020204" charset="0"/>
                          <a:ea typeface="+mn-ea"/>
                          <a:cs typeface="+mn-cs"/>
                        </a:rPr>
                        <a:t>Laboratorio</a:t>
                      </a:r>
                      <a:r>
                        <a:rPr lang="en-US" sz="1700" kern="1200" noProof="0" dirty="0">
                          <a:solidFill>
                            <a:schemeClr val="dk1"/>
                          </a:solidFill>
                          <a:latin typeface="Work Sans" panose="020B0604020202020204" charset="0"/>
                          <a:ea typeface="+mn-ea"/>
                          <a:cs typeface="+mn-cs"/>
                        </a:rPr>
                        <a:t> de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SNUIRA  </a:t>
                      </a:r>
                    </a:p>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a:solidFill>
                            <a:schemeClr val="dk1"/>
                          </a:solidFill>
                          <a:latin typeface="Work Sans" panose="020B0604020202020204" charset="0"/>
                          <a:ea typeface="+mn-ea"/>
                          <a:cs typeface="+mn-cs"/>
                        </a:rPr>
                        <a:t>(Nota: A la </a:t>
                      </a:r>
                      <a:r>
                        <a:rPr lang="en-US" sz="1700" kern="1200" noProof="0" dirty="0" err="1">
                          <a:solidFill>
                            <a:schemeClr val="dk1"/>
                          </a:solidFill>
                          <a:latin typeface="Work Sans" panose="020B0604020202020204" charset="0"/>
                          <a:ea typeface="+mn-ea"/>
                          <a:cs typeface="+mn-cs"/>
                        </a:rPr>
                        <a:t>fecha</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sigue</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pendiente</a:t>
                      </a:r>
                      <a:r>
                        <a:rPr lang="en-US" sz="1700" kern="1200" noProof="0" dirty="0">
                          <a:solidFill>
                            <a:schemeClr val="dk1"/>
                          </a:solidFill>
                          <a:latin typeface="Work Sans" panose="020B0604020202020204" charset="0"/>
                          <a:ea typeface="+mn-ea"/>
                          <a:cs typeface="+mn-cs"/>
                        </a:rPr>
                        <a:t> la </a:t>
                      </a:r>
                      <a:r>
                        <a:rPr lang="en-US" sz="1700" kern="1200" noProof="0" dirty="0" err="1">
                          <a:solidFill>
                            <a:schemeClr val="dk1"/>
                          </a:solidFill>
                          <a:latin typeface="Work Sans" panose="020B0604020202020204" charset="0"/>
                          <a:ea typeface="+mn-ea"/>
                          <a:cs typeface="+mn-cs"/>
                        </a:rPr>
                        <a:t>entrega</a:t>
                      </a:r>
                      <a:r>
                        <a:rPr lang="en-US" sz="1700" kern="1200" noProof="0" dirty="0">
                          <a:solidFill>
                            <a:schemeClr val="dk1"/>
                          </a:solidFill>
                          <a:latin typeface="Work Sans" panose="020B0604020202020204" charset="0"/>
                          <a:ea typeface="+mn-ea"/>
                          <a:cs typeface="+mn-cs"/>
                        </a:rPr>
                        <a:t> de los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al </a:t>
                      </a:r>
                      <a:r>
                        <a:rPr lang="en-US" sz="1700" kern="1200" noProof="0" dirty="0" err="1">
                          <a:solidFill>
                            <a:schemeClr val="dk1"/>
                          </a:solidFill>
                          <a:latin typeface="Work Sans" panose="020B0604020202020204" charset="0"/>
                          <a:ea typeface="+mn-ea"/>
                          <a:cs typeface="+mn-cs"/>
                        </a:rPr>
                        <a:t>grupo</a:t>
                      </a:r>
                      <a:r>
                        <a:rPr lang="en-US" sz="1700" kern="1200" noProof="0" dirty="0">
                          <a:solidFill>
                            <a:schemeClr val="dk1"/>
                          </a:solidFill>
                          <a:latin typeface="Work Sans" panose="020B0604020202020204" charset="0"/>
                          <a:ea typeface="+mn-ea"/>
                          <a:cs typeface="+mn-cs"/>
                        </a:rPr>
                        <a:t> de </a:t>
                      </a:r>
                      <a:r>
                        <a:rPr lang="en-US" sz="1700" kern="1200" noProof="0" dirty="0" err="1">
                          <a:solidFill>
                            <a:schemeClr val="dk1"/>
                          </a:solidFill>
                          <a:latin typeface="Work Sans" panose="020B0604020202020204" charset="0"/>
                          <a:ea typeface="+mn-ea"/>
                          <a:cs typeface="+mn-cs"/>
                        </a:rPr>
                        <a:t>Laboratorio</a:t>
                      </a:r>
                      <a:r>
                        <a:rPr lang="en-US" sz="1700" kern="1200" noProof="0" dirty="0">
                          <a:solidFill>
                            <a:schemeClr val="dk1"/>
                          </a:solidFill>
                          <a:latin typeface="Work Sans" panose="020B0604020202020204" charset="0"/>
                          <a:ea typeface="+mn-ea"/>
                          <a:cs typeface="+mn-cs"/>
                        </a:rPr>
                        <a:t> de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SNUIRA )</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700" kern="1200" noProof="0" dirty="0">
                          <a:solidFill>
                            <a:schemeClr val="dk1"/>
                          </a:solidFill>
                          <a:latin typeface="Work Sans" panose="020B0604020202020204" charset="0"/>
                          <a:ea typeface="+mn-ea"/>
                          <a:cs typeface="+mn-cs"/>
                        </a:rPr>
                        <a:t>30%</a:t>
                      </a:r>
                    </a:p>
                  </a:txBody>
                  <a:tcPr/>
                </a:tc>
                <a:extLst>
                  <a:ext uri="{0D108BD9-81ED-4DB2-BD59-A6C34878D82A}">
                    <a16:rowId xmlns:a16="http://schemas.microsoft.com/office/drawing/2014/main" val="2841084542"/>
                  </a:ext>
                </a:extLst>
              </a:tr>
              <a:tr h="59717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49563466"/>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541290">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245335771"/>
                  </a:ext>
                </a:extLst>
              </a:tr>
              <a:tr h="511200">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71921829"/>
                  </a:ext>
                </a:extLst>
              </a:tr>
              <a:tr h="678787">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49795"/>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146838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94071" y="2185326"/>
          <a:ext cx="14622387" cy="548640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144253">
                  <a:extLst>
                    <a:ext uri="{9D8B030D-6E8A-4147-A177-3AD203B41FA5}">
                      <a16:colId xmlns:a16="http://schemas.microsoft.com/office/drawing/2014/main" val="3067221004"/>
                    </a:ext>
                  </a:extLst>
                </a:gridCol>
                <a:gridCol w="1572126">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400" noProof="0" dirty="0">
                          <a:latin typeface="Work Sans" panose="020B0604020202020204" charset="0"/>
                        </a:rPr>
                        <a:t>Id </a:t>
                      </a:r>
                    </a:p>
                  </a:txBody>
                  <a:tcPr/>
                </a:tc>
                <a:tc>
                  <a:txBody>
                    <a:bodyPr/>
                    <a:lstStyle/>
                    <a:p>
                      <a:pPr algn="l"/>
                      <a:r>
                        <a:rPr lang="es-CO" sz="2400" noProof="0" dirty="0">
                          <a:latin typeface="Work Sans" panose="020B0604020202020204" charset="0"/>
                        </a:rPr>
                        <a:t>Actividad</a:t>
                      </a:r>
                    </a:p>
                  </a:txBody>
                  <a:tcPr/>
                </a:tc>
                <a:tc>
                  <a:txBody>
                    <a:bodyPr/>
                    <a:lstStyle/>
                    <a:p>
                      <a:r>
                        <a:rPr lang="es-CO" sz="2400" noProof="0" dirty="0">
                          <a:latin typeface="Work Sans" panose="020B0604020202020204" charset="0"/>
                        </a:rPr>
                        <a:t>Responsable</a:t>
                      </a:r>
                    </a:p>
                  </a:txBody>
                  <a:tcPr/>
                </a:tc>
                <a:tc>
                  <a:txBody>
                    <a:bodyPr/>
                    <a:lstStyle/>
                    <a:p>
                      <a:r>
                        <a:rPr lang="es-CO" sz="1800" noProof="0" dirty="0">
                          <a:latin typeface="Work Sans" panose="020B0604020202020204" charset="0"/>
                        </a:rPr>
                        <a:t>Septiembre</a:t>
                      </a:r>
                    </a:p>
                  </a:txBody>
                  <a:tcPr/>
                </a:tc>
                <a:tc>
                  <a:txBody>
                    <a:bodyPr/>
                    <a:lstStyle/>
                    <a:p>
                      <a:r>
                        <a:rPr lang="es-CO" sz="1800" noProof="0" dirty="0">
                          <a:latin typeface="Work Sans" panose="020B0604020202020204" charset="0"/>
                        </a:rPr>
                        <a:t>Octubre</a:t>
                      </a:r>
                    </a:p>
                  </a:txBody>
                  <a:tcPr/>
                </a:tc>
                <a:tc>
                  <a:txBody>
                    <a:bodyPr/>
                    <a:lstStyle/>
                    <a:p>
                      <a:r>
                        <a:rPr lang="es-CO" sz="1800" noProof="0" dirty="0">
                          <a:latin typeface="Work Sans" panose="020B0604020202020204" charset="0"/>
                        </a:rPr>
                        <a:t>Noviembre</a:t>
                      </a:r>
                    </a:p>
                  </a:txBody>
                  <a:tcPr/>
                </a:tc>
                <a:tc>
                  <a:txBody>
                    <a:bodyPr/>
                    <a:lstStyle/>
                    <a:p>
                      <a:r>
                        <a:rPr lang="es-CO" sz="1800" noProof="0" dirty="0">
                          <a:latin typeface="Work Sans" panose="020B0604020202020204" charset="0"/>
                        </a:rPr>
                        <a:t>Diciembre</a:t>
                      </a:r>
                    </a:p>
                  </a:txBody>
                  <a:tcPr/>
                </a:tc>
                <a:tc>
                  <a:txBody>
                    <a:bodyPr/>
                    <a:lstStyle/>
                    <a:p>
                      <a:r>
                        <a:rPr lang="es-CO" sz="18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Establecer Fuentes de información </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Exploración de servicios disponibles</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Ingesta de datos</a:t>
                      </a:r>
                    </a:p>
                  </a:txBody>
                  <a:tcPr/>
                </a:tc>
                <a:tc>
                  <a:txBody>
                    <a:bodyPr/>
                    <a:lstStyle/>
                    <a:p>
                      <a:r>
                        <a:rPr lang="es-CO" sz="2400" noProof="0" dirty="0">
                          <a:latin typeface="Work Sans" panose="020B0604020202020204" charset="0"/>
                        </a:rPr>
                        <a:t>Frank/Karin/Andrés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Procesamiento</a:t>
                      </a:r>
                    </a:p>
                  </a:txBody>
                  <a:tcPr/>
                </a:tc>
                <a:tc>
                  <a:txBody>
                    <a:bodyPr/>
                    <a:lstStyle/>
                    <a:p>
                      <a:r>
                        <a:rPr lang="es-CO" sz="2400" noProof="0" dirty="0">
                          <a:latin typeface="Work Sans" panose="020B0604020202020204" charset="0"/>
                        </a:rPr>
                        <a:t>Karin/Víctor </a:t>
                      </a: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Modelado</a:t>
                      </a:r>
                    </a:p>
                  </a:txBody>
                  <a:tcPr/>
                </a:tc>
                <a:tc>
                  <a:txBody>
                    <a:bodyPr/>
                    <a:lstStyle/>
                    <a:p>
                      <a:r>
                        <a:rPr lang="es-CO" sz="2400" noProof="0" dirty="0">
                          <a:latin typeface="Work Sans" panose="020B0604020202020204" charset="0"/>
                        </a:rPr>
                        <a:t>Karin, Frank, Jennifer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Visualización</a:t>
                      </a:r>
                    </a:p>
                  </a:txBody>
                  <a:tcPr/>
                </a:tc>
                <a:tc>
                  <a:txBody>
                    <a:bodyPr/>
                    <a:lstStyle/>
                    <a:p>
                      <a:r>
                        <a:rPr lang="es-CO" sz="2400" noProof="0" dirty="0">
                          <a:latin typeface="Work Sans" panose="020B0604020202020204" charset="0"/>
                        </a:rPr>
                        <a:t>Javier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4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Publicación de Resultados</a:t>
                      </a:r>
                    </a:p>
                  </a:txBody>
                  <a:tcPr/>
                </a:tc>
                <a:tc>
                  <a:txBody>
                    <a:bodyPr/>
                    <a:lstStyle/>
                    <a:p>
                      <a:r>
                        <a:rPr lang="es-CO" sz="2400" noProof="0" dirty="0">
                          <a:latin typeface="Work Sans" panose="020B0604020202020204" charset="0"/>
                        </a:rPr>
                        <a:t>Grace Torres</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615980459"/>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17 al 20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03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7B9E3E-007B-4941-88E2-37E7082348F6}">
  <ds:schemaRef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dfccf4c8-0b5f-4c1e-9394-362fa36c171a"/>
    <ds:schemaRef ds:uri="80e2b639-62ad-41c3-bcf5-60cba861a4cb"/>
    <ds:schemaRef ds:uri="http://schemas.microsoft.com/sharepoint/v3"/>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3.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2223</TotalTime>
  <Words>4637</Words>
  <Application>Microsoft Office PowerPoint</Application>
  <PresentationFormat>Personalizado</PresentationFormat>
  <Paragraphs>773</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Work Sans Light</vt:lpstr>
      <vt:lpstr>Work Sans</vt:lpstr>
      <vt:lpstr>Wingdings</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138</cp:revision>
  <cp:lastPrinted>2019-12-12T15:57:25Z</cp:lastPrinted>
  <dcterms:created xsi:type="dcterms:W3CDTF">2019-03-19T14:57:56Z</dcterms:created>
  <dcterms:modified xsi:type="dcterms:W3CDTF">2020-11-20T13:42:07Z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