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4"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FD1068F-14E1-4CF1-A6E0-1566E13C38EC}"/>
    <pc:docChg chg="undo modSld">
      <pc:chgData name="Luis Alfonso Patarroyo Niño" userId="562471d2-2fd6-49e9-af13-43c590bd592c" providerId="ADAL" clId="{1FD1068F-14E1-4CF1-A6E0-1566E13C38EC}" dt="2020-12-03T14:37:32.345" v="51" actId="20577"/>
      <pc:docMkLst>
        <pc:docMk/>
      </pc:docMkLst>
      <pc:sldChg chg="modSp">
        <pc:chgData name="Luis Alfonso Patarroyo Niño" userId="562471d2-2fd6-49e9-af13-43c590bd592c" providerId="ADAL" clId="{1FD1068F-14E1-4CF1-A6E0-1566E13C38EC}" dt="2020-12-03T14:33:24.668" v="25"/>
        <pc:sldMkLst>
          <pc:docMk/>
          <pc:sldMk cId="959710903" sldId="3167"/>
        </pc:sldMkLst>
        <pc:graphicFrameChg chg="mod">
          <ac:chgData name="Luis Alfonso Patarroyo Niño" userId="562471d2-2fd6-49e9-af13-43c590bd592c" providerId="ADAL" clId="{1FD1068F-14E1-4CF1-A6E0-1566E13C38EC}" dt="2020-12-03T14:33:24.668" v="25"/>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1FD1068F-14E1-4CF1-A6E0-1566E13C38EC}" dt="2020-12-03T14:33:35.150" v="26"/>
        <pc:sldMkLst>
          <pc:docMk/>
          <pc:sldMk cId="259315385" sldId="3169"/>
        </pc:sldMkLst>
        <pc:graphicFrameChg chg="mod">
          <ac:chgData name="Luis Alfonso Patarroyo Niño" userId="562471d2-2fd6-49e9-af13-43c590bd592c" providerId="ADAL" clId="{1FD1068F-14E1-4CF1-A6E0-1566E13C38EC}" dt="2020-12-03T14:33:35.150" v="26"/>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FD1068F-14E1-4CF1-A6E0-1566E13C38EC}" dt="2020-12-03T14:37:32.345" v="51" actId="20577"/>
        <pc:sldMkLst>
          <pc:docMk/>
          <pc:sldMk cId="2270372317" sldId="3195"/>
        </pc:sldMkLst>
        <pc:graphicFrameChg chg="mod modGraphic">
          <ac:chgData name="Luis Alfonso Patarroyo Niño" userId="562471d2-2fd6-49e9-af13-43c590bd592c" providerId="ADAL" clId="{1FD1068F-14E1-4CF1-A6E0-1566E13C38EC}" dt="2020-12-03T14:37:32.345" v="51"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1FD1068F-14E1-4CF1-A6E0-1566E13C38EC}" dt="2020-12-03T14:33:42.728" v="27"/>
        <pc:sldMkLst>
          <pc:docMk/>
          <pc:sldMk cId="264254320" sldId="3198"/>
        </pc:sldMkLst>
        <pc:graphicFrameChg chg="mod">
          <ac:chgData name="Luis Alfonso Patarroyo Niño" userId="562471d2-2fd6-49e9-af13-43c590bd592c" providerId="ADAL" clId="{1FD1068F-14E1-4CF1-A6E0-1566E13C38EC}" dt="2020-12-03T14:33:42.728" v="27"/>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FD1068F-14E1-4CF1-A6E0-1566E13C38EC}" dt="2020-12-03T14:36:15.030" v="40"/>
        <pc:sldMkLst>
          <pc:docMk/>
          <pc:sldMk cId="3840524474" sldId="3199"/>
        </pc:sldMkLst>
        <pc:graphicFrameChg chg="mod modGraphic">
          <ac:chgData name="Luis Alfonso Patarroyo Niño" userId="562471d2-2fd6-49e9-af13-43c590bd592c" providerId="ADAL" clId="{1FD1068F-14E1-4CF1-A6E0-1566E13C38EC}" dt="2020-12-03T14:36:15.030" v="4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11.516" v="24"/>
        <pc:sldMkLst>
          <pc:docMk/>
          <pc:sldMk cId="2499710474" sldId="3202"/>
        </pc:sldMkLst>
        <pc:graphicFrameChg chg="mod">
          <ac:chgData name="Luis Alfonso Patarroyo Niño" userId="562471d2-2fd6-49e9-af13-43c590bd592c" providerId="ADAL" clId="{1FD1068F-14E1-4CF1-A6E0-1566E13C38EC}" dt="2020-12-03T14:33:11.516" v="2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35.371" v="8"/>
        <pc:sldMkLst>
          <pc:docMk/>
          <pc:sldMk cId="959710903" sldId="3167"/>
        </pc:sldMkLst>
        <pc:graphicFrameChg chg="mod">
          <ac:chgData name="Luis Alfonso Patarroyo Niño" userId="562471d2-2fd6-49e9-af13-43c590bd592c" providerId="ADAL" clId="{25E53727-F3A6-46C8-8365-268E67F78AA0}" dt="2020-11-19T01:47:35.371" v="8"/>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6:58.898" v="6" actId="20577"/>
        <pc:sldMkLst>
          <pc:docMk/>
          <pc:sldMk cId="2270372317" sldId="3195"/>
        </pc:sldMkLst>
        <pc:graphicFrameChg chg="modGraphic">
          <ac:chgData name="Luis Alfonso Patarroyo Niño" userId="562471d2-2fd6-49e9-af13-43c590bd592c" providerId="ADAL" clId="{25E53727-F3A6-46C8-8365-268E67F78AA0}" dt="2020-11-19T01:46:58.898" v="6"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36.620" v="7"/>
        <pc:sldMkLst>
          <pc:docMk/>
          <pc:sldMk cId="959710903" sldId="3167"/>
        </pc:sldMkLst>
        <pc:graphicFrameChg chg="mod">
          <ac:chgData name="Luis Alfonso Patarroyo Niño" userId="562471d2-2fd6-49e9-af13-43c590bd592c" providerId="ADAL" clId="{47F69F00-DDCC-454B-9612-4DCD087BC3A8}" dt="2020-11-26T02:05:36.620" v="7"/>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4:49.629" v="5" actId="20577"/>
        <pc:sldMkLst>
          <pc:docMk/>
          <pc:sldMk cId="2270372317" sldId="3195"/>
        </pc:sldMkLst>
        <pc:graphicFrameChg chg="modGraphic">
          <ac:chgData name="Luis Alfonso Patarroyo Niño" userId="562471d2-2fd6-49e9-af13-43c590bd592c" providerId="ADAL" clId="{47F69F00-DDCC-454B-9612-4DCD087BC3A8}" dt="2020-11-26T02:04:49.629" v="5"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6:11.565" v="10"/>
        <pc:sldMkLst>
          <pc:docMk/>
          <pc:sldMk cId="3840524474" sldId="3199"/>
        </pc:sldMkLst>
        <pc:graphicFrameChg chg="mod">
          <ac:chgData name="Luis Alfonso Patarroyo Niño" userId="562471d2-2fd6-49e9-af13-43c590bd592c" providerId="ADAL" clId="{47F69F00-DDCC-454B-9612-4DCD087BC3A8}" dt="2020-11-26T02:06:11.565" v="1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4/12/2020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565852511"/>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 al 4</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991761770"/>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 al 4</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570722117"/>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 al 4</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675950788"/>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 al 4</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a:xfrm>
            <a:off x="494071" y="189244"/>
            <a:ext cx="14622387" cy="504441"/>
          </a:xfrm>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299705338"/>
              </p:ext>
            </p:extLst>
          </p:nvPr>
        </p:nvGraphicFramePr>
        <p:xfrm>
          <a:off x="428662" y="1295145"/>
          <a:ext cx="14753203" cy="7962839"/>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043468">
                  <a:extLst>
                    <a:ext uri="{9D8B030D-6E8A-4147-A177-3AD203B41FA5}">
                      <a16:colId xmlns:a16="http://schemas.microsoft.com/office/drawing/2014/main" val="4110195667"/>
                    </a:ext>
                  </a:extLst>
                </a:gridCol>
                <a:gridCol w="10041454">
                  <a:extLst>
                    <a:ext uri="{9D8B030D-6E8A-4147-A177-3AD203B41FA5}">
                      <a16:colId xmlns:a16="http://schemas.microsoft.com/office/drawing/2014/main" val="3399724953"/>
                    </a:ext>
                  </a:extLst>
                </a:gridCol>
              </a:tblGrid>
              <a:tr h="370506">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93167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9883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Los </a:t>
                      </a:r>
                      <a:r>
                        <a:rPr lang="en-US" sz="1700" kern="1200" noProof="0" dirty="0" err="1">
                          <a:solidFill>
                            <a:schemeClr val="dk1"/>
                          </a:solidFill>
                          <a:latin typeface="Work Sans" panose="020B0604020202020204" charset="0"/>
                          <a:ea typeface="+mn-ea"/>
                          <a:cs typeface="+mn-cs"/>
                        </a:rPr>
                        <a:t>custodios</a:t>
                      </a:r>
                      <a:r>
                        <a:rPr lang="en-US" sz="1700" kern="1200" noProof="0" dirty="0">
                          <a:solidFill>
                            <a:schemeClr val="dk1"/>
                          </a:solidFill>
                          <a:latin typeface="Work Sans" panose="020B0604020202020204" charset="0"/>
                          <a:ea typeface="+mn-ea"/>
                          <a:cs typeface="+mn-cs"/>
                        </a:rPr>
                        <a:t> de la </a:t>
                      </a:r>
                      <a:r>
                        <a:rPr lang="en-US" sz="1700" kern="1200" noProof="0" dirty="0" err="1">
                          <a:solidFill>
                            <a:schemeClr val="dk1"/>
                          </a:solidFill>
                          <a:latin typeface="Work Sans" panose="020B0604020202020204" charset="0"/>
                          <a:ea typeface="+mn-ea"/>
                          <a:cs typeface="+mn-cs"/>
                        </a:rPr>
                        <a:t>información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UPRA </a:t>
                      </a:r>
                      <a:r>
                        <a:rPr lang="en-US" sz="1700" kern="1200" noProof="0" dirty="0" err="1">
                          <a:solidFill>
                            <a:schemeClr val="dk1"/>
                          </a:solidFill>
                          <a:latin typeface="Work Sans" panose="020B0604020202020204" charset="0"/>
                          <a:ea typeface="+mn-ea"/>
                          <a:cs typeface="+mn-cs"/>
                        </a:rPr>
                        <a:t>realizaron</a:t>
                      </a:r>
                      <a:r>
                        <a:rPr lang="en-US" sz="1700" kern="1200" noProof="0" dirty="0">
                          <a:solidFill>
                            <a:schemeClr val="dk1"/>
                          </a:solidFill>
                          <a:latin typeface="Work Sans" panose="020B0604020202020204" charset="0"/>
                          <a:ea typeface="+mn-ea"/>
                          <a:cs typeface="+mn-cs"/>
                        </a:rPr>
                        <a:t> la </a:t>
                      </a:r>
                      <a:r>
                        <a:rPr lang="en-US" sz="1700" kern="1200" noProof="0" dirty="0" err="1">
                          <a:solidFill>
                            <a:schemeClr val="dk1"/>
                          </a:solidFill>
                          <a:latin typeface="Work Sans" panose="020B0604020202020204" charset="0"/>
                          <a:ea typeface="+mn-ea"/>
                          <a:cs typeface="+mn-cs"/>
                        </a:rPr>
                        <a:t>entrega</a:t>
                      </a:r>
                      <a:r>
                        <a:rPr lang="en-US" sz="1700" kern="1200" noProof="0" dirty="0">
                          <a:solidFill>
                            <a:schemeClr val="dk1"/>
                          </a:solidFill>
                          <a:latin typeface="Work Sans" panose="020B0604020202020204" charset="0"/>
                          <a:ea typeface="+mn-ea"/>
                          <a:cs typeface="+mn-cs"/>
                        </a:rPr>
                        <a:t> de una </a:t>
                      </a:r>
                      <a:r>
                        <a:rPr lang="en-US" sz="1700" kern="1200" noProof="0" dirty="0" err="1">
                          <a:solidFill>
                            <a:schemeClr val="dk1"/>
                          </a:solidFill>
                          <a:latin typeface="Work Sans" panose="020B0604020202020204" charset="0"/>
                          <a:ea typeface="+mn-ea"/>
                          <a:cs typeface="+mn-cs"/>
                        </a:rPr>
                        <a:t>segunda</a:t>
                      </a:r>
                      <a:r>
                        <a:rPr lang="en-US" sz="1700" kern="1200" noProof="0" dirty="0">
                          <a:solidFill>
                            <a:schemeClr val="dk1"/>
                          </a:solidFill>
                          <a:latin typeface="Work Sans" panose="020B0604020202020204" charset="0"/>
                          <a:ea typeface="+mn-ea"/>
                          <a:cs typeface="+mn-cs"/>
                        </a:rPr>
                        <a:t> version de los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según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ajustes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solicitados</a:t>
                      </a:r>
                      <a:endParaRPr lang="en-US"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1700" kern="1200" noProof="0" dirty="0">
                          <a:solidFill>
                            <a:schemeClr val="dk1"/>
                          </a:solidFill>
                          <a:latin typeface="Work Sans" panose="020B0604020202020204" charset="0"/>
                          <a:ea typeface="+mn-ea"/>
                          <a:cs typeface="+mn-cs"/>
                        </a:rPr>
                        <a:t>80%</a:t>
                      </a:r>
                    </a:p>
                  </a:txBody>
                  <a:tcPr/>
                </a:tc>
                <a:extLst>
                  <a:ext uri="{0D108BD9-81ED-4DB2-BD59-A6C34878D82A}">
                    <a16:rowId xmlns:a16="http://schemas.microsoft.com/office/drawing/2014/main" val="2841084542"/>
                  </a:ext>
                </a:extLst>
              </a:tr>
              <a:tr h="59717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configuración de Ingesta de datos en el Data Lake utilizando Azure  Data Factory (ADF)</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Durante la ejecución del proceso de ingesta se encontraron problemas con el formato de los datos.  Se solicitó corrección del formato a los custodios de la información (versión 2)  </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30%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proceso automatización ETL utilizando ADF para nombres de las personas involucradas en las transacciones inmobiliarias utilizando </a:t>
                      </a:r>
                      <a:r>
                        <a:rPr lang="es-ES" sz="1700" kern="1200" noProof="0" dirty="0" err="1">
                          <a:solidFill>
                            <a:schemeClr val="dk1"/>
                          </a:solidFill>
                          <a:latin typeface="Work Sans" panose="020B0604020202020204" charset="0"/>
                          <a:ea typeface="+mn-ea"/>
                          <a:cs typeface="+mn-cs"/>
                        </a:rPr>
                        <a:t>Databricks</a:t>
                      </a:r>
                      <a:r>
                        <a:rPr lang="es-ES" sz="1700" kern="1200" noProof="0" dirty="0">
                          <a:solidFill>
                            <a:schemeClr val="dk1"/>
                          </a:solidFill>
                          <a:latin typeface="Work Sans" panose="020B0604020202020204" charset="0"/>
                          <a:ea typeface="+mn-ea"/>
                          <a:cs typeface="+mn-cs"/>
                        </a:rPr>
                        <a:t>.</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creó primera versión de automatización ETL utilizando para los atributos de las transacciones inmobiliarias utilizando </a:t>
                      </a:r>
                      <a:r>
                        <a:rPr lang="es-ES" sz="1700" kern="1200" noProof="0" dirty="0" err="1">
                          <a:solidFill>
                            <a:schemeClr val="dk1"/>
                          </a:solidFill>
                          <a:latin typeface="Work Sans" panose="020B0604020202020204" charset="0"/>
                          <a:ea typeface="+mn-ea"/>
                          <a:cs typeface="+mn-cs"/>
                        </a:rPr>
                        <a:t>Databricks</a:t>
                      </a:r>
                      <a:r>
                        <a:rPr lang="es-ES" sz="1700" kern="1200" noProof="0" dirty="0">
                          <a:solidFill>
                            <a:schemeClr val="dk1"/>
                          </a:solidFill>
                          <a:latin typeface="Work Sans" panose="020B0604020202020204" charset="0"/>
                          <a:ea typeface="+mn-ea"/>
                          <a:cs typeface="+mn-cs"/>
                        </a:rPr>
                        <a:t>.</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15%</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Primera versión de modelo para clasificación de nombres por género</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5%</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41290">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120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678787">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49795"/>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798363889"/>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 al 4</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B9E3E-007B-4941-88E2-37E7082348F6}">
  <ds:schemaRefs>
    <ds:schemaRef ds:uri="http://schemas.microsoft.com/office/2006/documentManagement/types"/>
    <ds:schemaRef ds:uri="http://purl.org/dc/terms/"/>
    <ds:schemaRef ds:uri="http://schemas.microsoft.com/office/infopath/2007/PartnerControls"/>
    <ds:schemaRef ds:uri="80e2b639-62ad-41c3-bcf5-60cba861a4cb"/>
    <ds:schemaRef ds:uri="http://purl.org/dc/dcmitype/"/>
    <ds:schemaRef ds:uri="http://www.w3.org/XML/1998/namespace"/>
    <ds:schemaRef ds:uri="http://schemas.microsoft.com/office/2006/metadata/properties"/>
    <ds:schemaRef ds:uri="http://purl.org/dc/elements/1.1/"/>
    <ds:schemaRef ds:uri="http://schemas.openxmlformats.org/package/2006/metadata/core-properties"/>
    <ds:schemaRef ds:uri="dfccf4c8-0b5f-4c1e-9394-362fa36c171a"/>
    <ds:schemaRef ds:uri="http://schemas.microsoft.com/sharepoint/v3"/>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2210</TotalTime>
  <Words>4633</Words>
  <Application>Microsoft Office PowerPoint</Application>
  <PresentationFormat>Personalizado</PresentationFormat>
  <Paragraphs>773</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Work Sans</vt:lpstr>
      <vt:lpstr>Wingdings</vt:lpstr>
      <vt:lpstr>Work Sans Light</vt:lpstr>
      <vt:lpstr>Arial</vt:lpstr>
      <vt:lpstr>Calibri</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125</cp:revision>
  <cp:lastPrinted>2019-12-12T15:57:25Z</cp:lastPrinted>
  <dcterms:created xsi:type="dcterms:W3CDTF">2019-03-19T14:57:56Z</dcterms:created>
  <dcterms:modified xsi:type="dcterms:W3CDTF">2020-12-04T21:50:18Z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