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2" r:id="rId4"/>
  </p:sldMasterIdLst>
  <p:notesMasterIdLst>
    <p:notesMasterId r:id="rId33"/>
  </p:notesMasterIdLst>
  <p:sldIdLst>
    <p:sldId id="3171" r:id="rId5"/>
    <p:sldId id="3152" r:id="rId6"/>
    <p:sldId id="3173" r:id="rId7"/>
    <p:sldId id="3168" r:id="rId8"/>
    <p:sldId id="3146" r:id="rId9"/>
    <p:sldId id="3164" r:id="rId10"/>
    <p:sldId id="3195" r:id="rId11"/>
    <p:sldId id="3183" r:id="rId12"/>
    <p:sldId id="3150" r:id="rId13"/>
    <p:sldId id="3201" r:id="rId14"/>
    <p:sldId id="3202" r:id="rId15"/>
    <p:sldId id="3129" r:id="rId16"/>
    <p:sldId id="3154" r:id="rId17"/>
    <p:sldId id="3196" r:id="rId18"/>
    <p:sldId id="3167" r:id="rId19"/>
    <p:sldId id="3156" r:id="rId20"/>
    <p:sldId id="3159" r:id="rId21"/>
    <p:sldId id="3158" r:id="rId22"/>
    <p:sldId id="3169" r:id="rId23"/>
    <p:sldId id="3160" r:id="rId24"/>
    <p:sldId id="3161" r:id="rId25"/>
    <p:sldId id="3197" r:id="rId26"/>
    <p:sldId id="3198" r:id="rId27"/>
    <p:sldId id="3189" r:id="rId28"/>
    <p:sldId id="3190" r:id="rId29"/>
    <p:sldId id="3200" r:id="rId30"/>
    <p:sldId id="3204" r:id="rId31"/>
    <p:sldId id="3140" r:id="rId32"/>
  </p:sldIdLst>
  <p:sldSz cx="15479713" cy="9720263"/>
  <p:notesSz cx="6858000" cy="5010150"/>
  <p:embeddedFontLst>
    <p:embeddedFont>
      <p:font typeface="Calibri" panose="020F0502020204030204" pitchFamily="34" charset="0"/>
      <p:regular r:id="rId34"/>
      <p:bold r:id="rId35"/>
      <p:italic r:id="rId36"/>
      <p:boldItalic r:id="rId37"/>
    </p:embeddedFont>
    <p:embeddedFont>
      <p:font typeface="Work Sans" panose="020B0604020202020204" charset="0"/>
      <p:regular r:id="rId38"/>
      <p:bold r:id="rId39"/>
      <p:italic r:id="rId40"/>
      <p:boldItalic r:id="rId41"/>
    </p:embeddedFont>
    <p:embeddedFont>
      <p:font typeface="Work Sans Light" panose="020B0604020202020204" charset="0"/>
      <p:regular r:id="rId42"/>
      <p:italic r:id="rId43"/>
    </p:embeddedFont>
  </p:embeddedFontLst>
  <p:defaultTextStyle>
    <a:defPPr>
      <a:defRPr lang="es-CO"/>
    </a:defPPr>
    <a:lvl1pPr marL="0" algn="l" defTabSz="1088593" rtl="0" eaLnBrk="1" latinLnBrk="0" hangingPunct="1">
      <a:defRPr sz="2143" kern="1200">
        <a:solidFill>
          <a:schemeClr val="tx1"/>
        </a:solidFill>
        <a:latin typeface="+mn-lt"/>
        <a:ea typeface="+mn-ea"/>
        <a:cs typeface="+mn-cs"/>
      </a:defRPr>
    </a:lvl1pPr>
    <a:lvl2pPr marL="544297" algn="l" defTabSz="1088593" rtl="0" eaLnBrk="1" latinLnBrk="0" hangingPunct="1">
      <a:defRPr sz="2143" kern="1200">
        <a:solidFill>
          <a:schemeClr val="tx1"/>
        </a:solidFill>
        <a:latin typeface="+mn-lt"/>
        <a:ea typeface="+mn-ea"/>
        <a:cs typeface="+mn-cs"/>
      </a:defRPr>
    </a:lvl2pPr>
    <a:lvl3pPr marL="1088593" algn="l" defTabSz="1088593" rtl="0" eaLnBrk="1" latinLnBrk="0" hangingPunct="1">
      <a:defRPr sz="2143" kern="1200">
        <a:solidFill>
          <a:schemeClr val="tx1"/>
        </a:solidFill>
        <a:latin typeface="+mn-lt"/>
        <a:ea typeface="+mn-ea"/>
        <a:cs typeface="+mn-cs"/>
      </a:defRPr>
    </a:lvl3pPr>
    <a:lvl4pPr marL="1632890" algn="l" defTabSz="1088593" rtl="0" eaLnBrk="1" latinLnBrk="0" hangingPunct="1">
      <a:defRPr sz="2143" kern="1200">
        <a:solidFill>
          <a:schemeClr val="tx1"/>
        </a:solidFill>
        <a:latin typeface="+mn-lt"/>
        <a:ea typeface="+mn-ea"/>
        <a:cs typeface="+mn-cs"/>
      </a:defRPr>
    </a:lvl4pPr>
    <a:lvl5pPr marL="2177186" algn="l" defTabSz="1088593" rtl="0" eaLnBrk="1" latinLnBrk="0" hangingPunct="1">
      <a:defRPr sz="2143" kern="1200">
        <a:solidFill>
          <a:schemeClr val="tx1"/>
        </a:solidFill>
        <a:latin typeface="+mn-lt"/>
        <a:ea typeface="+mn-ea"/>
        <a:cs typeface="+mn-cs"/>
      </a:defRPr>
    </a:lvl5pPr>
    <a:lvl6pPr marL="2721483" algn="l" defTabSz="1088593" rtl="0" eaLnBrk="1" latinLnBrk="0" hangingPunct="1">
      <a:defRPr sz="2143" kern="1200">
        <a:solidFill>
          <a:schemeClr val="tx1"/>
        </a:solidFill>
        <a:latin typeface="+mn-lt"/>
        <a:ea typeface="+mn-ea"/>
        <a:cs typeface="+mn-cs"/>
      </a:defRPr>
    </a:lvl6pPr>
    <a:lvl7pPr marL="3265780" algn="l" defTabSz="1088593" rtl="0" eaLnBrk="1" latinLnBrk="0" hangingPunct="1">
      <a:defRPr sz="2143" kern="1200">
        <a:solidFill>
          <a:schemeClr val="tx1"/>
        </a:solidFill>
        <a:latin typeface="+mn-lt"/>
        <a:ea typeface="+mn-ea"/>
        <a:cs typeface="+mn-cs"/>
      </a:defRPr>
    </a:lvl7pPr>
    <a:lvl8pPr marL="3810076" algn="l" defTabSz="1088593" rtl="0" eaLnBrk="1" latinLnBrk="0" hangingPunct="1">
      <a:defRPr sz="2143" kern="1200">
        <a:solidFill>
          <a:schemeClr val="tx1"/>
        </a:solidFill>
        <a:latin typeface="+mn-lt"/>
        <a:ea typeface="+mn-ea"/>
        <a:cs typeface="+mn-cs"/>
      </a:defRPr>
    </a:lvl8pPr>
    <a:lvl9pPr marL="4354373" algn="l" defTabSz="1088593" rtl="0" eaLnBrk="1" latinLnBrk="0" hangingPunct="1">
      <a:defRPr sz="214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arteaga" initials="sa" lastIdx="1" clrIdx="0">
    <p:extLst>
      <p:ext uri="{19B8F6BF-5375-455C-9EA6-DF929625EA0E}">
        <p15:presenceInfo xmlns:p15="http://schemas.microsoft.com/office/powerpoint/2012/main" userId="73b88c5767d9c0a3" providerId="Windows Live"/>
      </p:ext>
    </p:extLst>
  </p:cmAuthor>
  <p:cmAuthor id="2" name="Ivan Alexis Güiza Ardila" initials="IAGA" lastIdx="1" clrIdx="1">
    <p:extLst>
      <p:ext uri="{19B8F6BF-5375-455C-9EA6-DF929625EA0E}">
        <p15:presenceInfo xmlns:p15="http://schemas.microsoft.com/office/powerpoint/2012/main" userId="Ivan Alexis Güiza Ardila" providerId="None"/>
      </p:ext>
    </p:extLst>
  </p:cmAuthor>
  <p:cmAuthor id="3" name="Hernan David Insuasti Ceballos" initials="HDIC" lastIdx="1" clrIdx="2">
    <p:extLst>
      <p:ext uri="{19B8F6BF-5375-455C-9EA6-DF929625EA0E}">
        <p15:presenceInfo xmlns:p15="http://schemas.microsoft.com/office/powerpoint/2012/main" userId="S::hinsuasti@dnp.gov.co::c938d793-0ada-43b9-851e-7c48b217fa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508A"/>
    <a:srgbClr val="EA246B"/>
    <a:srgbClr val="3769CD"/>
    <a:srgbClr val="3468D1"/>
    <a:srgbClr val="004A84"/>
    <a:srgbClr val="649CF6"/>
    <a:srgbClr val="0066CD"/>
    <a:srgbClr val="FF5993"/>
    <a:srgbClr val="FF79A8"/>
    <a:srgbClr val="2A54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57A323-5A22-470C-9E93-F27C67C5D0ED}" v="5" dt="2020-12-16T20:24:00.60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6357" autoAdjust="0"/>
  </p:normalViewPr>
  <p:slideViewPr>
    <p:cSldViewPr snapToGrid="0">
      <p:cViewPr varScale="1">
        <p:scale>
          <a:sx n="62" d="100"/>
          <a:sy n="62" d="100"/>
        </p:scale>
        <p:origin x="710"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6.fntdata"/><Relationship Id="rId21" Type="http://schemas.openxmlformats.org/officeDocument/2006/relationships/slide" Target="slides/slide17.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3.fntdata"/><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Alfonso Patarroyo Niño" userId="562471d2-2fd6-49e9-af13-43c590bd592c" providerId="ADAL" clId="{54FC2C12-4FD7-4FDA-B7E9-EB4B0EBD110C}"/>
    <pc:docChg chg="undo custSel addSld delSld modSld">
      <pc:chgData name="Luis Alfonso Patarroyo Niño" userId="562471d2-2fd6-49e9-af13-43c590bd592c" providerId="ADAL" clId="{54FC2C12-4FD7-4FDA-B7E9-EB4B0EBD110C}" dt="2020-11-03T15:10:06.155" v="374" actId="2696"/>
      <pc:docMkLst>
        <pc:docMk/>
      </pc:docMkLst>
      <pc:sldChg chg="add">
        <pc:chgData name="Luis Alfonso Patarroyo Niño" userId="562471d2-2fd6-49e9-af13-43c590bd592c" providerId="ADAL" clId="{54FC2C12-4FD7-4FDA-B7E9-EB4B0EBD110C}" dt="2020-11-03T13:59:44.741" v="287"/>
        <pc:sldMkLst>
          <pc:docMk/>
          <pc:sldMk cId="959710903" sldId="3167"/>
        </pc:sldMkLst>
      </pc:sldChg>
      <pc:sldChg chg="modSp add">
        <pc:chgData name="Luis Alfonso Patarroyo Niño" userId="562471d2-2fd6-49e9-af13-43c590bd592c" providerId="ADAL" clId="{54FC2C12-4FD7-4FDA-B7E9-EB4B0EBD110C}" dt="2020-11-03T14:04:14.508" v="291"/>
        <pc:sldMkLst>
          <pc:docMk/>
          <pc:sldMk cId="259315385" sldId="3169"/>
        </pc:sldMkLst>
        <pc:graphicFrameChg chg="mod">
          <ac:chgData name="Luis Alfonso Patarroyo Niño" userId="562471d2-2fd6-49e9-af13-43c590bd592c" providerId="ADAL" clId="{54FC2C12-4FD7-4FDA-B7E9-EB4B0EBD110C}" dt="2020-11-03T14:04:14.508" v="291"/>
          <ac:graphicFrameMkLst>
            <pc:docMk/>
            <pc:sldMk cId="259315385" sldId="3169"/>
            <ac:graphicFrameMk id="8" creationId="{5BF6D53B-53D7-4020-AE41-DD0AB830B723}"/>
          </ac:graphicFrameMkLst>
        </pc:graphicFrameChg>
      </pc:sldChg>
      <pc:sldChg chg="addSp delSp modSp add">
        <pc:chgData name="Luis Alfonso Patarroyo Niño" userId="562471d2-2fd6-49e9-af13-43c590bd592c" providerId="ADAL" clId="{54FC2C12-4FD7-4FDA-B7E9-EB4B0EBD110C}" dt="2020-10-28T22:00:53.787" v="33" actId="1076"/>
        <pc:sldMkLst>
          <pc:docMk/>
          <pc:sldMk cId="2311551571" sldId="3189"/>
        </pc:sldMkLst>
        <pc:spChg chg="mod">
          <ac:chgData name="Luis Alfonso Patarroyo Niño" userId="562471d2-2fd6-49e9-af13-43c590bd592c" providerId="ADAL" clId="{54FC2C12-4FD7-4FDA-B7E9-EB4B0EBD110C}" dt="2020-10-28T21:58:01.912" v="27" actId="120"/>
          <ac:spMkLst>
            <pc:docMk/>
            <pc:sldMk cId="2311551571" sldId="3189"/>
            <ac:spMk id="8" creationId="{A5A3A6D0-7C72-4B5A-927A-DDD0406C42CB}"/>
          </ac:spMkLst>
        </pc:spChg>
        <pc:picChg chg="add mod">
          <ac:chgData name="Luis Alfonso Patarroyo Niño" userId="562471d2-2fd6-49e9-af13-43c590bd592c" providerId="ADAL" clId="{54FC2C12-4FD7-4FDA-B7E9-EB4B0EBD110C}" dt="2020-10-28T22:00:53.787" v="33" actId="1076"/>
          <ac:picMkLst>
            <pc:docMk/>
            <pc:sldMk cId="2311551571" sldId="3189"/>
            <ac:picMk id="2" creationId="{5C00AD94-9D17-4E33-AE98-CFB8038BE8B3}"/>
          </ac:picMkLst>
        </pc:picChg>
        <pc:picChg chg="del">
          <ac:chgData name="Luis Alfonso Patarroyo Niño" userId="562471d2-2fd6-49e9-af13-43c590bd592c" providerId="ADAL" clId="{54FC2C12-4FD7-4FDA-B7E9-EB4B0EBD110C}" dt="2020-10-28T22:00:37.245" v="28" actId="478"/>
          <ac:picMkLst>
            <pc:docMk/>
            <pc:sldMk cId="2311551571" sldId="3189"/>
            <ac:picMk id="5" creationId="{C64854CF-FCDA-415A-87E3-DC4D8F2CAC0F}"/>
          </ac:picMkLst>
        </pc:picChg>
      </pc:sldChg>
      <pc:sldChg chg="modSp add">
        <pc:chgData name="Luis Alfonso Patarroyo Niño" userId="562471d2-2fd6-49e9-af13-43c590bd592c" providerId="ADAL" clId="{54FC2C12-4FD7-4FDA-B7E9-EB4B0EBD110C}" dt="2020-10-28T22:14:31.101" v="238" actId="1035"/>
        <pc:sldMkLst>
          <pc:docMk/>
          <pc:sldMk cId="266618118" sldId="3190"/>
        </pc:sldMkLst>
        <pc:spChg chg="mod">
          <ac:chgData name="Luis Alfonso Patarroyo Niño" userId="562471d2-2fd6-49e9-af13-43c590bd592c" providerId="ADAL" clId="{54FC2C12-4FD7-4FDA-B7E9-EB4B0EBD110C}" dt="2020-10-28T22:02:49.240" v="35"/>
          <ac:spMkLst>
            <pc:docMk/>
            <pc:sldMk cId="266618118" sldId="3190"/>
            <ac:spMk id="5" creationId="{68DE3005-4557-4F80-9CBE-FA78C81ADC62}"/>
          </ac:spMkLst>
        </pc:spChg>
        <pc:spChg chg="mod">
          <ac:chgData name="Luis Alfonso Patarroyo Niño" userId="562471d2-2fd6-49e9-af13-43c590bd592c" providerId="ADAL" clId="{54FC2C12-4FD7-4FDA-B7E9-EB4B0EBD110C}" dt="2020-10-28T22:03:15.618" v="42" actId="1076"/>
          <ac:spMkLst>
            <pc:docMk/>
            <pc:sldMk cId="266618118" sldId="3190"/>
            <ac:spMk id="6" creationId="{381DCA6F-BCB9-4372-9589-2AE3863733AB}"/>
          </ac:spMkLst>
        </pc:spChg>
        <pc:spChg chg="mod">
          <ac:chgData name="Luis Alfonso Patarroyo Niño" userId="562471d2-2fd6-49e9-af13-43c590bd592c" providerId="ADAL" clId="{54FC2C12-4FD7-4FDA-B7E9-EB4B0EBD110C}" dt="2020-10-28T22:14:00.498" v="226" actId="1035"/>
          <ac:spMkLst>
            <pc:docMk/>
            <pc:sldMk cId="266618118" sldId="3190"/>
            <ac:spMk id="7" creationId="{099E5151-3967-4837-833B-698561A2E5F4}"/>
          </ac:spMkLst>
        </pc:spChg>
        <pc:spChg chg="mod">
          <ac:chgData name="Luis Alfonso Patarroyo Niño" userId="562471d2-2fd6-49e9-af13-43c590bd592c" providerId="ADAL" clId="{54FC2C12-4FD7-4FDA-B7E9-EB4B0EBD110C}" dt="2020-10-28T22:14:00.498" v="226" actId="1035"/>
          <ac:spMkLst>
            <pc:docMk/>
            <pc:sldMk cId="266618118" sldId="3190"/>
            <ac:spMk id="10" creationId="{55CBDF63-2739-4420-AF57-ADA5B941A33B}"/>
          </ac:spMkLst>
        </pc:spChg>
        <pc:spChg chg="mod">
          <ac:chgData name="Luis Alfonso Patarroyo Niño" userId="562471d2-2fd6-49e9-af13-43c590bd592c" providerId="ADAL" clId="{54FC2C12-4FD7-4FDA-B7E9-EB4B0EBD110C}" dt="2020-10-28T22:14:00.498" v="226" actId="1035"/>
          <ac:spMkLst>
            <pc:docMk/>
            <pc:sldMk cId="266618118" sldId="3190"/>
            <ac:spMk id="23" creationId="{1E55DBCE-6924-4F27-ACB7-88BFB7091C25}"/>
          </ac:spMkLst>
        </pc:spChg>
        <pc:spChg chg="mod">
          <ac:chgData name="Luis Alfonso Patarroyo Niño" userId="562471d2-2fd6-49e9-af13-43c590bd592c" providerId="ADAL" clId="{54FC2C12-4FD7-4FDA-B7E9-EB4B0EBD110C}" dt="2020-10-28T22:14:00.498" v="226" actId="1035"/>
          <ac:spMkLst>
            <pc:docMk/>
            <pc:sldMk cId="266618118" sldId="3190"/>
            <ac:spMk id="25" creationId="{2465622F-40BC-4DE0-8D6F-40DB2A73C43F}"/>
          </ac:spMkLst>
        </pc:spChg>
        <pc:spChg chg="mod">
          <ac:chgData name="Luis Alfonso Patarroyo Niño" userId="562471d2-2fd6-49e9-af13-43c590bd592c" providerId="ADAL" clId="{54FC2C12-4FD7-4FDA-B7E9-EB4B0EBD110C}" dt="2020-10-28T22:14:31.101" v="238" actId="1035"/>
          <ac:spMkLst>
            <pc:docMk/>
            <pc:sldMk cId="266618118" sldId="3190"/>
            <ac:spMk id="26" creationId="{8CE39120-6C9B-4950-831E-E256D0E77217}"/>
          </ac:spMkLst>
        </pc:spChg>
        <pc:spChg chg="mod">
          <ac:chgData name="Luis Alfonso Patarroyo Niño" userId="562471d2-2fd6-49e9-af13-43c590bd592c" providerId="ADAL" clId="{54FC2C12-4FD7-4FDA-B7E9-EB4B0EBD110C}" dt="2020-10-28T22:14:31.101" v="238" actId="1035"/>
          <ac:spMkLst>
            <pc:docMk/>
            <pc:sldMk cId="266618118" sldId="3190"/>
            <ac:spMk id="28" creationId="{3DC8C709-1E57-4367-BA43-C19391D2A1BB}"/>
          </ac:spMkLst>
        </pc:spChg>
        <pc:spChg chg="mod">
          <ac:chgData name="Luis Alfonso Patarroyo Niño" userId="562471d2-2fd6-49e9-af13-43c590bd592c" providerId="ADAL" clId="{54FC2C12-4FD7-4FDA-B7E9-EB4B0EBD110C}" dt="2020-10-28T22:14:31.101" v="238" actId="1035"/>
          <ac:spMkLst>
            <pc:docMk/>
            <pc:sldMk cId="266618118" sldId="3190"/>
            <ac:spMk id="30" creationId="{4F110F69-5139-4FF6-8D5F-75FA3A9B7552}"/>
          </ac:spMkLst>
        </pc:spChg>
        <pc:spChg chg="mod">
          <ac:chgData name="Luis Alfonso Patarroyo Niño" userId="562471d2-2fd6-49e9-af13-43c590bd592c" providerId="ADAL" clId="{54FC2C12-4FD7-4FDA-B7E9-EB4B0EBD110C}" dt="2020-10-28T22:11:18.593" v="185"/>
          <ac:spMkLst>
            <pc:docMk/>
            <pc:sldMk cId="266618118" sldId="3190"/>
            <ac:spMk id="33" creationId="{D2380703-56AD-4B25-A328-0BEE753A8846}"/>
          </ac:spMkLst>
        </pc:spChg>
        <pc:spChg chg="mod">
          <ac:chgData name="Luis Alfonso Patarroyo Niño" userId="562471d2-2fd6-49e9-af13-43c590bd592c" providerId="ADAL" clId="{54FC2C12-4FD7-4FDA-B7E9-EB4B0EBD110C}" dt="2020-10-28T22:14:31.101" v="238" actId="1035"/>
          <ac:spMkLst>
            <pc:docMk/>
            <pc:sldMk cId="266618118" sldId="3190"/>
            <ac:spMk id="36" creationId="{3C82ADEA-B5A9-4516-B81F-32A87074DBE9}"/>
          </ac:spMkLst>
        </pc:spChg>
        <pc:spChg chg="mod">
          <ac:chgData name="Luis Alfonso Patarroyo Niño" userId="562471d2-2fd6-49e9-af13-43c590bd592c" providerId="ADAL" clId="{54FC2C12-4FD7-4FDA-B7E9-EB4B0EBD110C}" dt="2020-10-28T22:14:31.101" v="238" actId="1035"/>
          <ac:spMkLst>
            <pc:docMk/>
            <pc:sldMk cId="266618118" sldId="3190"/>
            <ac:spMk id="37" creationId="{D13D9965-E89E-452D-A439-206729A5E4DE}"/>
          </ac:spMkLst>
        </pc:spChg>
        <pc:grpChg chg="mod">
          <ac:chgData name="Luis Alfonso Patarroyo Niño" userId="562471d2-2fd6-49e9-af13-43c590bd592c" providerId="ADAL" clId="{54FC2C12-4FD7-4FDA-B7E9-EB4B0EBD110C}" dt="2020-10-28T22:14:31.101" v="238" actId="1035"/>
          <ac:grpSpMkLst>
            <pc:docMk/>
            <pc:sldMk cId="266618118" sldId="3190"/>
            <ac:grpSpMk id="31" creationId="{3CFC0FB3-BCE1-422A-B016-4C2AF5B9496D}"/>
          </ac:grpSpMkLst>
        </pc:grpChg>
        <pc:picChg chg="mod">
          <ac:chgData name="Luis Alfonso Patarroyo Niño" userId="562471d2-2fd6-49e9-af13-43c590bd592c" providerId="ADAL" clId="{54FC2C12-4FD7-4FDA-B7E9-EB4B0EBD110C}" dt="2020-10-28T22:14:00.498" v="226" actId="1035"/>
          <ac:picMkLst>
            <pc:docMk/>
            <pc:sldMk cId="266618118" sldId="3190"/>
            <ac:picMk id="20" creationId="{96F87E25-1C04-473A-A2B1-8182B39BA301}"/>
          </ac:picMkLst>
        </pc:picChg>
        <pc:picChg chg="mod">
          <ac:chgData name="Luis Alfonso Patarroyo Niño" userId="562471d2-2fd6-49e9-af13-43c590bd592c" providerId="ADAL" clId="{54FC2C12-4FD7-4FDA-B7E9-EB4B0EBD110C}" dt="2020-10-28T22:14:00.498" v="226" actId="1035"/>
          <ac:picMkLst>
            <pc:docMk/>
            <pc:sldMk cId="266618118" sldId="3190"/>
            <ac:picMk id="24" creationId="{A57A519B-4C98-468D-A51A-979B148E75F2}"/>
          </ac:picMkLst>
        </pc:picChg>
        <pc:picChg chg="mod">
          <ac:chgData name="Luis Alfonso Patarroyo Niño" userId="562471d2-2fd6-49e9-af13-43c590bd592c" providerId="ADAL" clId="{54FC2C12-4FD7-4FDA-B7E9-EB4B0EBD110C}" dt="2020-10-28T22:14:31.101" v="238" actId="1035"/>
          <ac:picMkLst>
            <pc:docMk/>
            <pc:sldMk cId="266618118" sldId="3190"/>
            <ac:picMk id="29" creationId="{B02A556A-7879-4949-A945-58B2C51862A6}"/>
          </ac:picMkLst>
        </pc:picChg>
        <pc:cxnChg chg="mod">
          <ac:chgData name="Luis Alfonso Patarroyo Niño" userId="562471d2-2fd6-49e9-af13-43c590bd592c" providerId="ADAL" clId="{54FC2C12-4FD7-4FDA-B7E9-EB4B0EBD110C}" dt="2020-10-28T22:14:00.498" v="226" actId="1035"/>
          <ac:cxnSpMkLst>
            <pc:docMk/>
            <pc:sldMk cId="266618118" sldId="3190"/>
            <ac:cxnSpMk id="22" creationId="{6F08565B-A0CE-4320-81D3-618AB8659B75}"/>
          </ac:cxnSpMkLst>
        </pc:cxnChg>
        <pc:cxnChg chg="mod">
          <ac:chgData name="Luis Alfonso Patarroyo Niño" userId="562471d2-2fd6-49e9-af13-43c590bd592c" providerId="ADAL" clId="{54FC2C12-4FD7-4FDA-B7E9-EB4B0EBD110C}" dt="2020-10-28T22:14:31.101" v="238" actId="1035"/>
          <ac:cxnSpMkLst>
            <pc:docMk/>
            <pc:sldMk cId="266618118" sldId="3190"/>
            <ac:cxnSpMk id="27" creationId="{93E921F2-6F88-4572-90A6-19A244C83364}"/>
          </ac:cxnSpMkLst>
        </pc:cxnChg>
        <pc:cxnChg chg="mod">
          <ac:chgData name="Luis Alfonso Patarroyo Niño" userId="562471d2-2fd6-49e9-af13-43c590bd592c" providerId="ADAL" clId="{54FC2C12-4FD7-4FDA-B7E9-EB4B0EBD110C}" dt="2020-10-28T22:14:12.675" v="229" actId="14100"/>
          <ac:cxnSpMkLst>
            <pc:docMk/>
            <pc:sldMk cId="266618118" sldId="3190"/>
            <ac:cxnSpMk id="38" creationId="{DB48BAD3-17FA-489C-9DF8-A1F201F61A3D}"/>
          </ac:cxnSpMkLst>
        </pc:cxnChg>
      </pc:sldChg>
      <pc:sldChg chg="add">
        <pc:chgData name="Luis Alfonso Patarroyo Niño" userId="562471d2-2fd6-49e9-af13-43c590bd592c" providerId="ADAL" clId="{54FC2C12-4FD7-4FDA-B7E9-EB4B0EBD110C}" dt="2020-11-03T13:43:45.688" v="285"/>
        <pc:sldMkLst>
          <pc:docMk/>
          <pc:sldMk cId="2270372317" sldId="3195"/>
        </pc:sldMkLst>
      </pc:sldChg>
      <pc:sldChg chg="add">
        <pc:chgData name="Luis Alfonso Patarroyo Niño" userId="562471d2-2fd6-49e9-af13-43c590bd592c" providerId="ADAL" clId="{54FC2C12-4FD7-4FDA-B7E9-EB4B0EBD110C}" dt="2020-11-03T13:59:44.741" v="287"/>
        <pc:sldMkLst>
          <pc:docMk/>
          <pc:sldMk cId="2361375659" sldId="3196"/>
        </pc:sldMkLst>
      </pc:sldChg>
      <pc:sldChg chg="add">
        <pc:chgData name="Luis Alfonso Patarroyo Niño" userId="562471d2-2fd6-49e9-af13-43c590bd592c" providerId="ADAL" clId="{54FC2C12-4FD7-4FDA-B7E9-EB4B0EBD110C}" dt="2020-11-03T14:07:20.307" v="293"/>
        <pc:sldMkLst>
          <pc:docMk/>
          <pc:sldMk cId="2929713540" sldId="3197"/>
        </pc:sldMkLst>
      </pc:sldChg>
      <pc:sldChg chg="add">
        <pc:chgData name="Luis Alfonso Patarroyo Niño" userId="562471d2-2fd6-49e9-af13-43c590bd592c" providerId="ADAL" clId="{54FC2C12-4FD7-4FDA-B7E9-EB4B0EBD110C}" dt="2020-11-03T14:07:20.307" v="293"/>
        <pc:sldMkLst>
          <pc:docMk/>
          <pc:sldMk cId="264254320" sldId="3198"/>
        </pc:sldMkLst>
      </pc:sldChg>
      <pc:sldChg chg="add">
        <pc:chgData name="Luis Alfonso Patarroyo Niño" userId="562471d2-2fd6-49e9-af13-43c590bd592c" providerId="ADAL" clId="{54FC2C12-4FD7-4FDA-B7E9-EB4B0EBD110C}" dt="2020-11-03T14:40:24.788" v="296"/>
        <pc:sldMkLst>
          <pc:docMk/>
          <pc:sldMk cId="3840524474" sldId="3199"/>
        </pc:sldMkLst>
      </pc:sldChg>
      <pc:sldChg chg="modSp add">
        <pc:chgData name="Luis Alfonso Patarroyo Niño" userId="562471d2-2fd6-49e9-af13-43c590bd592c" providerId="ADAL" clId="{54FC2C12-4FD7-4FDA-B7E9-EB4B0EBD110C}" dt="2020-11-03T15:04:07.210" v="370" actId="255"/>
        <pc:sldMkLst>
          <pc:docMk/>
          <pc:sldMk cId="3533379790" sldId="3200"/>
        </pc:sldMkLst>
        <pc:graphicFrameChg chg="mod modGraphic">
          <ac:chgData name="Luis Alfonso Patarroyo Niño" userId="562471d2-2fd6-49e9-af13-43c590bd592c" providerId="ADAL" clId="{54FC2C12-4FD7-4FDA-B7E9-EB4B0EBD110C}" dt="2020-11-03T15:04:07.210" v="370" actId="255"/>
          <ac:graphicFrameMkLst>
            <pc:docMk/>
            <pc:sldMk cId="3533379790" sldId="3200"/>
            <ac:graphicFrameMk id="5" creationId="{26260764-3EED-4EBF-93DD-638A6C6983AC}"/>
          </ac:graphicFrameMkLst>
        </pc:graphicFrameChg>
      </pc:sldChg>
      <pc:sldChg chg="add">
        <pc:chgData name="Luis Alfonso Patarroyo Niño" userId="562471d2-2fd6-49e9-af13-43c590bd592c" providerId="ADAL" clId="{54FC2C12-4FD7-4FDA-B7E9-EB4B0EBD110C}" dt="2020-11-03T15:09:45.358" v="372"/>
        <pc:sldMkLst>
          <pc:docMk/>
          <pc:sldMk cId="3366326073" sldId="3201"/>
        </pc:sldMkLst>
      </pc:sldChg>
      <pc:sldChg chg="add">
        <pc:chgData name="Luis Alfonso Patarroyo Niño" userId="562471d2-2fd6-49e9-af13-43c590bd592c" providerId="ADAL" clId="{54FC2C12-4FD7-4FDA-B7E9-EB4B0EBD110C}" dt="2020-11-03T15:09:45.358" v="372"/>
        <pc:sldMkLst>
          <pc:docMk/>
          <pc:sldMk cId="2499710474" sldId="3202"/>
        </pc:sldMkLst>
      </pc:sldChg>
    </pc:docChg>
  </pc:docChgLst>
  <pc:docChgLst>
    <pc:chgData name="Luis Alfonso Patarroyo Niño" userId="562471d2-2fd6-49e9-af13-43c590bd592c" providerId="ADAL" clId="{48EA0B8C-0E3A-46BA-858F-5610527547C6}"/>
    <pc:docChg chg="modSld">
      <pc:chgData name="Luis Alfonso Patarroyo Niño" userId="562471d2-2fd6-49e9-af13-43c590bd592c" providerId="ADAL" clId="{48EA0B8C-0E3A-46BA-858F-5610527547C6}" dt="2020-11-04T21:26:40.172" v="27"/>
      <pc:docMkLst>
        <pc:docMk/>
      </pc:docMkLst>
      <pc:sldChg chg="modSp">
        <pc:chgData name="Luis Alfonso Patarroyo Niño" userId="562471d2-2fd6-49e9-af13-43c590bd592c" providerId="ADAL" clId="{48EA0B8C-0E3A-46BA-858F-5610527547C6}" dt="2020-11-04T21:25:52.253" v="21" actId="6549"/>
        <pc:sldMkLst>
          <pc:docMk/>
          <pc:sldMk cId="959710903" sldId="3167"/>
        </pc:sldMkLst>
        <pc:graphicFrameChg chg="mod modGraphic">
          <ac:chgData name="Luis Alfonso Patarroyo Niño" userId="562471d2-2fd6-49e9-af13-43c590bd592c" providerId="ADAL" clId="{48EA0B8C-0E3A-46BA-858F-5610527547C6}" dt="2020-11-04T21:25:52.253" v="21" actId="6549"/>
          <ac:graphicFrameMkLst>
            <pc:docMk/>
            <pc:sldMk cId="959710903" sldId="3167"/>
            <ac:graphicFrameMk id="8" creationId="{5BF6D53B-53D7-4020-AE41-DD0AB830B723}"/>
          </ac:graphicFrameMkLst>
        </pc:graphicFrameChg>
      </pc:sldChg>
      <pc:sldChg chg="modSp">
        <pc:chgData name="Luis Alfonso Patarroyo Niño" userId="562471d2-2fd6-49e9-af13-43c590bd592c" providerId="ADAL" clId="{48EA0B8C-0E3A-46BA-858F-5610527547C6}" dt="2020-11-04T21:26:10.812" v="23"/>
        <pc:sldMkLst>
          <pc:docMk/>
          <pc:sldMk cId="259315385" sldId="3169"/>
        </pc:sldMkLst>
        <pc:graphicFrameChg chg="mod modGraphic">
          <ac:chgData name="Luis Alfonso Patarroyo Niño" userId="562471d2-2fd6-49e9-af13-43c590bd592c" providerId="ADAL" clId="{48EA0B8C-0E3A-46BA-858F-5610527547C6}" dt="2020-11-04T21:26:10.812" v="23"/>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48EA0B8C-0E3A-46BA-858F-5610527547C6}" dt="2020-11-04T21:24:26.418" v="17" actId="6549"/>
        <pc:sldMkLst>
          <pc:docMk/>
          <pc:sldMk cId="2270372317" sldId="3195"/>
        </pc:sldMkLst>
        <pc:graphicFrameChg chg="mod modGraphic">
          <ac:chgData name="Luis Alfonso Patarroyo Niño" userId="562471d2-2fd6-49e9-af13-43c590bd592c" providerId="ADAL" clId="{48EA0B8C-0E3A-46BA-858F-5610527547C6}" dt="2020-11-04T21:24:26.418" v="17" actId="6549"/>
          <ac:graphicFrameMkLst>
            <pc:docMk/>
            <pc:sldMk cId="2270372317" sldId="3195"/>
            <ac:graphicFrameMk id="8" creationId="{5BF6D53B-53D7-4020-AE41-DD0AB830B723}"/>
          </ac:graphicFrameMkLst>
        </pc:graphicFrameChg>
      </pc:sldChg>
      <pc:sldChg chg="modSp">
        <pc:chgData name="Luis Alfonso Patarroyo Niño" userId="562471d2-2fd6-49e9-af13-43c590bd592c" providerId="ADAL" clId="{48EA0B8C-0E3A-46BA-858F-5610527547C6}" dt="2020-11-04T21:26:29.337" v="25"/>
        <pc:sldMkLst>
          <pc:docMk/>
          <pc:sldMk cId="264254320" sldId="3198"/>
        </pc:sldMkLst>
        <pc:graphicFrameChg chg="mod modGraphic">
          <ac:chgData name="Luis Alfonso Patarroyo Niño" userId="562471d2-2fd6-49e9-af13-43c590bd592c" providerId="ADAL" clId="{48EA0B8C-0E3A-46BA-858F-5610527547C6}" dt="2020-11-04T21:26:29.337" v="25"/>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48EA0B8C-0E3A-46BA-858F-5610527547C6}" dt="2020-11-04T21:26:40.172" v="27"/>
        <pc:sldMkLst>
          <pc:docMk/>
          <pc:sldMk cId="3840524474" sldId="3199"/>
        </pc:sldMkLst>
        <pc:graphicFrameChg chg="mod modGraphic">
          <ac:chgData name="Luis Alfonso Patarroyo Niño" userId="562471d2-2fd6-49e9-af13-43c590bd592c" providerId="ADAL" clId="{48EA0B8C-0E3A-46BA-858F-5610527547C6}" dt="2020-11-04T21:26:40.172" v="27"/>
          <ac:graphicFrameMkLst>
            <pc:docMk/>
            <pc:sldMk cId="3840524474" sldId="3199"/>
            <ac:graphicFrameMk id="8" creationId="{5BF6D53B-53D7-4020-AE41-DD0AB830B723}"/>
          </ac:graphicFrameMkLst>
        </pc:graphicFrameChg>
      </pc:sldChg>
      <pc:sldChg chg="modSp">
        <pc:chgData name="Luis Alfonso Patarroyo Niño" userId="562471d2-2fd6-49e9-af13-43c590bd592c" providerId="ADAL" clId="{48EA0B8C-0E3A-46BA-858F-5610527547C6}" dt="2020-11-04T21:25:28.042" v="19" actId="6549"/>
        <pc:sldMkLst>
          <pc:docMk/>
          <pc:sldMk cId="2499710474" sldId="3202"/>
        </pc:sldMkLst>
        <pc:graphicFrameChg chg="mod modGraphic">
          <ac:chgData name="Luis Alfonso Patarroyo Niño" userId="562471d2-2fd6-49e9-af13-43c590bd592c" providerId="ADAL" clId="{48EA0B8C-0E3A-46BA-858F-5610527547C6}" dt="2020-11-04T21:25:28.042" v="19" actId="6549"/>
          <ac:graphicFrameMkLst>
            <pc:docMk/>
            <pc:sldMk cId="2499710474" sldId="3202"/>
            <ac:graphicFrameMk id="5" creationId="{DFD7A878-1DBA-40BF-B780-9E7741D072A6}"/>
          </ac:graphicFrameMkLst>
        </pc:graphicFrameChg>
      </pc:sldChg>
    </pc:docChg>
  </pc:docChgLst>
  <pc:docChgLst>
    <pc:chgData name="Luis Alfonso Patarroyo Niño" userId="562471d2-2fd6-49e9-af13-43c590bd592c" providerId="ADAL" clId="{B357A323-5A22-470C-9E93-F27C67C5D0ED}"/>
    <pc:docChg chg="modSld">
      <pc:chgData name="Luis Alfonso Patarroyo Niño" userId="562471d2-2fd6-49e9-af13-43c590bd592c" providerId="ADAL" clId="{B357A323-5A22-470C-9E93-F27C67C5D0ED}" dt="2020-12-16T20:25:09.016" v="11" actId="14734"/>
      <pc:docMkLst>
        <pc:docMk/>
      </pc:docMkLst>
      <pc:sldChg chg="modSp mod">
        <pc:chgData name="Luis Alfonso Patarroyo Niño" userId="562471d2-2fd6-49e9-af13-43c590bd592c" providerId="ADAL" clId="{B357A323-5A22-470C-9E93-F27C67C5D0ED}" dt="2020-12-16T20:25:09.016" v="11" actId="14734"/>
        <pc:sldMkLst>
          <pc:docMk/>
          <pc:sldMk cId="2546120998" sldId="3164"/>
        </pc:sldMkLst>
        <pc:graphicFrameChg chg="modGraphic">
          <ac:chgData name="Luis Alfonso Patarroyo Niño" userId="562471d2-2fd6-49e9-af13-43c590bd592c" providerId="ADAL" clId="{B357A323-5A22-470C-9E93-F27C67C5D0ED}" dt="2020-12-16T20:25:09.016" v="11" actId="14734"/>
          <ac:graphicFrameMkLst>
            <pc:docMk/>
            <pc:sldMk cId="2546120998" sldId="3164"/>
            <ac:graphicFrameMk id="5" creationId="{26260764-3EED-4EBF-93DD-638A6C6983AC}"/>
          </ac:graphicFrameMkLst>
        </pc:graphicFrameChg>
      </pc:sldChg>
      <pc:sldChg chg="modSp">
        <pc:chgData name="Luis Alfonso Patarroyo Niño" userId="562471d2-2fd6-49e9-af13-43c590bd592c" providerId="ADAL" clId="{B357A323-5A22-470C-9E93-F27C67C5D0ED}" dt="2020-12-16T20:23:28.189" v="6"/>
        <pc:sldMkLst>
          <pc:docMk/>
          <pc:sldMk cId="959710903" sldId="3167"/>
        </pc:sldMkLst>
        <pc:graphicFrameChg chg="mod">
          <ac:chgData name="Luis Alfonso Patarroyo Niño" userId="562471d2-2fd6-49e9-af13-43c590bd592c" providerId="ADAL" clId="{B357A323-5A22-470C-9E93-F27C67C5D0ED}" dt="2020-12-16T20:23:28.189" v="6"/>
          <ac:graphicFrameMkLst>
            <pc:docMk/>
            <pc:sldMk cId="959710903" sldId="3167"/>
            <ac:graphicFrameMk id="8" creationId="{5BF6D53B-53D7-4020-AE41-DD0AB830B723}"/>
          </ac:graphicFrameMkLst>
        </pc:graphicFrameChg>
      </pc:sldChg>
      <pc:sldChg chg="modSp">
        <pc:chgData name="Luis Alfonso Patarroyo Niño" userId="562471d2-2fd6-49e9-af13-43c590bd592c" providerId="ADAL" clId="{B357A323-5A22-470C-9E93-F27C67C5D0ED}" dt="2020-12-16T20:23:44.025" v="7"/>
        <pc:sldMkLst>
          <pc:docMk/>
          <pc:sldMk cId="259315385" sldId="3169"/>
        </pc:sldMkLst>
        <pc:graphicFrameChg chg="mod">
          <ac:chgData name="Luis Alfonso Patarroyo Niño" userId="562471d2-2fd6-49e9-af13-43c590bd592c" providerId="ADAL" clId="{B357A323-5A22-470C-9E93-F27C67C5D0ED}" dt="2020-12-16T20:23:44.025" v="7"/>
          <ac:graphicFrameMkLst>
            <pc:docMk/>
            <pc:sldMk cId="259315385" sldId="3169"/>
            <ac:graphicFrameMk id="8" creationId="{5BF6D53B-53D7-4020-AE41-DD0AB830B723}"/>
          </ac:graphicFrameMkLst>
        </pc:graphicFrameChg>
      </pc:sldChg>
      <pc:sldChg chg="modSp mod">
        <pc:chgData name="Luis Alfonso Patarroyo Niño" userId="562471d2-2fd6-49e9-af13-43c590bd592c" providerId="ADAL" clId="{B357A323-5A22-470C-9E93-F27C67C5D0ED}" dt="2020-12-16T20:23:03.544" v="4" actId="20577"/>
        <pc:sldMkLst>
          <pc:docMk/>
          <pc:sldMk cId="2270372317" sldId="3195"/>
        </pc:sldMkLst>
        <pc:graphicFrameChg chg="modGraphic">
          <ac:chgData name="Luis Alfonso Patarroyo Niño" userId="562471d2-2fd6-49e9-af13-43c590bd592c" providerId="ADAL" clId="{B357A323-5A22-470C-9E93-F27C67C5D0ED}" dt="2020-12-16T20:23:03.544" v="4" actId="20577"/>
          <ac:graphicFrameMkLst>
            <pc:docMk/>
            <pc:sldMk cId="2270372317" sldId="3195"/>
            <ac:graphicFrameMk id="8" creationId="{5BF6D53B-53D7-4020-AE41-DD0AB830B723}"/>
          </ac:graphicFrameMkLst>
        </pc:graphicFrameChg>
      </pc:sldChg>
      <pc:sldChg chg="modSp">
        <pc:chgData name="Luis Alfonso Patarroyo Niño" userId="562471d2-2fd6-49e9-af13-43c590bd592c" providerId="ADAL" clId="{B357A323-5A22-470C-9E93-F27C67C5D0ED}" dt="2020-12-16T20:23:50.534" v="8"/>
        <pc:sldMkLst>
          <pc:docMk/>
          <pc:sldMk cId="264254320" sldId="3198"/>
        </pc:sldMkLst>
        <pc:graphicFrameChg chg="mod">
          <ac:chgData name="Luis Alfonso Patarroyo Niño" userId="562471d2-2fd6-49e9-af13-43c590bd592c" providerId="ADAL" clId="{B357A323-5A22-470C-9E93-F27C67C5D0ED}" dt="2020-12-16T20:23:50.534" v="8"/>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B357A323-5A22-470C-9E93-F27C67C5D0ED}" dt="2020-12-16T20:24:00.609" v="9"/>
        <pc:sldMkLst>
          <pc:docMk/>
          <pc:sldMk cId="3840524474" sldId="3199"/>
        </pc:sldMkLst>
        <pc:graphicFrameChg chg="mod">
          <ac:chgData name="Luis Alfonso Patarroyo Niño" userId="562471d2-2fd6-49e9-af13-43c590bd592c" providerId="ADAL" clId="{B357A323-5A22-470C-9E93-F27C67C5D0ED}" dt="2020-12-16T20:24:00.609" v="9"/>
          <ac:graphicFrameMkLst>
            <pc:docMk/>
            <pc:sldMk cId="3840524474" sldId="3199"/>
            <ac:graphicFrameMk id="8" creationId="{5BF6D53B-53D7-4020-AE41-DD0AB830B723}"/>
          </ac:graphicFrameMkLst>
        </pc:graphicFrameChg>
      </pc:sldChg>
      <pc:sldChg chg="modSp">
        <pc:chgData name="Luis Alfonso Patarroyo Niño" userId="562471d2-2fd6-49e9-af13-43c590bd592c" providerId="ADAL" clId="{B357A323-5A22-470C-9E93-F27C67C5D0ED}" dt="2020-12-16T20:23:19.823" v="5"/>
        <pc:sldMkLst>
          <pc:docMk/>
          <pc:sldMk cId="2499710474" sldId="3202"/>
        </pc:sldMkLst>
        <pc:graphicFrameChg chg="mod">
          <ac:chgData name="Luis Alfonso Patarroyo Niño" userId="562471d2-2fd6-49e9-af13-43c590bd592c" providerId="ADAL" clId="{B357A323-5A22-470C-9E93-F27C67C5D0ED}" dt="2020-12-16T20:23:19.823" v="5"/>
          <ac:graphicFrameMkLst>
            <pc:docMk/>
            <pc:sldMk cId="2499710474" sldId="3202"/>
            <ac:graphicFrameMk id="5" creationId="{DFD7A878-1DBA-40BF-B780-9E7741D072A6}"/>
          </ac:graphicFrameMkLst>
        </pc:graphicFrameChg>
      </pc:sldChg>
    </pc:docChg>
  </pc:docChgLst>
  <pc:docChgLst>
    <pc:chgData name="Luis Alfonso Patarroyo Niño" userId="562471d2-2fd6-49e9-af13-43c590bd592c" providerId="ADAL" clId="{468447D1-06A1-41F7-9CE9-429B2C8E0087}"/>
    <pc:docChg chg="modSld">
      <pc:chgData name="Luis Alfonso Patarroyo Niño" userId="562471d2-2fd6-49e9-af13-43c590bd592c" providerId="ADAL" clId="{468447D1-06A1-41F7-9CE9-429B2C8E0087}" dt="2020-11-11T23:41:25.753" v="4"/>
      <pc:docMkLst>
        <pc:docMk/>
      </pc:docMkLst>
      <pc:sldChg chg="modSp">
        <pc:chgData name="Luis Alfonso Patarroyo Niño" userId="562471d2-2fd6-49e9-af13-43c590bd592c" providerId="ADAL" clId="{468447D1-06A1-41F7-9CE9-429B2C8E0087}" dt="2020-11-11T23:40:24.248" v="1"/>
        <pc:sldMkLst>
          <pc:docMk/>
          <pc:sldMk cId="959710903" sldId="3167"/>
        </pc:sldMkLst>
        <pc:graphicFrameChg chg="mod">
          <ac:chgData name="Luis Alfonso Patarroyo Niño" userId="562471d2-2fd6-49e9-af13-43c590bd592c" providerId="ADAL" clId="{468447D1-06A1-41F7-9CE9-429B2C8E0087}" dt="2020-11-11T23:40:24.248" v="1"/>
          <ac:graphicFrameMkLst>
            <pc:docMk/>
            <pc:sldMk cId="959710903" sldId="3167"/>
            <ac:graphicFrameMk id="8" creationId="{5BF6D53B-53D7-4020-AE41-DD0AB830B723}"/>
          </ac:graphicFrameMkLst>
        </pc:graphicFrameChg>
      </pc:sldChg>
      <pc:sldChg chg="modSp">
        <pc:chgData name="Luis Alfonso Patarroyo Niño" userId="562471d2-2fd6-49e9-af13-43c590bd592c" providerId="ADAL" clId="{468447D1-06A1-41F7-9CE9-429B2C8E0087}" dt="2020-11-11T23:40:40.403" v="2"/>
        <pc:sldMkLst>
          <pc:docMk/>
          <pc:sldMk cId="259315385" sldId="3169"/>
        </pc:sldMkLst>
        <pc:graphicFrameChg chg="mod">
          <ac:chgData name="Luis Alfonso Patarroyo Niño" userId="562471d2-2fd6-49e9-af13-43c590bd592c" providerId="ADAL" clId="{468447D1-06A1-41F7-9CE9-429B2C8E0087}" dt="2020-11-11T23:40:40.403" v="2"/>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468447D1-06A1-41F7-9CE9-429B2C8E0087}" dt="2020-11-11T23:41:13.691" v="3"/>
        <pc:sldMkLst>
          <pc:docMk/>
          <pc:sldMk cId="264254320" sldId="3198"/>
        </pc:sldMkLst>
        <pc:graphicFrameChg chg="mod">
          <ac:chgData name="Luis Alfonso Patarroyo Niño" userId="562471d2-2fd6-49e9-af13-43c590bd592c" providerId="ADAL" clId="{468447D1-06A1-41F7-9CE9-429B2C8E0087}" dt="2020-11-11T23:41:13.691" v="3"/>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468447D1-06A1-41F7-9CE9-429B2C8E0087}" dt="2020-11-11T23:41:25.753" v="4"/>
        <pc:sldMkLst>
          <pc:docMk/>
          <pc:sldMk cId="3840524474" sldId="3199"/>
        </pc:sldMkLst>
        <pc:graphicFrameChg chg="mod">
          <ac:chgData name="Luis Alfonso Patarroyo Niño" userId="562471d2-2fd6-49e9-af13-43c590bd592c" providerId="ADAL" clId="{468447D1-06A1-41F7-9CE9-429B2C8E0087}" dt="2020-11-11T23:41:25.753" v="4"/>
          <ac:graphicFrameMkLst>
            <pc:docMk/>
            <pc:sldMk cId="3840524474" sldId="3199"/>
            <ac:graphicFrameMk id="8" creationId="{5BF6D53B-53D7-4020-AE41-DD0AB830B723}"/>
          </ac:graphicFrameMkLst>
        </pc:graphicFrameChg>
      </pc:sldChg>
      <pc:sldChg chg="modSp">
        <pc:chgData name="Luis Alfonso Patarroyo Niño" userId="562471d2-2fd6-49e9-af13-43c590bd592c" providerId="ADAL" clId="{468447D1-06A1-41F7-9CE9-429B2C8E0087}" dt="2020-11-11T23:40:05.781" v="0"/>
        <pc:sldMkLst>
          <pc:docMk/>
          <pc:sldMk cId="2499710474" sldId="3202"/>
        </pc:sldMkLst>
        <pc:graphicFrameChg chg="mod">
          <ac:chgData name="Luis Alfonso Patarroyo Niño" userId="562471d2-2fd6-49e9-af13-43c590bd592c" providerId="ADAL" clId="{468447D1-06A1-41F7-9CE9-429B2C8E0087}" dt="2020-11-11T23:40:05.781" v="0"/>
          <ac:graphicFrameMkLst>
            <pc:docMk/>
            <pc:sldMk cId="2499710474" sldId="3202"/>
            <ac:graphicFrameMk id="5" creationId="{DFD7A878-1DBA-40BF-B780-9E7741D072A6}"/>
          </ac:graphicFrameMkLst>
        </pc:graphicFrameChg>
      </pc:sldChg>
    </pc:docChg>
  </pc:docChgLst>
  <pc:docChgLst>
    <pc:chgData name="Luis Alfonso Patarroyo Niño" userId="562471d2-2fd6-49e9-af13-43c590bd592c" providerId="ADAL" clId="{1FD1068F-14E1-4CF1-A6E0-1566E13C38EC}"/>
    <pc:docChg chg="undo modSld">
      <pc:chgData name="Luis Alfonso Patarroyo Niño" userId="562471d2-2fd6-49e9-af13-43c590bd592c" providerId="ADAL" clId="{1FD1068F-14E1-4CF1-A6E0-1566E13C38EC}" dt="2020-12-03T14:37:32.345" v="51" actId="20577"/>
      <pc:docMkLst>
        <pc:docMk/>
      </pc:docMkLst>
      <pc:sldChg chg="modSp">
        <pc:chgData name="Luis Alfonso Patarroyo Niño" userId="562471d2-2fd6-49e9-af13-43c590bd592c" providerId="ADAL" clId="{1FD1068F-14E1-4CF1-A6E0-1566E13C38EC}" dt="2020-12-03T14:33:24.668" v="25"/>
        <pc:sldMkLst>
          <pc:docMk/>
          <pc:sldMk cId="959710903" sldId="3167"/>
        </pc:sldMkLst>
        <pc:graphicFrameChg chg="mod">
          <ac:chgData name="Luis Alfonso Patarroyo Niño" userId="562471d2-2fd6-49e9-af13-43c590bd592c" providerId="ADAL" clId="{1FD1068F-14E1-4CF1-A6E0-1566E13C38EC}" dt="2020-12-03T14:33:24.668" v="25"/>
          <ac:graphicFrameMkLst>
            <pc:docMk/>
            <pc:sldMk cId="959710903" sldId="3167"/>
            <ac:graphicFrameMk id="8" creationId="{5BF6D53B-53D7-4020-AE41-DD0AB830B723}"/>
          </ac:graphicFrameMkLst>
        </pc:graphicFrameChg>
      </pc:sldChg>
      <pc:sldChg chg="modSp">
        <pc:chgData name="Luis Alfonso Patarroyo Niño" userId="562471d2-2fd6-49e9-af13-43c590bd592c" providerId="ADAL" clId="{1FD1068F-14E1-4CF1-A6E0-1566E13C38EC}" dt="2020-12-03T14:33:35.150" v="26"/>
        <pc:sldMkLst>
          <pc:docMk/>
          <pc:sldMk cId="259315385" sldId="3169"/>
        </pc:sldMkLst>
        <pc:graphicFrameChg chg="mod">
          <ac:chgData name="Luis Alfonso Patarroyo Niño" userId="562471d2-2fd6-49e9-af13-43c590bd592c" providerId="ADAL" clId="{1FD1068F-14E1-4CF1-A6E0-1566E13C38EC}" dt="2020-12-03T14:33:35.150" v="26"/>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1FD1068F-14E1-4CF1-A6E0-1566E13C38EC}" dt="2020-12-03T14:37:32.345" v="51" actId="20577"/>
        <pc:sldMkLst>
          <pc:docMk/>
          <pc:sldMk cId="2270372317" sldId="3195"/>
        </pc:sldMkLst>
        <pc:graphicFrameChg chg="mod modGraphic">
          <ac:chgData name="Luis Alfonso Patarroyo Niño" userId="562471d2-2fd6-49e9-af13-43c590bd592c" providerId="ADAL" clId="{1FD1068F-14E1-4CF1-A6E0-1566E13C38EC}" dt="2020-12-03T14:37:32.345" v="51" actId="20577"/>
          <ac:graphicFrameMkLst>
            <pc:docMk/>
            <pc:sldMk cId="2270372317" sldId="3195"/>
            <ac:graphicFrameMk id="8" creationId="{5BF6D53B-53D7-4020-AE41-DD0AB830B723}"/>
          </ac:graphicFrameMkLst>
        </pc:graphicFrameChg>
      </pc:sldChg>
      <pc:sldChg chg="modSp">
        <pc:chgData name="Luis Alfonso Patarroyo Niño" userId="562471d2-2fd6-49e9-af13-43c590bd592c" providerId="ADAL" clId="{1FD1068F-14E1-4CF1-A6E0-1566E13C38EC}" dt="2020-12-03T14:33:42.728" v="27"/>
        <pc:sldMkLst>
          <pc:docMk/>
          <pc:sldMk cId="264254320" sldId="3198"/>
        </pc:sldMkLst>
        <pc:graphicFrameChg chg="mod">
          <ac:chgData name="Luis Alfonso Patarroyo Niño" userId="562471d2-2fd6-49e9-af13-43c590bd592c" providerId="ADAL" clId="{1FD1068F-14E1-4CF1-A6E0-1566E13C38EC}" dt="2020-12-03T14:33:42.728" v="27"/>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1FD1068F-14E1-4CF1-A6E0-1566E13C38EC}" dt="2020-12-03T14:36:15.030" v="40"/>
        <pc:sldMkLst>
          <pc:docMk/>
          <pc:sldMk cId="3840524474" sldId="3199"/>
        </pc:sldMkLst>
        <pc:graphicFrameChg chg="mod modGraphic">
          <ac:chgData name="Luis Alfonso Patarroyo Niño" userId="562471d2-2fd6-49e9-af13-43c590bd592c" providerId="ADAL" clId="{1FD1068F-14E1-4CF1-A6E0-1566E13C38EC}" dt="2020-12-03T14:36:15.030" v="40"/>
          <ac:graphicFrameMkLst>
            <pc:docMk/>
            <pc:sldMk cId="3840524474" sldId="3199"/>
            <ac:graphicFrameMk id="8" creationId="{5BF6D53B-53D7-4020-AE41-DD0AB830B723}"/>
          </ac:graphicFrameMkLst>
        </pc:graphicFrameChg>
      </pc:sldChg>
      <pc:sldChg chg="modSp">
        <pc:chgData name="Luis Alfonso Patarroyo Niño" userId="562471d2-2fd6-49e9-af13-43c590bd592c" providerId="ADAL" clId="{1FD1068F-14E1-4CF1-A6E0-1566E13C38EC}" dt="2020-12-03T14:33:11.516" v="24"/>
        <pc:sldMkLst>
          <pc:docMk/>
          <pc:sldMk cId="2499710474" sldId="3202"/>
        </pc:sldMkLst>
        <pc:graphicFrameChg chg="mod">
          <ac:chgData name="Luis Alfonso Patarroyo Niño" userId="562471d2-2fd6-49e9-af13-43c590bd592c" providerId="ADAL" clId="{1FD1068F-14E1-4CF1-A6E0-1566E13C38EC}" dt="2020-12-03T14:33:11.516" v="24"/>
          <ac:graphicFrameMkLst>
            <pc:docMk/>
            <pc:sldMk cId="2499710474" sldId="3202"/>
            <ac:graphicFrameMk id="5" creationId="{DFD7A878-1DBA-40BF-B780-9E7741D072A6}"/>
          </ac:graphicFrameMkLst>
        </pc:graphicFrameChg>
      </pc:sldChg>
    </pc:docChg>
  </pc:docChgLst>
  <pc:docChgLst>
    <pc:chgData name="Luis Alfonso Patarroyo Niño" userId="562471d2-2fd6-49e9-af13-43c590bd592c" providerId="ADAL" clId="{25E53727-F3A6-46C8-8365-268E67F78AA0}"/>
    <pc:docChg chg="modSld">
      <pc:chgData name="Luis Alfonso Patarroyo Niño" userId="562471d2-2fd6-49e9-af13-43c590bd592c" providerId="ADAL" clId="{25E53727-F3A6-46C8-8365-268E67F78AA0}" dt="2020-11-19T01:48:22.763" v="11"/>
      <pc:docMkLst>
        <pc:docMk/>
      </pc:docMkLst>
      <pc:sldChg chg="modSp">
        <pc:chgData name="Luis Alfonso Patarroyo Niño" userId="562471d2-2fd6-49e9-af13-43c590bd592c" providerId="ADAL" clId="{25E53727-F3A6-46C8-8365-268E67F78AA0}" dt="2020-11-19T01:47:35.371" v="8"/>
        <pc:sldMkLst>
          <pc:docMk/>
          <pc:sldMk cId="959710903" sldId="3167"/>
        </pc:sldMkLst>
        <pc:graphicFrameChg chg="mod">
          <ac:chgData name="Luis Alfonso Patarroyo Niño" userId="562471d2-2fd6-49e9-af13-43c590bd592c" providerId="ADAL" clId="{25E53727-F3A6-46C8-8365-268E67F78AA0}" dt="2020-11-19T01:47:35.371" v="8"/>
          <ac:graphicFrameMkLst>
            <pc:docMk/>
            <pc:sldMk cId="959710903" sldId="3167"/>
            <ac:graphicFrameMk id="8" creationId="{5BF6D53B-53D7-4020-AE41-DD0AB830B723}"/>
          </ac:graphicFrameMkLst>
        </pc:graphicFrameChg>
      </pc:sldChg>
      <pc:sldChg chg="modSp">
        <pc:chgData name="Luis Alfonso Patarroyo Niño" userId="562471d2-2fd6-49e9-af13-43c590bd592c" providerId="ADAL" clId="{25E53727-F3A6-46C8-8365-268E67F78AA0}" dt="2020-11-19T01:47:54.606" v="9"/>
        <pc:sldMkLst>
          <pc:docMk/>
          <pc:sldMk cId="259315385" sldId="3169"/>
        </pc:sldMkLst>
        <pc:graphicFrameChg chg="mod">
          <ac:chgData name="Luis Alfonso Patarroyo Niño" userId="562471d2-2fd6-49e9-af13-43c590bd592c" providerId="ADAL" clId="{25E53727-F3A6-46C8-8365-268E67F78AA0}" dt="2020-11-19T01:47:54.606" v="9"/>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25E53727-F3A6-46C8-8365-268E67F78AA0}" dt="2020-11-19T01:46:58.898" v="6" actId="20577"/>
        <pc:sldMkLst>
          <pc:docMk/>
          <pc:sldMk cId="2270372317" sldId="3195"/>
        </pc:sldMkLst>
        <pc:graphicFrameChg chg="modGraphic">
          <ac:chgData name="Luis Alfonso Patarroyo Niño" userId="562471d2-2fd6-49e9-af13-43c590bd592c" providerId="ADAL" clId="{25E53727-F3A6-46C8-8365-268E67F78AA0}" dt="2020-11-19T01:46:58.898" v="6" actId="20577"/>
          <ac:graphicFrameMkLst>
            <pc:docMk/>
            <pc:sldMk cId="2270372317" sldId="3195"/>
            <ac:graphicFrameMk id="8" creationId="{5BF6D53B-53D7-4020-AE41-DD0AB830B723}"/>
          </ac:graphicFrameMkLst>
        </pc:graphicFrameChg>
      </pc:sldChg>
      <pc:sldChg chg="modSp">
        <pc:chgData name="Luis Alfonso Patarroyo Niño" userId="562471d2-2fd6-49e9-af13-43c590bd592c" providerId="ADAL" clId="{25E53727-F3A6-46C8-8365-268E67F78AA0}" dt="2020-11-19T01:48:14.041" v="10"/>
        <pc:sldMkLst>
          <pc:docMk/>
          <pc:sldMk cId="264254320" sldId="3198"/>
        </pc:sldMkLst>
        <pc:graphicFrameChg chg="mod">
          <ac:chgData name="Luis Alfonso Patarroyo Niño" userId="562471d2-2fd6-49e9-af13-43c590bd592c" providerId="ADAL" clId="{25E53727-F3A6-46C8-8365-268E67F78AA0}" dt="2020-11-19T01:48:14.041" v="10"/>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25E53727-F3A6-46C8-8365-268E67F78AA0}" dt="2020-11-19T01:48:22.763" v="11"/>
        <pc:sldMkLst>
          <pc:docMk/>
          <pc:sldMk cId="3840524474" sldId="3199"/>
        </pc:sldMkLst>
        <pc:graphicFrameChg chg="mod">
          <ac:chgData name="Luis Alfonso Patarroyo Niño" userId="562471d2-2fd6-49e9-af13-43c590bd592c" providerId="ADAL" clId="{25E53727-F3A6-46C8-8365-268E67F78AA0}" dt="2020-11-19T01:48:22.763" v="11"/>
          <ac:graphicFrameMkLst>
            <pc:docMk/>
            <pc:sldMk cId="3840524474" sldId="3199"/>
            <ac:graphicFrameMk id="8" creationId="{5BF6D53B-53D7-4020-AE41-DD0AB830B723}"/>
          </ac:graphicFrameMkLst>
        </pc:graphicFrameChg>
      </pc:sldChg>
      <pc:sldChg chg="modSp">
        <pc:chgData name="Luis Alfonso Patarroyo Niño" userId="562471d2-2fd6-49e9-af13-43c590bd592c" providerId="ADAL" clId="{25E53727-F3A6-46C8-8365-268E67F78AA0}" dt="2020-11-19T01:47:21.493" v="7"/>
        <pc:sldMkLst>
          <pc:docMk/>
          <pc:sldMk cId="2499710474" sldId="3202"/>
        </pc:sldMkLst>
        <pc:graphicFrameChg chg="mod">
          <ac:chgData name="Luis Alfonso Patarroyo Niño" userId="562471d2-2fd6-49e9-af13-43c590bd592c" providerId="ADAL" clId="{25E53727-F3A6-46C8-8365-268E67F78AA0}" dt="2020-11-19T01:47:21.493" v="7"/>
          <ac:graphicFrameMkLst>
            <pc:docMk/>
            <pc:sldMk cId="2499710474" sldId="3202"/>
            <ac:graphicFrameMk id="5" creationId="{DFD7A878-1DBA-40BF-B780-9E7741D072A6}"/>
          </ac:graphicFrameMkLst>
        </pc:graphicFrameChg>
      </pc:sldChg>
    </pc:docChg>
  </pc:docChgLst>
  <pc:docChgLst>
    <pc:chgData name="Luis Alfonso Patarroyo Niño" userId="562471d2-2fd6-49e9-af13-43c590bd592c" providerId="ADAL" clId="{4D8E9A8F-A905-40A4-A55D-51FCA322BC2F}"/>
    <pc:docChg chg="addSld delSld modSld">
      <pc:chgData name="Luis Alfonso Patarroyo Niño" userId="562471d2-2fd6-49e9-af13-43c590bd592c" providerId="ADAL" clId="{4D8E9A8F-A905-40A4-A55D-51FCA322BC2F}" dt="2020-10-27T17:37:10.403" v="84" actId="2696"/>
      <pc:docMkLst>
        <pc:docMk/>
      </pc:docMkLst>
      <pc:sldChg chg="modSp add">
        <pc:chgData name="Luis Alfonso Patarroyo Niño" userId="562471d2-2fd6-49e9-af13-43c590bd592c" providerId="ADAL" clId="{4D8E9A8F-A905-40A4-A55D-51FCA322BC2F}" dt="2020-10-21T16:10:24.958" v="54" actId="1038"/>
        <pc:sldMkLst>
          <pc:docMk/>
          <pc:sldMk cId="2358655885" sldId="3156"/>
        </pc:sldMkLst>
        <pc:picChg chg="mod">
          <ac:chgData name="Luis Alfonso Patarroyo Niño" userId="562471d2-2fd6-49e9-af13-43c590bd592c" providerId="ADAL" clId="{4D8E9A8F-A905-40A4-A55D-51FCA322BC2F}" dt="2020-10-21T16:10:24.958" v="54" actId="1038"/>
          <ac:picMkLst>
            <pc:docMk/>
            <pc:sldMk cId="2358655885" sldId="3156"/>
            <ac:picMk id="2052" creationId="{02036985-8CEC-4913-82FE-77CB00CB6BFC}"/>
          </ac:picMkLst>
        </pc:picChg>
      </pc:sldChg>
      <pc:sldChg chg="modSp add">
        <pc:chgData name="Luis Alfonso Patarroyo Niño" userId="562471d2-2fd6-49e9-af13-43c590bd592c" providerId="ADAL" clId="{4D8E9A8F-A905-40A4-A55D-51FCA322BC2F}" dt="2020-10-21T16:11:33.236" v="74" actId="1038"/>
        <pc:sldMkLst>
          <pc:docMk/>
          <pc:sldMk cId="3153709726" sldId="3160"/>
        </pc:sldMkLst>
        <pc:picChg chg="mod">
          <ac:chgData name="Luis Alfonso Patarroyo Niño" userId="562471d2-2fd6-49e9-af13-43c590bd592c" providerId="ADAL" clId="{4D8E9A8F-A905-40A4-A55D-51FCA322BC2F}" dt="2020-10-21T16:11:33.236" v="74" actId="1038"/>
          <ac:picMkLst>
            <pc:docMk/>
            <pc:sldMk cId="3153709726" sldId="3160"/>
            <ac:picMk id="5" creationId="{C64854CF-FCDA-415A-87E3-DC4D8F2CAC0F}"/>
          </ac:picMkLst>
        </pc:picChg>
      </pc:sldChg>
      <pc:sldChg chg="add">
        <pc:chgData name="Luis Alfonso Patarroyo Niño" userId="562471d2-2fd6-49e9-af13-43c590bd592c" providerId="ADAL" clId="{4D8E9A8F-A905-40A4-A55D-51FCA322BC2F}" dt="2020-10-21T16:07:25.959" v="35"/>
        <pc:sldMkLst>
          <pc:docMk/>
          <pc:sldMk cId="685691795" sldId="3168"/>
        </pc:sldMkLst>
      </pc:sldChg>
      <pc:sldChg chg="add">
        <pc:chgData name="Luis Alfonso Patarroyo Niño" userId="562471d2-2fd6-49e9-af13-43c590bd592c" providerId="ADAL" clId="{4D8E9A8F-A905-40A4-A55D-51FCA322BC2F}" dt="2020-10-21T16:08:03.470" v="37"/>
        <pc:sldMkLst>
          <pc:docMk/>
          <pc:sldMk cId="3168685649" sldId="3183"/>
        </pc:sldMkLst>
      </pc:sldChg>
      <pc:sldMasterChg chg="delSldLayout">
        <pc:chgData name="Luis Alfonso Patarroyo Niño" userId="562471d2-2fd6-49e9-af13-43c590bd592c" providerId="ADAL" clId="{4D8E9A8F-A905-40A4-A55D-51FCA322BC2F}" dt="2020-10-21T16:10:48.181" v="57" actId="2696"/>
        <pc:sldMasterMkLst>
          <pc:docMk/>
          <pc:sldMasterMk cId="1545164438" sldId="2147483692"/>
        </pc:sldMasterMkLst>
      </pc:sldMasterChg>
    </pc:docChg>
  </pc:docChgLst>
  <pc:docChgLst>
    <pc:chgData name="Luis Alfonso Patarroyo Niño" userId="562471d2-2fd6-49e9-af13-43c590bd592c" providerId="ADAL" clId="{3AD273B4-3A29-4C05-A252-159EE5D37DC4}"/>
    <pc:docChg chg="modSld">
      <pc:chgData name="Luis Alfonso Patarroyo Niño" userId="562471d2-2fd6-49e9-af13-43c590bd592c" providerId="ADAL" clId="{3AD273B4-3A29-4C05-A252-159EE5D37DC4}" dt="2020-12-10T13:51:43.039" v="9"/>
      <pc:docMkLst>
        <pc:docMk/>
      </pc:docMkLst>
      <pc:sldChg chg="modSp">
        <pc:chgData name="Luis Alfonso Patarroyo Niño" userId="562471d2-2fd6-49e9-af13-43c590bd592c" providerId="ADAL" clId="{3AD273B4-3A29-4C05-A252-159EE5D37DC4}" dt="2020-12-10T13:50:40.585" v="6"/>
        <pc:sldMkLst>
          <pc:docMk/>
          <pc:sldMk cId="959710903" sldId="3167"/>
        </pc:sldMkLst>
        <pc:graphicFrameChg chg="mod">
          <ac:chgData name="Luis Alfonso Patarroyo Niño" userId="562471d2-2fd6-49e9-af13-43c590bd592c" providerId="ADAL" clId="{3AD273B4-3A29-4C05-A252-159EE5D37DC4}" dt="2020-12-10T13:50:40.585" v="6"/>
          <ac:graphicFrameMkLst>
            <pc:docMk/>
            <pc:sldMk cId="959710903" sldId="3167"/>
            <ac:graphicFrameMk id="8" creationId="{5BF6D53B-53D7-4020-AE41-DD0AB830B723}"/>
          </ac:graphicFrameMkLst>
        </pc:graphicFrameChg>
      </pc:sldChg>
      <pc:sldChg chg="modSp">
        <pc:chgData name="Luis Alfonso Patarroyo Niño" userId="562471d2-2fd6-49e9-af13-43c590bd592c" providerId="ADAL" clId="{3AD273B4-3A29-4C05-A252-159EE5D37DC4}" dt="2020-12-10T13:50:50.632" v="7"/>
        <pc:sldMkLst>
          <pc:docMk/>
          <pc:sldMk cId="259315385" sldId="3169"/>
        </pc:sldMkLst>
        <pc:graphicFrameChg chg="mod">
          <ac:chgData name="Luis Alfonso Patarroyo Niño" userId="562471d2-2fd6-49e9-af13-43c590bd592c" providerId="ADAL" clId="{3AD273B4-3A29-4C05-A252-159EE5D37DC4}" dt="2020-12-10T13:50:50.632" v="7"/>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3AD273B4-3A29-4C05-A252-159EE5D37DC4}" dt="2020-12-10T13:50:11.514" v="4" actId="20577"/>
        <pc:sldMkLst>
          <pc:docMk/>
          <pc:sldMk cId="2270372317" sldId="3195"/>
        </pc:sldMkLst>
        <pc:graphicFrameChg chg="modGraphic">
          <ac:chgData name="Luis Alfonso Patarroyo Niño" userId="562471d2-2fd6-49e9-af13-43c590bd592c" providerId="ADAL" clId="{3AD273B4-3A29-4C05-A252-159EE5D37DC4}" dt="2020-12-10T13:50:11.514" v="4" actId="20577"/>
          <ac:graphicFrameMkLst>
            <pc:docMk/>
            <pc:sldMk cId="2270372317" sldId="3195"/>
            <ac:graphicFrameMk id="8" creationId="{5BF6D53B-53D7-4020-AE41-DD0AB830B723}"/>
          </ac:graphicFrameMkLst>
        </pc:graphicFrameChg>
      </pc:sldChg>
      <pc:sldChg chg="modSp">
        <pc:chgData name="Luis Alfonso Patarroyo Niño" userId="562471d2-2fd6-49e9-af13-43c590bd592c" providerId="ADAL" clId="{3AD273B4-3A29-4C05-A252-159EE5D37DC4}" dt="2020-12-10T13:51:02.502" v="8"/>
        <pc:sldMkLst>
          <pc:docMk/>
          <pc:sldMk cId="264254320" sldId="3198"/>
        </pc:sldMkLst>
        <pc:graphicFrameChg chg="mod">
          <ac:chgData name="Luis Alfonso Patarroyo Niño" userId="562471d2-2fd6-49e9-af13-43c590bd592c" providerId="ADAL" clId="{3AD273B4-3A29-4C05-A252-159EE5D37DC4}" dt="2020-12-10T13:51:02.502" v="8"/>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3AD273B4-3A29-4C05-A252-159EE5D37DC4}" dt="2020-12-10T13:51:43.039" v="9"/>
        <pc:sldMkLst>
          <pc:docMk/>
          <pc:sldMk cId="3840524474" sldId="3199"/>
        </pc:sldMkLst>
        <pc:graphicFrameChg chg="mod">
          <ac:chgData name="Luis Alfonso Patarroyo Niño" userId="562471d2-2fd6-49e9-af13-43c590bd592c" providerId="ADAL" clId="{3AD273B4-3A29-4C05-A252-159EE5D37DC4}" dt="2020-12-10T13:51:43.039" v="9"/>
          <ac:graphicFrameMkLst>
            <pc:docMk/>
            <pc:sldMk cId="3840524474" sldId="3199"/>
            <ac:graphicFrameMk id="8" creationId="{5BF6D53B-53D7-4020-AE41-DD0AB830B723}"/>
          </ac:graphicFrameMkLst>
        </pc:graphicFrameChg>
      </pc:sldChg>
      <pc:sldChg chg="modSp">
        <pc:chgData name="Luis Alfonso Patarroyo Niño" userId="562471d2-2fd6-49e9-af13-43c590bd592c" providerId="ADAL" clId="{3AD273B4-3A29-4C05-A252-159EE5D37DC4}" dt="2020-12-10T13:50:30.334" v="5"/>
        <pc:sldMkLst>
          <pc:docMk/>
          <pc:sldMk cId="2499710474" sldId="3202"/>
        </pc:sldMkLst>
        <pc:graphicFrameChg chg="mod">
          <ac:chgData name="Luis Alfonso Patarroyo Niño" userId="562471d2-2fd6-49e9-af13-43c590bd592c" providerId="ADAL" clId="{3AD273B4-3A29-4C05-A252-159EE5D37DC4}" dt="2020-12-10T13:50:30.334" v="5"/>
          <ac:graphicFrameMkLst>
            <pc:docMk/>
            <pc:sldMk cId="2499710474" sldId="3202"/>
            <ac:graphicFrameMk id="5" creationId="{DFD7A878-1DBA-40BF-B780-9E7741D072A6}"/>
          </ac:graphicFrameMkLst>
        </pc:graphicFrameChg>
      </pc:sldChg>
    </pc:docChg>
  </pc:docChgLst>
  <pc:docChgLst>
    <pc:chgData name="Luis Alfonso Patarroyo Niño" userId="562471d2-2fd6-49e9-af13-43c590bd592c" providerId="ADAL" clId="{428B5348-B4DC-4D0F-B760-D3F226324384}"/>
    <pc:docChg chg="custSel addSld delSld modSld">
      <pc:chgData name="Luis Alfonso Patarroyo Niño" userId="562471d2-2fd6-49e9-af13-43c590bd592c" providerId="ADAL" clId="{428B5348-B4DC-4D0F-B760-D3F226324384}" dt="2020-10-06T22:59:21.380" v="414"/>
      <pc:docMkLst>
        <pc:docMk/>
      </pc:docMkLst>
    </pc:docChg>
  </pc:docChgLst>
  <pc:docChgLst>
    <pc:chgData name="Luis Alfonso Patarroyo Niño" userId="562471d2-2fd6-49e9-af13-43c590bd592c" providerId="ADAL" clId="{47F69F00-DDCC-454B-9612-4DCD087BC3A8}"/>
    <pc:docChg chg="modSld">
      <pc:chgData name="Luis Alfonso Patarroyo Niño" userId="562471d2-2fd6-49e9-af13-43c590bd592c" providerId="ADAL" clId="{47F69F00-DDCC-454B-9612-4DCD087BC3A8}" dt="2020-11-26T02:06:11.565" v="10"/>
      <pc:docMkLst>
        <pc:docMk/>
      </pc:docMkLst>
      <pc:sldChg chg="modSp">
        <pc:chgData name="Luis Alfonso Patarroyo Niño" userId="562471d2-2fd6-49e9-af13-43c590bd592c" providerId="ADAL" clId="{47F69F00-DDCC-454B-9612-4DCD087BC3A8}" dt="2020-11-26T02:05:36.620" v="7"/>
        <pc:sldMkLst>
          <pc:docMk/>
          <pc:sldMk cId="959710903" sldId="3167"/>
        </pc:sldMkLst>
        <pc:graphicFrameChg chg="mod">
          <ac:chgData name="Luis Alfonso Patarroyo Niño" userId="562471d2-2fd6-49e9-af13-43c590bd592c" providerId="ADAL" clId="{47F69F00-DDCC-454B-9612-4DCD087BC3A8}" dt="2020-11-26T02:05:36.620" v="7"/>
          <ac:graphicFrameMkLst>
            <pc:docMk/>
            <pc:sldMk cId="959710903" sldId="3167"/>
            <ac:graphicFrameMk id="8" creationId="{5BF6D53B-53D7-4020-AE41-DD0AB830B723}"/>
          </ac:graphicFrameMkLst>
        </pc:graphicFrameChg>
      </pc:sldChg>
      <pc:sldChg chg="modSp">
        <pc:chgData name="Luis Alfonso Patarroyo Niño" userId="562471d2-2fd6-49e9-af13-43c590bd592c" providerId="ADAL" clId="{47F69F00-DDCC-454B-9612-4DCD087BC3A8}" dt="2020-11-26T02:05:49.421" v="8"/>
        <pc:sldMkLst>
          <pc:docMk/>
          <pc:sldMk cId="259315385" sldId="3169"/>
        </pc:sldMkLst>
        <pc:graphicFrameChg chg="mod">
          <ac:chgData name="Luis Alfonso Patarroyo Niño" userId="562471d2-2fd6-49e9-af13-43c590bd592c" providerId="ADAL" clId="{47F69F00-DDCC-454B-9612-4DCD087BC3A8}" dt="2020-11-26T02:05:49.421" v="8"/>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47F69F00-DDCC-454B-9612-4DCD087BC3A8}" dt="2020-11-26T02:04:49.629" v="5" actId="20577"/>
        <pc:sldMkLst>
          <pc:docMk/>
          <pc:sldMk cId="2270372317" sldId="3195"/>
        </pc:sldMkLst>
        <pc:graphicFrameChg chg="modGraphic">
          <ac:chgData name="Luis Alfonso Patarroyo Niño" userId="562471d2-2fd6-49e9-af13-43c590bd592c" providerId="ADAL" clId="{47F69F00-DDCC-454B-9612-4DCD087BC3A8}" dt="2020-11-26T02:04:49.629" v="5" actId="20577"/>
          <ac:graphicFrameMkLst>
            <pc:docMk/>
            <pc:sldMk cId="2270372317" sldId="3195"/>
            <ac:graphicFrameMk id="8" creationId="{5BF6D53B-53D7-4020-AE41-DD0AB830B723}"/>
          </ac:graphicFrameMkLst>
        </pc:graphicFrameChg>
      </pc:sldChg>
      <pc:sldChg chg="modSp">
        <pc:chgData name="Luis Alfonso Patarroyo Niño" userId="562471d2-2fd6-49e9-af13-43c590bd592c" providerId="ADAL" clId="{47F69F00-DDCC-454B-9612-4DCD087BC3A8}" dt="2020-11-26T02:06:01.384" v="9"/>
        <pc:sldMkLst>
          <pc:docMk/>
          <pc:sldMk cId="264254320" sldId="3198"/>
        </pc:sldMkLst>
        <pc:graphicFrameChg chg="mod">
          <ac:chgData name="Luis Alfonso Patarroyo Niño" userId="562471d2-2fd6-49e9-af13-43c590bd592c" providerId="ADAL" clId="{47F69F00-DDCC-454B-9612-4DCD087BC3A8}" dt="2020-11-26T02:06:01.384" v="9"/>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47F69F00-DDCC-454B-9612-4DCD087BC3A8}" dt="2020-11-26T02:06:11.565" v="10"/>
        <pc:sldMkLst>
          <pc:docMk/>
          <pc:sldMk cId="3840524474" sldId="3199"/>
        </pc:sldMkLst>
        <pc:graphicFrameChg chg="mod">
          <ac:chgData name="Luis Alfonso Patarroyo Niño" userId="562471d2-2fd6-49e9-af13-43c590bd592c" providerId="ADAL" clId="{47F69F00-DDCC-454B-9612-4DCD087BC3A8}" dt="2020-11-26T02:06:11.565" v="10"/>
          <ac:graphicFrameMkLst>
            <pc:docMk/>
            <pc:sldMk cId="3840524474" sldId="3199"/>
            <ac:graphicFrameMk id="8" creationId="{5BF6D53B-53D7-4020-AE41-DD0AB830B723}"/>
          </ac:graphicFrameMkLst>
        </pc:graphicFrameChg>
      </pc:sldChg>
      <pc:sldChg chg="modSp">
        <pc:chgData name="Luis Alfonso Patarroyo Niño" userId="562471d2-2fd6-49e9-af13-43c590bd592c" providerId="ADAL" clId="{47F69F00-DDCC-454B-9612-4DCD087BC3A8}" dt="2020-11-26T02:05:23.311" v="6"/>
        <pc:sldMkLst>
          <pc:docMk/>
          <pc:sldMk cId="2499710474" sldId="3202"/>
        </pc:sldMkLst>
        <pc:graphicFrameChg chg="mod">
          <ac:chgData name="Luis Alfonso Patarroyo Niño" userId="562471d2-2fd6-49e9-af13-43c590bd592c" providerId="ADAL" clId="{47F69F00-DDCC-454B-9612-4DCD087BC3A8}" dt="2020-11-26T02:05:23.311" v="6"/>
          <ac:graphicFrameMkLst>
            <pc:docMk/>
            <pc:sldMk cId="2499710474" sldId="3202"/>
            <ac:graphicFrameMk id="5" creationId="{DFD7A878-1DBA-40BF-B780-9E7741D072A6}"/>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s-CO"/>
          </a:p>
        </p:txBody>
      </p:sp>
      <p:sp>
        <p:nvSpPr>
          <p:cNvPr id="3" name="Marcador de fecha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55CD2F2B-5794-43AD-AE78-65F97559E7A7}" type="datetimeFigureOut">
              <a:rPr lang="es-CO" smtClean="0"/>
              <a:t>18/12/2020</a:t>
            </a:fld>
            <a:endParaRPr lang="es-CO"/>
          </a:p>
        </p:txBody>
      </p:sp>
      <p:sp>
        <p:nvSpPr>
          <p:cNvPr id="4" name="Marcador de imagen de diapositiva 3"/>
          <p:cNvSpPr>
            <a:spLocks noGrp="1" noRot="1" noChangeAspect="1"/>
          </p:cNvSpPr>
          <p:nvPr>
            <p:ph type="sldImg" idx="2"/>
          </p:nvPr>
        </p:nvSpPr>
        <p:spPr>
          <a:xfrm>
            <a:off x="1008063" y="1162050"/>
            <a:ext cx="4994275" cy="3136900"/>
          </a:xfrm>
          <a:prstGeom prst="rect">
            <a:avLst/>
          </a:prstGeom>
          <a:noFill/>
          <a:ln w="12700">
            <a:solidFill>
              <a:prstClr val="black"/>
            </a:solidFill>
          </a:ln>
        </p:spPr>
        <p:txBody>
          <a:bodyPr vert="horz" lIns="93177" tIns="46589" rIns="93177" bIns="46589" rtlCol="0" anchor="ctr"/>
          <a:lstStyle/>
          <a:p>
            <a:endParaRPr lang="es-CO"/>
          </a:p>
        </p:txBody>
      </p:sp>
      <p:sp>
        <p:nvSpPr>
          <p:cNvPr id="5" name="Marcador de notas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2CF8DB3-4F43-42BC-B1B2-CB44BA8A53EC}" type="slidenum">
              <a:rPr lang="es-CO" smtClean="0"/>
              <a:t>‹Nº›</a:t>
            </a:fld>
            <a:endParaRPr lang="es-CO"/>
          </a:p>
        </p:txBody>
      </p:sp>
    </p:spTree>
    <p:extLst>
      <p:ext uri="{BB962C8B-B14F-4D97-AF65-F5344CB8AC3E}">
        <p14:creationId xmlns:p14="http://schemas.microsoft.com/office/powerpoint/2010/main" val="1470439123"/>
      </p:ext>
    </p:extLst>
  </p:cSld>
  <p:clrMap bg1="lt1" tx1="dk1" bg2="lt2" tx2="dk2" accent1="accent1" accent2="accent2" accent3="accent3" accent4="accent4" accent5="accent5" accent6="accent6" hlink="hlink" folHlink="folHlink"/>
  <p:notesStyle>
    <a:lvl1pPr marL="0" algn="l" defTabSz="1088593" rtl="0" eaLnBrk="1" latinLnBrk="0" hangingPunct="1">
      <a:defRPr sz="1429" kern="1200">
        <a:solidFill>
          <a:schemeClr val="tx1"/>
        </a:solidFill>
        <a:latin typeface="+mn-lt"/>
        <a:ea typeface="+mn-ea"/>
        <a:cs typeface="+mn-cs"/>
      </a:defRPr>
    </a:lvl1pPr>
    <a:lvl2pPr marL="544297" algn="l" defTabSz="1088593" rtl="0" eaLnBrk="1" latinLnBrk="0" hangingPunct="1">
      <a:defRPr sz="1429" kern="1200">
        <a:solidFill>
          <a:schemeClr val="tx1"/>
        </a:solidFill>
        <a:latin typeface="+mn-lt"/>
        <a:ea typeface="+mn-ea"/>
        <a:cs typeface="+mn-cs"/>
      </a:defRPr>
    </a:lvl2pPr>
    <a:lvl3pPr marL="1088593" algn="l" defTabSz="1088593" rtl="0" eaLnBrk="1" latinLnBrk="0" hangingPunct="1">
      <a:defRPr sz="1429" kern="1200">
        <a:solidFill>
          <a:schemeClr val="tx1"/>
        </a:solidFill>
        <a:latin typeface="+mn-lt"/>
        <a:ea typeface="+mn-ea"/>
        <a:cs typeface="+mn-cs"/>
      </a:defRPr>
    </a:lvl3pPr>
    <a:lvl4pPr marL="1632890" algn="l" defTabSz="1088593" rtl="0" eaLnBrk="1" latinLnBrk="0" hangingPunct="1">
      <a:defRPr sz="1429" kern="1200">
        <a:solidFill>
          <a:schemeClr val="tx1"/>
        </a:solidFill>
        <a:latin typeface="+mn-lt"/>
        <a:ea typeface="+mn-ea"/>
        <a:cs typeface="+mn-cs"/>
      </a:defRPr>
    </a:lvl4pPr>
    <a:lvl5pPr marL="2177186" algn="l" defTabSz="1088593" rtl="0" eaLnBrk="1" latinLnBrk="0" hangingPunct="1">
      <a:defRPr sz="1429" kern="1200">
        <a:solidFill>
          <a:schemeClr val="tx1"/>
        </a:solidFill>
        <a:latin typeface="+mn-lt"/>
        <a:ea typeface="+mn-ea"/>
        <a:cs typeface="+mn-cs"/>
      </a:defRPr>
    </a:lvl5pPr>
    <a:lvl6pPr marL="2721483" algn="l" defTabSz="1088593" rtl="0" eaLnBrk="1" latinLnBrk="0" hangingPunct="1">
      <a:defRPr sz="1429" kern="1200">
        <a:solidFill>
          <a:schemeClr val="tx1"/>
        </a:solidFill>
        <a:latin typeface="+mn-lt"/>
        <a:ea typeface="+mn-ea"/>
        <a:cs typeface="+mn-cs"/>
      </a:defRPr>
    </a:lvl6pPr>
    <a:lvl7pPr marL="3265780" algn="l" defTabSz="1088593" rtl="0" eaLnBrk="1" latinLnBrk="0" hangingPunct="1">
      <a:defRPr sz="1429" kern="1200">
        <a:solidFill>
          <a:schemeClr val="tx1"/>
        </a:solidFill>
        <a:latin typeface="+mn-lt"/>
        <a:ea typeface="+mn-ea"/>
        <a:cs typeface="+mn-cs"/>
      </a:defRPr>
    </a:lvl7pPr>
    <a:lvl8pPr marL="3810076" algn="l" defTabSz="1088593" rtl="0" eaLnBrk="1" latinLnBrk="0" hangingPunct="1">
      <a:defRPr sz="1429" kern="1200">
        <a:solidFill>
          <a:schemeClr val="tx1"/>
        </a:solidFill>
        <a:latin typeface="+mn-lt"/>
        <a:ea typeface="+mn-ea"/>
        <a:cs typeface="+mn-cs"/>
      </a:defRPr>
    </a:lvl8pPr>
    <a:lvl9pPr marL="4354373" algn="l" defTabSz="1088593" rtl="0" eaLnBrk="1" latinLnBrk="0" hangingPunct="1">
      <a:defRPr sz="142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2</a:t>
            </a:fld>
            <a:endParaRPr lang="es-CO"/>
          </a:p>
        </p:txBody>
      </p:sp>
    </p:spTree>
    <p:extLst>
      <p:ext uri="{BB962C8B-B14F-4D97-AF65-F5344CB8AC3E}">
        <p14:creationId xmlns:p14="http://schemas.microsoft.com/office/powerpoint/2010/main" val="615541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3</a:t>
            </a:fld>
            <a:endParaRPr lang="es-CO"/>
          </a:p>
        </p:txBody>
      </p:sp>
    </p:spTree>
    <p:extLst>
      <p:ext uri="{BB962C8B-B14F-4D97-AF65-F5344CB8AC3E}">
        <p14:creationId xmlns:p14="http://schemas.microsoft.com/office/powerpoint/2010/main" val="573632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5</a:t>
            </a:fld>
            <a:endParaRPr lang="es-CO"/>
          </a:p>
        </p:txBody>
      </p:sp>
    </p:spTree>
    <p:extLst>
      <p:ext uri="{BB962C8B-B14F-4D97-AF65-F5344CB8AC3E}">
        <p14:creationId xmlns:p14="http://schemas.microsoft.com/office/powerpoint/2010/main" val="615541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9</a:t>
            </a:fld>
            <a:endParaRPr lang="es-CO"/>
          </a:p>
        </p:txBody>
      </p:sp>
    </p:spTree>
    <p:extLst>
      <p:ext uri="{BB962C8B-B14F-4D97-AF65-F5344CB8AC3E}">
        <p14:creationId xmlns:p14="http://schemas.microsoft.com/office/powerpoint/2010/main" val="17867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13</a:t>
            </a:fld>
            <a:endParaRPr lang="es-CO"/>
          </a:p>
        </p:txBody>
      </p:sp>
    </p:spTree>
    <p:extLst>
      <p:ext uri="{BB962C8B-B14F-4D97-AF65-F5344CB8AC3E}">
        <p14:creationId xmlns:p14="http://schemas.microsoft.com/office/powerpoint/2010/main" val="2833029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17</a:t>
            </a:fld>
            <a:endParaRPr lang="es-CO"/>
          </a:p>
        </p:txBody>
      </p:sp>
    </p:spTree>
    <p:extLst>
      <p:ext uri="{BB962C8B-B14F-4D97-AF65-F5344CB8AC3E}">
        <p14:creationId xmlns:p14="http://schemas.microsoft.com/office/powerpoint/2010/main" val="3986695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21</a:t>
            </a:fld>
            <a:endParaRPr lang="es-CO"/>
          </a:p>
        </p:txBody>
      </p:sp>
    </p:spTree>
    <p:extLst>
      <p:ext uri="{BB962C8B-B14F-4D97-AF65-F5344CB8AC3E}">
        <p14:creationId xmlns:p14="http://schemas.microsoft.com/office/powerpoint/2010/main" val="955448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25</a:t>
            </a:fld>
            <a:endParaRPr lang="es-CO"/>
          </a:p>
        </p:txBody>
      </p:sp>
    </p:spTree>
    <p:extLst>
      <p:ext uri="{BB962C8B-B14F-4D97-AF65-F5344CB8AC3E}">
        <p14:creationId xmlns:p14="http://schemas.microsoft.com/office/powerpoint/2010/main" val="24878349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ulo principal">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sp>
        <p:nvSpPr>
          <p:cNvPr id="13" name="Título 1">
            <a:extLst>
              <a:ext uri="{FF2B5EF4-FFF2-40B4-BE49-F238E27FC236}">
                <a16:creationId xmlns:a16="http://schemas.microsoft.com/office/drawing/2014/main" id="{336DACAA-9E8A-4FBA-BBFF-87AACF9F20FE}"/>
              </a:ext>
            </a:extLst>
          </p:cNvPr>
          <p:cNvSpPr>
            <a:spLocks noGrp="1"/>
          </p:cNvSpPr>
          <p:nvPr>
            <p:ph type="title"/>
          </p:nvPr>
        </p:nvSpPr>
        <p:spPr>
          <a:xfrm>
            <a:off x="1407642" y="3449352"/>
            <a:ext cx="12664428" cy="1523481"/>
          </a:xfrm>
          <a:prstGeom prst="rect">
            <a:avLst/>
          </a:prstGeom>
        </p:spPr>
        <p:txBody>
          <a:bodyPr/>
          <a:lstStyle>
            <a:lvl1pPr algn="ctr">
              <a:defRPr sz="7200" b="1">
                <a:solidFill>
                  <a:srgbClr val="2A54A7"/>
                </a:solidFill>
                <a:latin typeface="Work Sans" pitchFamily="2" charset="0"/>
              </a:defRPr>
            </a:lvl1pPr>
          </a:lstStyle>
          <a:p>
            <a:r>
              <a:rPr lang="es-ES" dirty="0"/>
              <a:t>Haga clic para modificar el estilo de título del patrón</a:t>
            </a:r>
            <a:endParaRPr lang="es-CO" dirty="0"/>
          </a:p>
        </p:txBody>
      </p:sp>
      <p:sp>
        <p:nvSpPr>
          <p:cNvPr id="14" name="Marcador de texto 8">
            <a:extLst>
              <a:ext uri="{FF2B5EF4-FFF2-40B4-BE49-F238E27FC236}">
                <a16:creationId xmlns:a16="http://schemas.microsoft.com/office/drawing/2014/main" id="{7386BCBE-A89F-4C04-ACCE-E938D3194F61}"/>
              </a:ext>
            </a:extLst>
          </p:cNvPr>
          <p:cNvSpPr>
            <a:spLocks noGrp="1"/>
          </p:cNvSpPr>
          <p:nvPr>
            <p:ph type="body" sz="quarter" idx="11"/>
          </p:nvPr>
        </p:nvSpPr>
        <p:spPr>
          <a:xfrm>
            <a:off x="1407642" y="5337665"/>
            <a:ext cx="12743845" cy="651353"/>
          </a:xfrm>
          <a:prstGeom prst="rect">
            <a:avLst/>
          </a:prstGeom>
        </p:spPr>
        <p:txBody>
          <a:bodyPr/>
          <a:lstStyle>
            <a:lvl1pPr marL="0" indent="0" algn="ctr">
              <a:buNone/>
              <a:defRPr sz="4600">
                <a:solidFill>
                  <a:srgbClr val="FF5993"/>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99047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ogos posicion 1 - Fondo blanco">
    <p:bg>
      <p:bgPr>
        <a:solidFill>
          <a:schemeClr val="bg1"/>
        </a:solidFill>
        <a:effectLst/>
      </p:bgPr>
    </p:bg>
    <p:spTree>
      <p:nvGrpSpPr>
        <p:cNvPr id="1" name=""/>
        <p:cNvGrpSpPr/>
        <p:nvPr/>
      </p:nvGrpSpPr>
      <p:grpSpPr>
        <a:xfrm>
          <a:off x="0" y="0"/>
          <a:ext cx="0" cy="0"/>
          <a:chOff x="0" y="0"/>
          <a:chExt cx="0" cy="0"/>
        </a:xfrm>
      </p:grpSpPr>
      <p:sp>
        <p:nvSpPr>
          <p:cNvPr id="7" name="Google Shape;69;p9">
            <a:extLst>
              <a:ext uri="{FF2B5EF4-FFF2-40B4-BE49-F238E27FC236}">
                <a16:creationId xmlns:a16="http://schemas.microsoft.com/office/drawing/2014/main" id="{CB1B06D9-C0AC-4F2C-909B-09F9357DB302}"/>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8" name="Imagen 1">
            <a:extLst>
              <a:ext uri="{FF2B5EF4-FFF2-40B4-BE49-F238E27FC236}">
                <a16:creationId xmlns:a16="http://schemas.microsoft.com/office/drawing/2014/main" id="{61B92BA5-ECDB-4EF3-8827-C0AC6C02FFE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3376030"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4">
            <a:extLst>
              <a:ext uri="{FF2B5EF4-FFF2-40B4-BE49-F238E27FC236}">
                <a16:creationId xmlns:a16="http://schemas.microsoft.com/office/drawing/2014/main" id="{EA8789B6-338E-4F7A-90AB-885DF1B22EEF}"/>
              </a:ext>
            </a:extLst>
          </p:cNvPr>
          <p:cNvPicPr>
            <a:picLocks noChangeAspect="1"/>
          </p:cNvPicPr>
          <p:nvPr userDrawn="1"/>
        </p:nvPicPr>
        <p:blipFill>
          <a:blip r:embed="rId3"/>
          <a:stretch>
            <a:fillRect/>
          </a:stretch>
        </p:blipFill>
        <p:spPr>
          <a:xfrm>
            <a:off x="427947" y="8527278"/>
            <a:ext cx="1007558" cy="991840"/>
          </a:xfrm>
          <a:prstGeom prst="rect">
            <a:avLst/>
          </a:prstGeom>
        </p:spPr>
      </p:pic>
    </p:spTree>
    <p:extLst>
      <p:ext uri="{BB962C8B-B14F-4D97-AF65-F5344CB8AC3E}">
        <p14:creationId xmlns:p14="http://schemas.microsoft.com/office/powerpoint/2010/main" val="186257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gos posicion 2 - 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spTree>
    <p:extLst>
      <p:ext uri="{BB962C8B-B14F-4D97-AF65-F5344CB8AC3E}">
        <p14:creationId xmlns:p14="http://schemas.microsoft.com/office/powerpoint/2010/main" val="2406313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Final 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spTree>
    <p:extLst>
      <p:ext uri="{BB962C8B-B14F-4D97-AF65-F5344CB8AC3E}">
        <p14:creationId xmlns:p14="http://schemas.microsoft.com/office/powerpoint/2010/main" val="1193469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Final fondo azul">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EF51D8DB-CC79-44B9-90A4-B9D59ABF9FBB}"/>
              </a:ext>
            </a:extLst>
          </p:cNvPr>
          <p:cNvSpPr/>
          <p:nvPr userDrawn="1"/>
        </p:nvSpPr>
        <p:spPr>
          <a:xfrm>
            <a:off x="0" y="0"/>
            <a:ext cx="15479713" cy="9720263"/>
          </a:xfrm>
          <a:prstGeom prst="rect">
            <a:avLst/>
          </a:prstGeom>
          <a:solidFill>
            <a:srgbClr val="37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pic>
        <p:nvPicPr>
          <p:cNvPr id="14" name="Google Shape;179;p28">
            <a:extLst>
              <a:ext uri="{FF2B5EF4-FFF2-40B4-BE49-F238E27FC236}">
                <a16:creationId xmlns:a16="http://schemas.microsoft.com/office/drawing/2014/main" id="{A43F408C-EA10-4389-81C0-C66141A9B3AF}"/>
              </a:ext>
            </a:extLst>
          </p:cNvPr>
          <p:cNvPicPr preferRelativeResize="0"/>
          <p:nvPr userDrawn="1"/>
        </p:nvPicPr>
        <p:blipFill>
          <a:blip r:embed="rId3">
            <a:alphaModFix/>
          </a:blip>
          <a:stretch>
            <a:fillRect/>
          </a:stretch>
        </p:blipFill>
        <p:spPr>
          <a:xfrm>
            <a:off x="13810208" y="8370199"/>
            <a:ext cx="1690115" cy="1305998"/>
          </a:xfrm>
          <a:prstGeom prst="rect">
            <a:avLst/>
          </a:prstGeom>
          <a:noFill/>
          <a:ln>
            <a:noFill/>
          </a:ln>
        </p:spPr>
      </p:pic>
    </p:spTree>
    <p:extLst>
      <p:ext uri="{BB962C8B-B14F-4D97-AF65-F5344CB8AC3E}">
        <p14:creationId xmlns:p14="http://schemas.microsoft.com/office/powerpoint/2010/main" val="2729703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Final fondo rosado">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4F1EF561-0F3B-497E-AC11-0FA73006E169}"/>
              </a:ext>
            </a:extLst>
          </p:cNvPr>
          <p:cNvSpPr/>
          <p:nvPr userDrawn="1"/>
        </p:nvSpPr>
        <p:spPr>
          <a:xfrm>
            <a:off x="0" y="0"/>
            <a:ext cx="15479713" cy="9720263"/>
          </a:xfrm>
          <a:prstGeom prst="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pic>
        <p:nvPicPr>
          <p:cNvPr id="17" name="Google Shape;179;p28">
            <a:extLst>
              <a:ext uri="{FF2B5EF4-FFF2-40B4-BE49-F238E27FC236}">
                <a16:creationId xmlns:a16="http://schemas.microsoft.com/office/drawing/2014/main" id="{1E11A76F-520E-4DA9-AA40-8670FD1FEF21}"/>
              </a:ext>
            </a:extLst>
          </p:cNvPr>
          <p:cNvPicPr preferRelativeResize="0"/>
          <p:nvPr userDrawn="1"/>
        </p:nvPicPr>
        <p:blipFill>
          <a:blip r:embed="rId3">
            <a:alphaModFix/>
          </a:blip>
          <a:stretch>
            <a:fillRect/>
          </a:stretch>
        </p:blipFill>
        <p:spPr>
          <a:xfrm>
            <a:off x="13810208" y="8370199"/>
            <a:ext cx="1690115" cy="1305998"/>
          </a:xfrm>
          <a:prstGeom prst="rect">
            <a:avLst/>
          </a:prstGeom>
          <a:noFill/>
          <a:ln>
            <a:noFill/>
          </a:ln>
        </p:spPr>
      </p:pic>
    </p:spTree>
    <p:extLst>
      <p:ext uri="{BB962C8B-B14F-4D97-AF65-F5344CB8AC3E}">
        <p14:creationId xmlns:p14="http://schemas.microsoft.com/office/powerpoint/2010/main" val="318014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ido (Indic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503A63-E914-4602-A47E-E9B05BBA6938}"/>
              </a:ext>
            </a:extLst>
          </p:cNvPr>
          <p:cNvSpPr>
            <a:spLocks noGrp="1"/>
          </p:cNvSpPr>
          <p:nvPr>
            <p:ph type="title"/>
          </p:nvPr>
        </p:nvSpPr>
        <p:spPr>
          <a:xfrm>
            <a:off x="6488482" y="823423"/>
            <a:ext cx="9144000" cy="804961"/>
          </a:xfrm>
          <a:prstGeom prst="rect">
            <a:avLst/>
          </a:prstGeom>
        </p:spPr>
        <p:txBody>
          <a:bodyPr/>
          <a:lstStyle>
            <a:lvl1pPr>
              <a:defRPr sz="5000" b="1">
                <a:solidFill>
                  <a:srgbClr val="2A54A7"/>
                </a:solidFill>
                <a:latin typeface="Work Sans" pitchFamily="2" charset="0"/>
              </a:defRPr>
            </a:lvl1pPr>
          </a:lstStyle>
          <a:p>
            <a:r>
              <a:rPr lang="es-ES"/>
              <a:t>Haga clic para modificar el estilo de título del patrón</a:t>
            </a:r>
            <a:endParaRPr lang="es-CO"/>
          </a:p>
        </p:txBody>
      </p:sp>
      <p:sp>
        <p:nvSpPr>
          <p:cNvPr id="4" name="Marcador de posición de imagen 5">
            <a:extLst>
              <a:ext uri="{FF2B5EF4-FFF2-40B4-BE49-F238E27FC236}">
                <a16:creationId xmlns:a16="http://schemas.microsoft.com/office/drawing/2014/main" id="{6E1E620D-0DAF-4B55-8A82-98BB662D6C76}"/>
              </a:ext>
            </a:extLst>
          </p:cNvPr>
          <p:cNvSpPr>
            <a:spLocks noGrp="1"/>
          </p:cNvSpPr>
          <p:nvPr>
            <p:ph type="pic" sz="quarter" idx="10"/>
          </p:nvPr>
        </p:nvSpPr>
        <p:spPr>
          <a:xfrm>
            <a:off x="-28575" y="0"/>
            <a:ext cx="6137275" cy="9720263"/>
          </a:xfrm>
          <a:prstGeom prst="rect">
            <a:avLst/>
          </a:prstGeom>
        </p:spPr>
        <p:txBody>
          <a:bodyPr/>
          <a:lstStyle/>
          <a:p>
            <a:endParaRPr lang="es-CO"/>
          </a:p>
        </p:txBody>
      </p:sp>
      <p:sp>
        <p:nvSpPr>
          <p:cNvPr id="9" name="Marcador de texto 8">
            <a:extLst>
              <a:ext uri="{FF2B5EF4-FFF2-40B4-BE49-F238E27FC236}">
                <a16:creationId xmlns:a16="http://schemas.microsoft.com/office/drawing/2014/main" id="{4A31A957-653E-459F-B89C-95DF2EB146E4}"/>
              </a:ext>
            </a:extLst>
          </p:cNvPr>
          <p:cNvSpPr>
            <a:spLocks noGrp="1"/>
          </p:cNvSpPr>
          <p:nvPr>
            <p:ph type="body" sz="quarter" idx="11"/>
          </p:nvPr>
        </p:nvSpPr>
        <p:spPr>
          <a:xfrm>
            <a:off x="6488482" y="1628384"/>
            <a:ext cx="7916188" cy="651353"/>
          </a:xfrm>
          <a:prstGeom prst="rect">
            <a:avLst/>
          </a:prstGeom>
        </p:spPr>
        <p:txBody>
          <a:bodyPr/>
          <a:lstStyle>
            <a:lvl1pPr marL="0" indent="0">
              <a:buNone/>
              <a:defRPr sz="4400">
                <a:solidFill>
                  <a:srgbClr val="FF5993"/>
                </a:solidFill>
                <a:latin typeface="Work Sans" pitchFamily="2" charset="0"/>
              </a:defRPr>
            </a:lvl1pPr>
          </a:lstStyle>
          <a:p>
            <a:pPr lvl="0"/>
            <a:r>
              <a:rPr lang="es-ES" dirty="0"/>
              <a:t>Haga clic para modificar los estilos de texto del patrón</a:t>
            </a:r>
          </a:p>
        </p:txBody>
      </p:sp>
      <p:sp>
        <p:nvSpPr>
          <p:cNvPr id="11" name="Marcador de texto 10">
            <a:extLst>
              <a:ext uri="{FF2B5EF4-FFF2-40B4-BE49-F238E27FC236}">
                <a16:creationId xmlns:a16="http://schemas.microsoft.com/office/drawing/2014/main" id="{8F5B1927-81F2-4AC1-B448-87B2FE20702D}"/>
              </a:ext>
            </a:extLst>
          </p:cNvPr>
          <p:cNvSpPr>
            <a:spLocks noGrp="1"/>
          </p:cNvSpPr>
          <p:nvPr>
            <p:ph type="body" sz="quarter" idx="12"/>
          </p:nvPr>
        </p:nvSpPr>
        <p:spPr>
          <a:xfrm>
            <a:off x="6687670" y="2881508"/>
            <a:ext cx="5899084" cy="914400"/>
          </a:xfrm>
          <a:prstGeom prst="rect">
            <a:avLst/>
          </a:prstGeom>
        </p:spPr>
        <p:txBody>
          <a:bodyPr/>
          <a:lstStyle>
            <a:lvl1pPr marL="457200" indent="-457200">
              <a:buClr>
                <a:srgbClr val="FF5993"/>
              </a:buClr>
              <a:buFont typeface="+mj-lt"/>
              <a:buAutoNum type="arabicPeriod"/>
              <a:defRPr sz="2400">
                <a:solidFill>
                  <a:srgbClr val="0066CD"/>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4294099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eva Categoria - Azul">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8FE94BCA-17B7-4E1D-B130-70D5644E2897}"/>
              </a:ext>
            </a:extLst>
          </p:cNvPr>
          <p:cNvSpPr/>
          <p:nvPr userDrawn="1"/>
        </p:nvSpPr>
        <p:spPr>
          <a:xfrm>
            <a:off x="0" y="0"/>
            <a:ext cx="15479713" cy="9720263"/>
          </a:xfrm>
          <a:prstGeom prst="rect">
            <a:avLst/>
          </a:prstGeom>
          <a:solidFill>
            <a:srgbClr val="37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0" y="1"/>
            <a:ext cx="6799488" cy="9720262"/>
          </a:xfrm>
          <a:prstGeom prst="rect">
            <a:avLst/>
          </a:prstGeom>
        </p:spPr>
        <p:txBody>
          <a:bodyPr/>
          <a:lstStyle/>
          <a:p>
            <a:endParaRPr lang="es-CO"/>
          </a:p>
        </p:txBody>
      </p:sp>
      <p:sp>
        <p:nvSpPr>
          <p:cNvPr id="10" name="Rectángulo 9">
            <a:extLst>
              <a:ext uri="{FF2B5EF4-FFF2-40B4-BE49-F238E27FC236}">
                <a16:creationId xmlns:a16="http://schemas.microsoft.com/office/drawing/2014/main" id="{29A9B466-5163-4001-90C5-7A0C0B4DDB0C}"/>
              </a:ext>
            </a:extLst>
          </p:cNvPr>
          <p:cNvSpPr/>
          <p:nvPr userDrawn="1"/>
        </p:nvSpPr>
        <p:spPr>
          <a:xfrm>
            <a:off x="7256713" y="3979233"/>
            <a:ext cx="91127" cy="1175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16" name="Marcador de texto 15">
            <a:extLst>
              <a:ext uri="{FF2B5EF4-FFF2-40B4-BE49-F238E27FC236}">
                <a16:creationId xmlns:a16="http://schemas.microsoft.com/office/drawing/2014/main" id="{7668173C-12AB-41E7-88AE-53780F1C986F}"/>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chemeClr val="bg1"/>
                </a:solidFill>
                <a:latin typeface="Work Sans" pitchFamily="2" charset="0"/>
              </a:defRPr>
            </a:lvl1pPr>
          </a:lstStyle>
          <a:p>
            <a:pPr lvl="0"/>
            <a:r>
              <a:rPr lang="es-ES" dirty="0"/>
              <a:t>Haga clic para modificar los</a:t>
            </a:r>
            <a:endParaRPr lang="es-CO" dirty="0"/>
          </a:p>
        </p:txBody>
      </p:sp>
      <p:sp>
        <p:nvSpPr>
          <p:cNvPr id="18" name="Marcador de texto 17">
            <a:extLst>
              <a:ext uri="{FF2B5EF4-FFF2-40B4-BE49-F238E27FC236}">
                <a16:creationId xmlns:a16="http://schemas.microsoft.com/office/drawing/2014/main" id="{4D507236-8C23-4E3E-8C92-C9ED86EDFF90}"/>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chemeClr val="bg1"/>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2182787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eva Categoria - Rosado">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8FE94BCA-17B7-4E1D-B130-70D5644E2897}"/>
              </a:ext>
            </a:extLst>
          </p:cNvPr>
          <p:cNvSpPr/>
          <p:nvPr userDrawn="1"/>
        </p:nvSpPr>
        <p:spPr>
          <a:xfrm>
            <a:off x="0" y="0"/>
            <a:ext cx="15479713" cy="9720263"/>
          </a:xfrm>
          <a:prstGeom prst="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0" y="1"/>
            <a:ext cx="6799488" cy="9720262"/>
          </a:xfrm>
          <a:prstGeom prst="rect">
            <a:avLst/>
          </a:prstGeom>
        </p:spPr>
        <p:txBody>
          <a:bodyPr/>
          <a:lstStyle/>
          <a:p>
            <a:endParaRPr lang="es-CO"/>
          </a:p>
        </p:txBody>
      </p:sp>
      <p:sp>
        <p:nvSpPr>
          <p:cNvPr id="10" name="Rectángulo 9">
            <a:extLst>
              <a:ext uri="{FF2B5EF4-FFF2-40B4-BE49-F238E27FC236}">
                <a16:creationId xmlns:a16="http://schemas.microsoft.com/office/drawing/2014/main" id="{29A9B466-5163-4001-90C5-7A0C0B4DDB0C}"/>
              </a:ext>
            </a:extLst>
          </p:cNvPr>
          <p:cNvSpPr/>
          <p:nvPr userDrawn="1"/>
        </p:nvSpPr>
        <p:spPr>
          <a:xfrm>
            <a:off x="7256713" y="3979233"/>
            <a:ext cx="91127" cy="1175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16" name="Marcador de texto 15">
            <a:extLst>
              <a:ext uri="{FF2B5EF4-FFF2-40B4-BE49-F238E27FC236}">
                <a16:creationId xmlns:a16="http://schemas.microsoft.com/office/drawing/2014/main" id="{7668173C-12AB-41E7-88AE-53780F1C986F}"/>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chemeClr val="bg1"/>
                </a:solidFill>
                <a:latin typeface="Work Sans" pitchFamily="2" charset="0"/>
              </a:defRPr>
            </a:lvl1pPr>
          </a:lstStyle>
          <a:p>
            <a:pPr lvl="0"/>
            <a:r>
              <a:rPr lang="es-ES" dirty="0"/>
              <a:t>Haga clic para modificar los</a:t>
            </a:r>
            <a:endParaRPr lang="es-CO" dirty="0"/>
          </a:p>
        </p:txBody>
      </p:sp>
      <p:sp>
        <p:nvSpPr>
          <p:cNvPr id="18" name="Marcador de texto 17">
            <a:extLst>
              <a:ext uri="{FF2B5EF4-FFF2-40B4-BE49-F238E27FC236}">
                <a16:creationId xmlns:a16="http://schemas.microsoft.com/office/drawing/2014/main" id="{4D507236-8C23-4E3E-8C92-C9ED86EDFF90}"/>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chemeClr val="bg1"/>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3305559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eva Categoria - Blanco">
    <p:spTree>
      <p:nvGrpSpPr>
        <p:cNvPr id="1" name=""/>
        <p:cNvGrpSpPr/>
        <p:nvPr/>
      </p:nvGrpSpPr>
      <p:grpSpPr>
        <a:xfrm>
          <a:off x="0" y="0"/>
          <a:ext cx="0" cy="0"/>
          <a:chOff x="0" y="0"/>
          <a:chExt cx="0" cy="0"/>
        </a:xfrm>
      </p:grpSpPr>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14671" y="1"/>
            <a:ext cx="6799488" cy="9720262"/>
          </a:xfrm>
          <a:prstGeom prst="rect">
            <a:avLst/>
          </a:prstGeom>
        </p:spPr>
        <p:txBody>
          <a:bodyPr/>
          <a:lstStyle/>
          <a:p>
            <a:endParaRPr lang="es-CO"/>
          </a:p>
        </p:txBody>
      </p:sp>
      <p:sp>
        <p:nvSpPr>
          <p:cNvPr id="5" name="Rectángulo 4">
            <a:extLst>
              <a:ext uri="{FF2B5EF4-FFF2-40B4-BE49-F238E27FC236}">
                <a16:creationId xmlns:a16="http://schemas.microsoft.com/office/drawing/2014/main" id="{2ED4C7FC-61EC-47BA-A24A-EA2626674C8F}"/>
              </a:ext>
            </a:extLst>
          </p:cNvPr>
          <p:cNvSpPr/>
          <p:nvPr userDrawn="1"/>
        </p:nvSpPr>
        <p:spPr>
          <a:xfrm>
            <a:off x="7256713" y="3979233"/>
            <a:ext cx="91127" cy="1175973"/>
          </a:xfrm>
          <a:prstGeom prst="rect">
            <a:avLst/>
          </a:prstGeom>
          <a:solidFill>
            <a:srgbClr val="004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7" name="Marcador de texto 15">
            <a:extLst>
              <a:ext uri="{FF2B5EF4-FFF2-40B4-BE49-F238E27FC236}">
                <a16:creationId xmlns:a16="http://schemas.microsoft.com/office/drawing/2014/main" id="{51E5106B-A002-40AB-8B47-C82472A16A08}"/>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rgbClr val="004A84"/>
                </a:solidFill>
                <a:latin typeface="Work Sans" pitchFamily="2" charset="0"/>
              </a:defRPr>
            </a:lvl1pPr>
          </a:lstStyle>
          <a:p>
            <a:pPr lvl="0"/>
            <a:r>
              <a:rPr lang="es-ES" dirty="0"/>
              <a:t>Haga clic para modificar los</a:t>
            </a:r>
            <a:endParaRPr lang="es-CO" dirty="0"/>
          </a:p>
        </p:txBody>
      </p:sp>
      <p:sp>
        <p:nvSpPr>
          <p:cNvPr id="8" name="Marcador de texto 17">
            <a:extLst>
              <a:ext uri="{FF2B5EF4-FFF2-40B4-BE49-F238E27FC236}">
                <a16:creationId xmlns:a16="http://schemas.microsoft.com/office/drawing/2014/main" id="{8805DB5F-DEE2-48BD-BF72-2BED22C94519}"/>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rgbClr val="004A84"/>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335356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sub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BD3B3-CCA4-4E9B-9D03-4E7F1AEE31A6}"/>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5" name="Rectángulo 4">
            <a:extLst>
              <a:ext uri="{FF2B5EF4-FFF2-40B4-BE49-F238E27FC236}">
                <a16:creationId xmlns:a16="http://schemas.microsoft.com/office/drawing/2014/main" id="{EF9190D1-60CE-4F46-8193-53F5B5969CB3}"/>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texto 6">
            <a:extLst>
              <a:ext uri="{FF2B5EF4-FFF2-40B4-BE49-F238E27FC236}">
                <a16:creationId xmlns:a16="http://schemas.microsoft.com/office/drawing/2014/main" id="{FA89D2C5-BDDB-4200-B188-14D5B5AE67D7}"/>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8" name="Google Shape;69;p9">
            <a:extLst>
              <a:ext uri="{FF2B5EF4-FFF2-40B4-BE49-F238E27FC236}">
                <a16:creationId xmlns:a16="http://schemas.microsoft.com/office/drawing/2014/main" id="{5624D9CA-4FE1-4B52-9ADB-2E892299A71A}"/>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419508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subsección, cuadro tex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BD3B3-CCA4-4E9B-9D03-4E7F1AEE31A6}"/>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5" name="Rectángulo 4">
            <a:extLst>
              <a:ext uri="{FF2B5EF4-FFF2-40B4-BE49-F238E27FC236}">
                <a16:creationId xmlns:a16="http://schemas.microsoft.com/office/drawing/2014/main" id="{EF9190D1-60CE-4F46-8193-53F5B5969CB3}"/>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texto 6">
            <a:extLst>
              <a:ext uri="{FF2B5EF4-FFF2-40B4-BE49-F238E27FC236}">
                <a16:creationId xmlns:a16="http://schemas.microsoft.com/office/drawing/2014/main" id="{FA89D2C5-BDDB-4200-B188-14D5B5AE67D7}"/>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8" name="Google Shape;69;p9">
            <a:extLst>
              <a:ext uri="{FF2B5EF4-FFF2-40B4-BE49-F238E27FC236}">
                <a16:creationId xmlns:a16="http://schemas.microsoft.com/office/drawing/2014/main" id="{5624D9CA-4FE1-4B52-9ADB-2E892299A71A}"/>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
        <p:nvSpPr>
          <p:cNvPr id="6" name="Marcador de texto 15">
            <a:extLst>
              <a:ext uri="{FF2B5EF4-FFF2-40B4-BE49-F238E27FC236}">
                <a16:creationId xmlns:a16="http://schemas.microsoft.com/office/drawing/2014/main" id="{0B1E4214-99FF-40F3-B933-50947C8C6D54}"/>
              </a:ext>
            </a:extLst>
          </p:cNvPr>
          <p:cNvSpPr>
            <a:spLocks noGrp="1"/>
          </p:cNvSpPr>
          <p:nvPr>
            <p:ph type="body" sz="quarter" idx="12"/>
          </p:nvPr>
        </p:nvSpPr>
        <p:spPr>
          <a:xfrm>
            <a:off x="494071" y="2409578"/>
            <a:ext cx="14622387" cy="5832548"/>
          </a:xfrm>
          <a:prstGeom prst="rect">
            <a:avLst/>
          </a:prstGeom>
        </p:spPr>
        <p:txBody>
          <a:bodyPr/>
          <a:lstStyle>
            <a:lvl1pPr marL="0" indent="0">
              <a:buNone/>
              <a:defRPr sz="2800">
                <a:solidFill>
                  <a:schemeClr val="tx1">
                    <a:lumMod val="65000"/>
                    <a:lumOff val="35000"/>
                  </a:schemeClr>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1670961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temas">
    <p:spTree>
      <p:nvGrpSpPr>
        <p:cNvPr id="1" name=""/>
        <p:cNvGrpSpPr/>
        <p:nvPr/>
      </p:nvGrpSpPr>
      <p:grpSpPr>
        <a:xfrm>
          <a:off x="0" y="0"/>
          <a:ext cx="0" cy="0"/>
          <a:chOff x="0" y="0"/>
          <a:chExt cx="0" cy="0"/>
        </a:xfrm>
      </p:grpSpPr>
      <p:cxnSp>
        <p:nvCxnSpPr>
          <p:cNvPr id="7" name="Conector recto 6">
            <a:extLst>
              <a:ext uri="{FF2B5EF4-FFF2-40B4-BE49-F238E27FC236}">
                <a16:creationId xmlns:a16="http://schemas.microsoft.com/office/drawing/2014/main" id="{EF955389-672D-49D0-B545-D0DB1B89D37B}"/>
              </a:ext>
            </a:extLst>
          </p:cNvPr>
          <p:cNvCxnSpPr>
            <a:cxnSpLocks/>
          </p:cNvCxnSpPr>
          <p:nvPr userDrawn="1"/>
        </p:nvCxnSpPr>
        <p:spPr>
          <a:xfrm>
            <a:off x="5217334" y="2981308"/>
            <a:ext cx="0" cy="4690752"/>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pic>
        <p:nvPicPr>
          <p:cNvPr id="8" name="Gráfico 7">
            <a:extLst>
              <a:ext uri="{FF2B5EF4-FFF2-40B4-BE49-F238E27FC236}">
                <a16:creationId xmlns:a16="http://schemas.microsoft.com/office/drawing/2014/main" id="{4756E6C1-B0B4-4C68-A36F-AFAF40846DF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55776" y="2470067"/>
            <a:ext cx="523116" cy="523116"/>
          </a:xfrm>
          <a:prstGeom prst="rect">
            <a:avLst/>
          </a:prstGeom>
        </p:spPr>
      </p:pic>
      <p:sp>
        <p:nvSpPr>
          <p:cNvPr id="10" name="Título 1">
            <a:extLst>
              <a:ext uri="{FF2B5EF4-FFF2-40B4-BE49-F238E27FC236}">
                <a16:creationId xmlns:a16="http://schemas.microsoft.com/office/drawing/2014/main" id="{C112DAFF-05E7-4184-A656-7DD2F68AEBA3}"/>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11" name="Rectángulo 10">
            <a:extLst>
              <a:ext uri="{FF2B5EF4-FFF2-40B4-BE49-F238E27FC236}">
                <a16:creationId xmlns:a16="http://schemas.microsoft.com/office/drawing/2014/main" id="{1E2542D5-E7F2-46B7-986C-FE3C6C519CAB}"/>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Marcador de texto 6">
            <a:extLst>
              <a:ext uri="{FF2B5EF4-FFF2-40B4-BE49-F238E27FC236}">
                <a16:creationId xmlns:a16="http://schemas.microsoft.com/office/drawing/2014/main" id="{9EB77F90-EA5C-42EE-AE4C-E358D9276D60}"/>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14" name="Marcador de texto 13">
            <a:extLst>
              <a:ext uri="{FF2B5EF4-FFF2-40B4-BE49-F238E27FC236}">
                <a16:creationId xmlns:a16="http://schemas.microsoft.com/office/drawing/2014/main" id="{FCE414C3-CC55-441A-BA2C-81C178999C8D}"/>
              </a:ext>
            </a:extLst>
          </p:cNvPr>
          <p:cNvSpPr>
            <a:spLocks noGrp="1"/>
          </p:cNvSpPr>
          <p:nvPr>
            <p:ph type="body" sz="quarter" idx="11"/>
          </p:nvPr>
        </p:nvSpPr>
        <p:spPr>
          <a:xfrm>
            <a:off x="669304" y="4698820"/>
            <a:ext cx="4175806" cy="1255728"/>
          </a:xfrm>
          <a:prstGeom prst="rect">
            <a:avLst/>
          </a:prstGeom>
        </p:spPr>
        <p:txBody>
          <a:bodyPr/>
          <a:lstStyle>
            <a:lvl1pPr marL="0" indent="0">
              <a:buNone/>
              <a:defRPr sz="2800" b="1">
                <a:solidFill>
                  <a:srgbClr val="004A84"/>
                </a:solidFill>
                <a:latin typeface="Work Sans" pitchFamily="2" charset="0"/>
              </a:defRPr>
            </a:lvl1pPr>
          </a:lstStyle>
          <a:p>
            <a:pPr lvl="0"/>
            <a:r>
              <a:rPr lang="es-ES" dirty="0"/>
              <a:t>Haga clic para modificar los estilos de texto del patrón</a:t>
            </a:r>
          </a:p>
        </p:txBody>
      </p:sp>
      <p:sp>
        <p:nvSpPr>
          <p:cNvPr id="16" name="Marcador de texto 15">
            <a:extLst>
              <a:ext uri="{FF2B5EF4-FFF2-40B4-BE49-F238E27FC236}">
                <a16:creationId xmlns:a16="http://schemas.microsoft.com/office/drawing/2014/main" id="{FBC2B7DC-3611-47E5-BD38-6688C017364F}"/>
              </a:ext>
            </a:extLst>
          </p:cNvPr>
          <p:cNvSpPr>
            <a:spLocks noGrp="1"/>
          </p:cNvSpPr>
          <p:nvPr>
            <p:ph type="body" sz="quarter" idx="12"/>
          </p:nvPr>
        </p:nvSpPr>
        <p:spPr>
          <a:xfrm>
            <a:off x="5589559" y="3123562"/>
            <a:ext cx="8341823" cy="914400"/>
          </a:xfrm>
          <a:prstGeom prst="rect">
            <a:avLst/>
          </a:prstGeom>
        </p:spPr>
        <p:txBody>
          <a:bodyPr/>
          <a:lstStyle>
            <a:lvl1pPr marL="0" indent="0">
              <a:buNone/>
              <a:defRPr sz="1900">
                <a:solidFill>
                  <a:schemeClr val="tx1">
                    <a:lumMod val="65000"/>
                    <a:lumOff val="35000"/>
                  </a:schemeClr>
                </a:solidFill>
                <a:latin typeface="Work Sans" pitchFamily="2" charset="0"/>
              </a:defRPr>
            </a:lvl1pPr>
          </a:lstStyle>
          <a:p>
            <a:pPr lvl="0"/>
            <a:r>
              <a:rPr lang="es-ES" dirty="0"/>
              <a:t>Haga clic para modificar los estilos de texto del patrón</a:t>
            </a:r>
          </a:p>
        </p:txBody>
      </p:sp>
      <p:sp>
        <p:nvSpPr>
          <p:cNvPr id="17" name="Google Shape;69;p9">
            <a:extLst>
              <a:ext uri="{FF2B5EF4-FFF2-40B4-BE49-F238E27FC236}">
                <a16:creationId xmlns:a16="http://schemas.microsoft.com/office/drawing/2014/main" id="{AC2F12A7-421A-49A8-9297-A5E33C80BC36}"/>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3594975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2340617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164438"/>
      </p:ext>
    </p:extLst>
  </p:cSld>
  <p:clrMap bg1="lt1" tx1="dk1" bg2="lt2" tx2="dk2" accent1="accent1" accent2="accent2" accent3="accent3" accent4="accent4" accent5="accent5" accent6="accent6" hlink="hlink" folHlink="folHlink"/>
  <p:sldLayoutIdLst>
    <p:sldLayoutId id="2147483721" r:id="rId1"/>
    <p:sldLayoutId id="2147483714" r:id="rId2"/>
    <p:sldLayoutId id="2147483710" r:id="rId3"/>
    <p:sldLayoutId id="2147483716" r:id="rId4"/>
    <p:sldLayoutId id="2147483711" r:id="rId5"/>
    <p:sldLayoutId id="2147483715" r:id="rId6"/>
    <p:sldLayoutId id="2147483722" r:id="rId7"/>
    <p:sldLayoutId id="2147483712" r:id="rId8"/>
    <p:sldLayoutId id="2147483709" r:id="rId9"/>
    <p:sldLayoutId id="2147483707" r:id="rId10"/>
    <p:sldLayoutId id="2147483699" r:id="rId11"/>
    <p:sldLayoutId id="2147483717" r:id="rId12"/>
    <p:sldLayoutId id="2147483718" r:id="rId13"/>
    <p:sldLayoutId id="2147483719" r:id="rId14"/>
  </p:sldLayoutIdLst>
  <p:txStyles>
    <p:titleStyle>
      <a:lvl1pPr algn="l" defTabSz="1161014" rtl="0" eaLnBrk="1" latinLnBrk="0" hangingPunct="1">
        <a:lnSpc>
          <a:spcPct val="90000"/>
        </a:lnSpc>
        <a:spcBef>
          <a:spcPct val="0"/>
        </a:spcBef>
        <a:buNone/>
        <a:defRPr sz="5587" kern="1200">
          <a:solidFill>
            <a:schemeClr val="tx1"/>
          </a:solidFill>
          <a:latin typeface="+mj-lt"/>
          <a:ea typeface="+mj-ea"/>
          <a:cs typeface="+mj-cs"/>
        </a:defRPr>
      </a:lvl1pPr>
    </p:titleStyle>
    <p:bodyStyle>
      <a:lvl1pPr marL="290253" indent="-290253" algn="l" defTabSz="1161014" rtl="0" eaLnBrk="1" latinLnBrk="0" hangingPunct="1">
        <a:lnSpc>
          <a:spcPct val="90000"/>
        </a:lnSpc>
        <a:spcBef>
          <a:spcPts val="1270"/>
        </a:spcBef>
        <a:buFont typeface="Arial" panose="020B0604020202020204" pitchFamily="34" charset="0"/>
        <a:buChar char="•"/>
        <a:defRPr sz="3555" kern="1200">
          <a:solidFill>
            <a:schemeClr val="tx1"/>
          </a:solidFill>
          <a:latin typeface="+mn-lt"/>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p:bodyStyle>
    <p:otherStyle>
      <a:defPPr>
        <a:defRPr lang="en-US"/>
      </a:defPPr>
      <a:lvl1pPr marL="0" algn="l" defTabSz="1161014" rtl="0" eaLnBrk="1" latinLnBrk="0" hangingPunct="1">
        <a:defRPr sz="2285" kern="1200">
          <a:solidFill>
            <a:schemeClr val="tx1"/>
          </a:solidFill>
          <a:latin typeface="+mn-lt"/>
          <a:ea typeface="+mn-ea"/>
          <a:cs typeface="+mn-cs"/>
        </a:defRPr>
      </a:lvl1pPr>
      <a:lvl2pPr marL="580507" algn="l" defTabSz="1161014" rtl="0" eaLnBrk="1" latinLnBrk="0" hangingPunct="1">
        <a:defRPr sz="2285" kern="1200">
          <a:solidFill>
            <a:schemeClr val="tx1"/>
          </a:solidFill>
          <a:latin typeface="+mn-lt"/>
          <a:ea typeface="+mn-ea"/>
          <a:cs typeface="+mn-cs"/>
        </a:defRPr>
      </a:lvl2pPr>
      <a:lvl3pPr marL="1161014" algn="l" defTabSz="1161014" rtl="0" eaLnBrk="1" latinLnBrk="0" hangingPunct="1">
        <a:defRPr sz="2285" kern="1200">
          <a:solidFill>
            <a:schemeClr val="tx1"/>
          </a:solidFill>
          <a:latin typeface="+mn-lt"/>
          <a:ea typeface="+mn-ea"/>
          <a:cs typeface="+mn-cs"/>
        </a:defRPr>
      </a:lvl3pPr>
      <a:lvl4pPr marL="1741521" algn="l" defTabSz="1161014" rtl="0" eaLnBrk="1" latinLnBrk="0" hangingPunct="1">
        <a:defRPr sz="2285" kern="1200">
          <a:solidFill>
            <a:schemeClr val="tx1"/>
          </a:solidFill>
          <a:latin typeface="+mn-lt"/>
          <a:ea typeface="+mn-ea"/>
          <a:cs typeface="+mn-cs"/>
        </a:defRPr>
      </a:lvl4pPr>
      <a:lvl5pPr marL="2322027" algn="l" defTabSz="1161014" rtl="0" eaLnBrk="1" latinLnBrk="0" hangingPunct="1">
        <a:defRPr sz="2285" kern="1200">
          <a:solidFill>
            <a:schemeClr val="tx1"/>
          </a:solidFill>
          <a:latin typeface="+mn-lt"/>
          <a:ea typeface="+mn-ea"/>
          <a:cs typeface="+mn-cs"/>
        </a:defRPr>
      </a:lvl5pPr>
      <a:lvl6pPr marL="2902534" algn="l" defTabSz="1161014" rtl="0" eaLnBrk="1" latinLnBrk="0" hangingPunct="1">
        <a:defRPr sz="2285" kern="1200">
          <a:solidFill>
            <a:schemeClr val="tx1"/>
          </a:solidFill>
          <a:latin typeface="+mn-lt"/>
          <a:ea typeface="+mn-ea"/>
          <a:cs typeface="+mn-cs"/>
        </a:defRPr>
      </a:lvl6pPr>
      <a:lvl7pPr marL="3483041" algn="l" defTabSz="1161014" rtl="0" eaLnBrk="1" latinLnBrk="0" hangingPunct="1">
        <a:defRPr sz="2285" kern="1200">
          <a:solidFill>
            <a:schemeClr val="tx1"/>
          </a:solidFill>
          <a:latin typeface="+mn-lt"/>
          <a:ea typeface="+mn-ea"/>
          <a:cs typeface="+mn-cs"/>
        </a:defRPr>
      </a:lvl7pPr>
      <a:lvl8pPr marL="4063548" algn="l" defTabSz="1161014" rtl="0" eaLnBrk="1" latinLnBrk="0" hangingPunct="1">
        <a:defRPr sz="2285" kern="1200">
          <a:solidFill>
            <a:schemeClr val="tx1"/>
          </a:solidFill>
          <a:latin typeface="+mn-lt"/>
          <a:ea typeface="+mn-ea"/>
          <a:cs typeface="+mn-cs"/>
        </a:defRPr>
      </a:lvl8pPr>
      <a:lvl9pPr marL="4644055" algn="l" defTabSz="1161014" rtl="0" eaLnBrk="1" latinLnBrk="0" hangingPunct="1">
        <a:defRPr sz="22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mailto:luispa@bextsa.com" TargetMode="External"/><Relationship Id="rId7" Type="http://schemas.openxmlformats.org/officeDocument/2006/relationships/hyperlink" Target="https://herramientas.datos.gov.co/es/usos"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hyperlink" Target="mailto:federicol@bextsa.com"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CE94186-B9EC-45A5-9900-49712A905EF3}"/>
              </a:ext>
            </a:extLst>
          </p:cNvPr>
          <p:cNvSpPr>
            <a:spLocks noGrp="1"/>
          </p:cNvSpPr>
          <p:nvPr>
            <p:ph type="title"/>
          </p:nvPr>
        </p:nvSpPr>
        <p:spPr/>
        <p:txBody>
          <a:bodyPr/>
          <a:lstStyle/>
          <a:p>
            <a:r>
              <a:rPr lang="es-CO" dirty="0"/>
              <a:t>Seguimiento a proyectos piloto del Data Sandbox</a:t>
            </a:r>
          </a:p>
        </p:txBody>
      </p:sp>
      <p:sp>
        <p:nvSpPr>
          <p:cNvPr id="5" name="Marcador de texto 4">
            <a:extLst>
              <a:ext uri="{FF2B5EF4-FFF2-40B4-BE49-F238E27FC236}">
                <a16:creationId xmlns:a16="http://schemas.microsoft.com/office/drawing/2014/main" id="{104147C0-E544-484E-B7FE-9F6CC25A321E}"/>
              </a:ext>
            </a:extLst>
          </p:cNvPr>
          <p:cNvSpPr>
            <a:spLocks noGrp="1"/>
          </p:cNvSpPr>
          <p:nvPr>
            <p:ph type="body" sz="quarter" idx="11"/>
          </p:nvPr>
        </p:nvSpPr>
        <p:spPr/>
        <p:txBody>
          <a:bodyPr/>
          <a:lstStyle/>
          <a:p>
            <a:r>
              <a:rPr lang="es-CO" sz="3200" dirty="0"/>
              <a:t>Periodo </a:t>
            </a:r>
            <a:r>
              <a:rPr lang="es-CO" sz="3200" dirty="0" err="1"/>
              <a:t>Sep</a:t>
            </a:r>
            <a:r>
              <a:rPr lang="es-CO" sz="3200" dirty="0"/>
              <a:t>/Oct 2020 al 31 de Enero de 2021</a:t>
            </a:r>
          </a:p>
        </p:txBody>
      </p:sp>
    </p:spTree>
    <p:extLst>
      <p:ext uri="{BB962C8B-B14F-4D97-AF65-F5344CB8AC3E}">
        <p14:creationId xmlns:p14="http://schemas.microsoft.com/office/powerpoint/2010/main" val="762386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60819"/>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422197" y="1903571"/>
          <a:ext cx="14763008" cy="5303520"/>
        </p:xfrm>
        <a:graphic>
          <a:graphicData uri="http://schemas.openxmlformats.org/drawingml/2006/table">
            <a:tbl>
              <a:tblPr firstRow="1" bandRow="1">
                <a:tableStyleId>{5C22544A-7EE6-4342-B048-85BDC9FD1C3A}</a:tableStyleId>
              </a:tblPr>
              <a:tblGrid>
                <a:gridCol w="448079">
                  <a:extLst>
                    <a:ext uri="{9D8B030D-6E8A-4147-A177-3AD203B41FA5}">
                      <a16:colId xmlns:a16="http://schemas.microsoft.com/office/drawing/2014/main" val="4034247673"/>
                    </a:ext>
                  </a:extLst>
                </a:gridCol>
                <a:gridCol w="3554694">
                  <a:extLst>
                    <a:ext uri="{9D8B030D-6E8A-4147-A177-3AD203B41FA5}">
                      <a16:colId xmlns:a16="http://schemas.microsoft.com/office/drawing/2014/main" val="4110195667"/>
                    </a:ext>
                  </a:extLst>
                </a:gridCol>
                <a:gridCol w="1853852">
                  <a:extLst>
                    <a:ext uri="{9D8B030D-6E8A-4147-A177-3AD203B41FA5}">
                      <a16:colId xmlns:a16="http://schemas.microsoft.com/office/drawing/2014/main" val="3067221004"/>
                    </a:ext>
                  </a:extLst>
                </a:gridCol>
                <a:gridCol w="1893860">
                  <a:extLst>
                    <a:ext uri="{9D8B030D-6E8A-4147-A177-3AD203B41FA5}">
                      <a16:colId xmlns:a16="http://schemas.microsoft.com/office/drawing/2014/main" val="2864217077"/>
                    </a:ext>
                  </a:extLst>
                </a:gridCol>
                <a:gridCol w="1916482">
                  <a:extLst>
                    <a:ext uri="{9D8B030D-6E8A-4147-A177-3AD203B41FA5}">
                      <a16:colId xmlns:a16="http://schemas.microsoft.com/office/drawing/2014/main" val="3399724953"/>
                    </a:ext>
                  </a:extLst>
                </a:gridCol>
                <a:gridCol w="1697828">
                  <a:extLst>
                    <a:ext uri="{9D8B030D-6E8A-4147-A177-3AD203B41FA5}">
                      <a16:colId xmlns:a16="http://schemas.microsoft.com/office/drawing/2014/main" val="3419332314"/>
                    </a:ext>
                  </a:extLst>
                </a:gridCol>
                <a:gridCol w="376773">
                  <a:extLst>
                    <a:ext uri="{9D8B030D-6E8A-4147-A177-3AD203B41FA5}">
                      <a16:colId xmlns:a16="http://schemas.microsoft.com/office/drawing/2014/main" val="1783458477"/>
                    </a:ext>
                  </a:extLst>
                </a:gridCol>
                <a:gridCol w="1176454">
                  <a:extLst>
                    <a:ext uri="{9D8B030D-6E8A-4147-A177-3AD203B41FA5}">
                      <a16:colId xmlns:a16="http://schemas.microsoft.com/office/drawing/2014/main" val="2469023498"/>
                    </a:ext>
                  </a:extLst>
                </a:gridCol>
                <a:gridCol w="1844986">
                  <a:extLst>
                    <a:ext uri="{9D8B030D-6E8A-4147-A177-3AD203B41FA5}">
                      <a16:colId xmlns:a16="http://schemas.microsoft.com/office/drawing/2014/main" val="1423379695"/>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Septiembre</a:t>
                      </a:r>
                    </a:p>
                  </a:txBody>
                  <a:tcPr/>
                </a:tc>
                <a:tc>
                  <a:txBody>
                    <a:bodyPr/>
                    <a:lstStyle/>
                    <a:p>
                      <a:r>
                        <a:rPr lang="es-CO" sz="2000" noProof="0" dirty="0">
                          <a:latin typeface="Work Sans" panose="020B0604020202020204" charset="0"/>
                        </a:rPr>
                        <a:t>Octubre</a:t>
                      </a:r>
                    </a:p>
                  </a:txBody>
                  <a:tcPr/>
                </a:tc>
                <a:tc>
                  <a:txBody>
                    <a:bodyPr/>
                    <a:lstStyle/>
                    <a:p>
                      <a:r>
                        <a:rPr lang="es-CO" sz="2000" noProof="0" dirty="0">
                          <a:latin typeface="Work Sans" panose="020B0604020202020204" charset="0"/>
                        </a:rPr>
                        <a:t>Noviembre</a:t>
                      </a:r>
                    </a:p>
                  </a:txBody>
                  <a:tcPr/>
                </a:tc>
                <a:tc gridSpan="2">
                  <a:txBody>
                    <a:bodyPr/>
                    <a:lstStyle/>
                    <a:p>
                      <a:r>
                        <a:rPr lang="es-CO" sz="2000" noProof="0">
                          <a:latin typeface="Work Sans" panose="020B0604020202020204" charset="0"/>
                        </a:rPr>
                        <a:t>Diciembre</a:t>
                      </a:r>
                      <a:endParaRPr lang="es-CO" sz="2000" noProof="0" dirty="0">
                        <a:latin typeface="Work Sans" panose="020B0604020202020204" charset="0"/>
                      </a:endParaRPr>
                    </a:p>
                  </a:txBody>
                  <a:tcPr/>
                </a:tc>
                <a:tc hMerge="1">
                  <a:txBody>
                    <a:bodyPr/>
                    <a:lstStyle/>
                    <a:p>
                      <a:r>
                        <a:rPr lang="es-CO" sz="2000" noProof="0" dirty="0">
                          <a:latin typeface="Work Sans" panose="020B0604020202020204" charset="0"/>
                        </a:rPr>
                        <a:t>Diciembre</a:t>
                      </a:r>
                    </a:p>
                  </a:txBody>
                  <a:tcPr/>
                </a:tc>
                <a:tc>
                  <a:txBody>
                    <a:bodyPr/>
                    <a:lstStyle/>
                    <a:p>
                      <a:r>
                        <a:rPr lang="es-CO" sz="2000" noProof="0" dirty="0">
                          <a:latin typeface="Work Sans" panose="020B0604020202020204" charset="0"/>
                        </a:rPr>
                        <a:t>Enero-2021</a:t>
                      </a: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r>
                        <a:rPr lang="es-CO" sz="2000" noProof="0" dirty="0">
                          <a:latin typeface="Work Sans" panose="020B0604020202020204" charset="0"/>
                        </a:rPr>
                        <a:t>DCD-DIG</a:t>
                      </a:r>
                    </a:p>
                  </a:txBody>
                  <a:tcPr/>
                </a:tc>
                <a:tc>
                  <a:txBody>
                    <a:bodyPr/>
                    <a:lstStyle/>
                    <a:p>
                      <a:r>
                        <a:rPr lang="es-CO" sz="2000" noProof="0" dirty="0">
                          <a:latin typeface="Work Sans" panose="020B0604020202020204" charset="0"/>
                        </a:rPr>
                        <a:t>14</a:t>
                      </a:r>
                      <a:r>
                        <a:rPr lang="es-CO" sz="2000" baseline="0" noProof="0" dirty="0">
                          <a:latin typeface="Work Sans" panose="020B0604020202020204" charset="0"/>
                        </a:rPr>
                        <a:t> al 26 </a:t>
                      </a:r>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r>
                        <a:rPr lang="es-CO" sz="2000" noProof="0" dirty="0">
                          <a:latin typeface="Work Sans" panose="020B0604020202020204" charset="0"/>
                        </a:rPr>
                        <a:t>DCD-DIG</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14 al 26</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r>
                        <a:rPr lang="es-CO" sz="2000" noProof="0" dirty="0">
                          <a:latin typeface="Work Sans" panose="020B0604020202020204" charset="0"/>
                        </a:rPr>
                        <a:t>DCD</a:t>
                      </a:r>
                    </a:p>
                  </a:txBody>
                  <a:tcPr/>
                </a:tc>
                <a:tc gridSpan="2">
                  <a:txBody>
                    <a:bodyPr/>
                    <a:lstStyle/>
                    <a:p>
                      <a:r>
                        <a:rPr lang="es-CO" sz="2000" noProof="0" dirty="0">
                          <a:latin typeface="Work Sans" panose="020B0604020202020204" charset="0"/>
                        </a:rPr>
                        <a:t>14 </a:t>
                      </a:r>
                      <a:r>
                        <a:rPr lang="es-CO" sz="2000" noProof="0" dirty="0" err="1">
                          <a:latin typeface="Work Sans" panose="020B0604020202020204" charset="0"/>
                        </a:rPr>
                        <a:t>sep</a:t>
                      </a:r>
                      <a:r>
                        <a:rPr lang="es-CO" sz="2000" baseline="0" noProof="0" dirty="0">
                          <a:latin typeface="Work Sans" panose="020B0604020202020204" charset="0"/>
                        </a:rPr>
                        <a:t> –</a:t>
                      </a:r>
                      <a:r>
                        <a:rPr lang="es-CO" sz="2000" noProof="0" dirty="0">
                          <a:latin typeface="Work Sans" panose="020B0604020202020204" charset="0"/>
                        </a:rPr>
                        <a:t> 16</a:t>
                      </a:r>
                      <a:r>
                        <a:rPr lang="es-CO" sz="2000" baseline="0" noProof="0" dirty="0">
                          <a:latin typeface="Work Sans" panose="020B0604020202020204" charset="0"/>
                        </a:rPr>
                        <a:t> oct</a:t>
                      </a:r>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gridSpan="2">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r>
                        <a:rPr lang="es-CO" sz="2000" noProof="0" dirty="0">
                          <a:latin typeface="Work Sans" panose="020B0604020202020204" charset="0"/>
                        </a:rPr>
                        <a:t>DCD</a:t>
                      </a:r>
                    </a:p>
                  </a:txBody>
                  <a:tcPr/>
                </a:tc>
                <a:tc gridSpan="2">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21 de </a:t>
                      </a:r>
                      <a:r>
                        <a:rPr lang="es-CO" sz="2000" noProof="0" dirty="0" err="1">
                          <a:latin typeface="Work Sans" panose="020B0604020202020204" charset="0"/>
                        </a:rPr>
                        <a:t>sep</a:t>
                      </a:r>
                      <a:r>
                        <a:rPr lang="es-CO" sz="2000" noProof="0" dirty="0">
                          <a:latin typeface="Work Sans" panose="020B0604020202020204" charset="0"/>
                        </a:rPr>
                        <a:t> - 16 de oct</a:t>
                      </a:r>
                    </a:p>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r>
                        <a:rPr lang="es-CO" sz="2000" noProof="0" dirty="0">
                          <a:latin typeface="Work Sans" panose="020B0604020202020204" charset="0"/>
                        </a:rPr>
                        <a:t>DCD</a:t>
                      </a:r>
                    </a:p>
                  </a:txBody>
                  <a:tcPr/>
                </a:tc>
                <a:tc>
                  <a:txBody>
                    <a:bodyPr/>
                    <a:lstStyle/>
                    <a:p>
                      <a:endParaRPr lang="es-CO" sz="2000" noProof="0" dirty="0">
                        <a:latin typeface="Work Sans" panose="020B0604020202020204" charset="0"/>
                      </a:endParaRPr>
                    </a:p>
                  </a:txBody>
                  <a:tcPr/>
                </a:tc>
                <a:tc gridSpan="4">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 de octubre al 11 de diciembre</a:t>
                      </a:r>
                    </a:p>
                    <a:p>
                      <a:pPr algn="ctr"/>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a:p>
                  </a:txBody>
                  <a:tcPr/>
                </a:tc>
                <a:tc hMerge="1">
                  <a:txBody>
                    <a:bodyPr/>
                    <a:lstStyle/>
                    <a:p>
                      <a:endParaRPr lang="es-CO" sz="2000" noProof="0" dirty="0">
                        <a:latin typeface="Work Sans" panose="020B0604020202020204" charset="0"/>
                      </a:endParaRP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r>
                        <a:rPr lang="es-CO" sz="2000" noProof="0" dirty="0">
                          <a:latin typeface="Work Sans" panose="020B0604020202020204" charset="0"/>
                        </a:rPr>
                        <a:t>DCD</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2">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14 de diciembre al 8 de enero</a:t>
                      </a:r>
                    </a:p>
                  </a:txBody>
                  <a:tcPr/>
                </a:tc>
                <a:tc hMerge="1">
                  <a:txBody>
                    <a:bodyPr/>
                    <a:lstStyle/>
                    <a:p>
                      <a:endParaRPr lang="es-CO"/>
                    </a:p>
                  </a:txBody>
                  <a:tcPr/>
                </a:tc>
                <a:extLst>
                  <a:ext uri="{0D108BD9-81ED-4DB2-BD59-A6C34878D82A}">
                    <a16:rowId xmlns:a16="http://schemas.microsoft.com/office/drawing/2014/main" val="3571921829"/>
                  </a:ext>
                </a:extLst>
              </a:tr>
              <a:tr h="370840">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r>
                        <a:rPr lang="es-CO" sz="2000" noProof="0" dirty="0">
                          <a:latin typeface="Work Sans" panose="020B0604020202020204" charset="0"/>
                        </a:rPr>
                        <a:t>DCD-DIG</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11 de enero al 29 de enero</a:t>
                      </a:r>
                    </a:p>
                  </a:txBody>
                  <a:tcPr/>
                </a:tc>
                <a:extLst>
                  <a:ext uri="{0D108BD9-81ED-4DB2-BD59-A6C34878D82A}">
                    <a16:rowId xmlns:a16="http://schemas.microsoft.com/office/drawing/2014/main" val="596753166"/>
                  </a:ext>
                </a:extLst>
              </a:tr>
            </a:tbl>
          </a:graphicData>
        </a:graphic>
      </p:graphicFrame>
    </p:spTree>
    <p:extLst>
      <p:ext uri="{BB962C8B-B14F-4D97-AF65-F5344CB8AC3E}">
        <p14:creationId xmlns:p14="http://schemas.microsoft.com/office/powerpoint/2010/main" val="3366326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854299"/>
            <a:ext cx="11956799" cy="688975"/>
          </a:xfrm>
        </p:spPr>
        <p:txBody>
          <a:bodyPr/>
          <a:lstStyle/>
          <a:p>
            <a:r>
              <a:rPr lang="es-CO" sz="3600" dirty="0"/>
              <a:t>Avance en el cronograma</a:t>
            </a:r>
            <a:endParaRPr lang="es-CO" dirty="0"/>
          </a:p>
          <a:p>
            <a:endParaRPr lang="es-CO" dirty="0"/>
          </a:p>
        </p:txBody>
      </p:sp>
      <p:graphicFrame>
        <p:nvGraphicFramePr>
          <p:cNvPr id="5" name="Table 4">
            <a:extLst>
              <a:ext uri="{FF2B5EF4-FFF2-40B4-BE49-F238E27FC236}">
                <a16:creationId xmlns:a16="http://schemas.microsoft.com/office/drawing/2014/main" id="{DFD7A878-1DBA-40BF-B780-9E7741D072A6}"/>
              </a:ext>
            </a:extLst>
          </p:cNvPr>
          <p:cNvGraphicFramePr>
            <a:graphicFrameLocks noGrp="1"/>
          </p:cNvGraphicFramePr>
          <p:nvPr>
            <p:extLst>
              <p:ext uri="{D42A27DB-BD31-4B8C-83A1-F6EECF244321}">
                <p14:modId xmlns:p14="http://schemas.microsoft.com/office/powerpoint/2010/main" val="498360665"/>
              </p:ext>
            </p:extLst>
          </p:nvPr>
        </p:nvGraphicFramePr>
        <p:xfrm>
          <a:off x="438944" y="2749391"/>
          <a:ext cx="14601825" cy="3499104"/>
        </p:xfrm>
        <a:graphic>
          <a:graphicData uri="http://schemas.openxmlformats.org/drawingml/2006/table">
            <a:tbl>
              <a:tblPr firstRow="1" bandRow="1">
                <a:tableStyleId>{5C22544A-7EE6-4342-B048-85BDC9FD1C3A}</a:tableStyleId>
              </a:tblPr>
              <a:tblGrid>
                <a:gridCol w="476250">
                  <a:extLst>
                    <a:ext uri="{9D8B030D-6E8A-4147-A177-3AD203B41FA5}">
                      <a16:colId xmlns:a16="http://schemas.microsoft.com/office/drawing/2014/main" val="2279282686"/>
                    </a:ext>
                  </a:extLst>
                </a:gridCol>
                <a:gridCol w="4857750">
                  <a:extLst>
                    <a:ext uri="{9D8B030D-6E8A-4147-A177-3AD203B41FA5}">
                      <a16:colId xmlns:a16="http://schemas.microsoft.com/office/drawing/2014/main" val="2126336640"/>
                    </a:ext>
                  </a:extLst>
                </a:gridCol>
                <a:gridCol w="9267825">
                  <a:extLst>
                    <a:ext uri="{9D8B030D-6E8A-4147-A177-3AD203B41FA5}">
                      <a16:colId xmlns:a16="http://schemas.microsoft.com/office/drawing/2014/main" val="2398417474"/>
                    </a:ext>
                  </a:extLst>
                </a:gridCol>
              </a:tblGrid>
              <a:tr h="419100">
                <a:tc>
                  <a:txBody>
                    <a:bodyPr/>
                    <a:lstStyle/>
                    <a:p>
                      <a:pPr fontAlgn="base"/>
                      <a:r>
                        <a:rPr lang="es-CO" sz="2000" dirty="0">
                          <a:effectLst/>
                        </a:rPr>
                        <a:t>Id ​</a:t>
                      </a:r>
                      <a:endParaRPr lang="es-CO" b="1" dirty="0">
                        <a:solidFill>
                          <a:srgbClr val="FFFFFF"/>
                        </a:solidFill>
                        <a:effectLst/>
                      </a:endParaRPr>
                    </a:p>
                  </a:txBody>
                  <a:tcPr/>
                </a:tc>
                <a:tc>
                  <a:txBody>
                    <a:bodyPr/>
                    <a:lstStyle/>
                    <a:p>
                      <a:pPr fontAlgn="base"/>
                      <a:r>
                        <a:rPr lang="es-CO" sz="2000" dirty="0">
                          <a:effectLst/>
                        </a:rPr>
                        <a:t>Actividad​</a:t>
                      </a:r>
                      <a:endParaRPr lang="es-CO" b="1" dirty="0">
                        <a:solidFill>
                          <a:srgbClr val="FFFFFF"/>
                        </a:solidFill>
                        <a:effectLst/>
                      </a:endParaRP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Diciembre</a:t>
                      </a:r>
                      <a:r>
                        <a:rPr lang="es-CO" sz="2000" noProof="0" dirty="0">
                          <a:latin typeface="Work Sans" panose="020B0604020202020204" charset="0"/>
                        </a:rPr>
                        <a:t>: Semana del 14 al 18</a:t>
                      </a:r>
                    </a:p>
                  </a:txBody>
                  <a:tcPr/>
                </a:tc>
                <a:extLst>
                  <a:ext uri="{0D108BD9-81ED-4DB2-BD59-A6C34878D82A}">
                    <a16:rowId xmlns:a16="http://schemas.microsoft.com/office/drawing/2014/main" val="1543468961"/>
                  </a:ext>
                </a:extLst>
              </a:tr>
              <a:tr h="419100">
                <a:tc>
                  <a:txBody>
                    <a:bodyPr/>
                    <a:lstStyle/>
                    <a:p>
                      <a:pPr fontAlgn="base"/>
                      <a:r>
                        <a:rPr lang="es-CO" sz="2000" dirty="0">
                          <a:effectLst/>
                        </a:rPr>
                        <a:t>1​</a:t>
                      </a:r>
                      <a:endParaRPr lang="es-CO" dirty="0">
                        <a:effectLst/>
                      </a:endParaRPr>
                    </a:p>
                  </a:txBody>
                  <a:tcPr/>
                </a:tc>
                <a:tc>
                  <a:txBody>
                    <a:bodyPr/>
                    <a:lstStyle/>
                    <a:p>
                      <a:pPr fontAlgn="base"/>
                      <a:r>
                        <a:rPr lang="es-CO" sz="2000" dirty="0">
                          <a:effectLst/>
                        </a:rPr>
                        <a:t>Establecer Fuentes de información ​</a:t>
                      </a:r>
                      <a:endParaRPr lang="es-CO" dirty="0">
                        <a:effectLst/>
                      </a:endParaRPr>
                    </a:p>
                  </a:txBody>
                  <a:tcPr/>
                </a:tc>
                <a:tc>
                  <a:txBody>
                    <a:bodyPr/>
                    <a:lstStyle/>
                    <a:p>
                      <a:pPr fontAlgn="base"/>
                      <a:endParaRPr lang="es-CO" dirty="0">
                        <a:effectLst/>
                      </a:endParaRPr>
                    </a:p>
                  </a:txBody>
                  <a:tcPr/>
                </a:tc>
                <a:extLst>
                  <a:ext uri="{0D108BD9-81ED-4DB2-BD59-A6C34878D82A}">
                    <a16:rowId xmlns:a16="http://schemas.microsoft.com/office/drawing/2014/main" val="1877534171"/>
                  </a:ext>
                </a:extLst>
              </a:tr>
              <a:tr h="419100">
                <a:tc>
                  <a:txBody>
                    <a:bodyPr/>
                    <a:lstStyle/>
                    <a:p>
                      <a:pPr fontAlgn="base"/>
                      <a:r>
                        <a:rPr lang="es-CO" sz="2000" dirty="0">
                          <a:effectLst/>
                        </a:rPr>
                        <a:t>2​</a:t>
                      </a:r>
                      <a:endParaRPr lang="es-CO" dirty="0">
                        <a:effectLst/>
                      </a:endParaRPr>
                    </a:p>
                  </a:txBody>
                  <a:tcPr/>
                </a:tc>
                <a:tc>
                  <a:txBody>
                    <a:bodyPr/>
                    <a:lstStyle/>
                    <a:p>
                      <a:pPr fontAlgn="base"/>
                      <a:r>
                        <a:rPr lang="es-CO" sz="2000" dirty="0">
                          <a:effectLst/>
                        </a:rPr>
                        <a:t>Exploración de servicios disponibles​</a:t>
                      </a:r>
                      <a:endParaRPr lang="es-CO" dirty="0">
                        <a:effectLst/>
                      </a:endParaRPr>
                    </a:p>
                  </a:txBody>
                  <a:tcPr/>
                </a:tc>
                <a:tc>
                  <a:txBody>
                    <a:bodyPr/>
                    <a:lstStyle/>
                    <a:p>
                      <a:pPr fontAlgn="base"/>
                      <a:endParaRPr lang="es-CO" dirty="0">
                        <a:effectLst/>
                      </a:endParaRPr>
                    </a:p>
                  </a:txBody>
                  <a:tcPr/>
                </a:tc>
                <a:extLst>
                  <a:ext uri="{0D108BD9-81ED-4DB2-BD59-A6C34878D82A}">
                    <a16:rowId xmlns:a16="http://schemas.microsoft.com/office/drawing/2014/main" val="1536811165"/>
                  </a:ext>
                </a:extLst>
              </a:tr>
              <a:tr h="419100">
                <a:tc>
                  <a:txBody>
                    <a:bodyPr/>
                    <a:lstStyle/>
                    <a:p>
                      <a:pPr fontAlgn="base"/>
                      <a:r>
                        <a:rPr lang="es-CO" sz="2000" dirty="0">
                          <a:effectLst/>
                        </a:rPr>
                        <a:t>3​</a:t>
                      </a:r>
                      <a:endParaRPr lang="es-CO" dirty="0">
                        <a:effectLst/>
                      </a:endParaRPr>
                    </a:p>
                  </a:txBody>
                  <a:tcPr/>
                </a:tc>
                <a:tc>
                  <a:txBody>
                    <a:bodyPr/>
                    <a:lstStyle/>
                    <a:p>
                      <a:pPr fontAlgn="base"/>
                      <a:r>
                        <a:rPr lang="es-CO" sz="2000" dirty="0">
                          <a:effectLst/>
                        </a:rPr>
                        <a:t>Ingesta de datos​</a:t>
                      </a:r>
                      <a:endParaRPr lang="es-CO" dirty="0">
                        <a:effectLst/>
                      </a:endParaRPr>
                    </a:p>
                  </a:txBody>
                  <a:tcPr/>
                </a:tc>
                <a:tc>
                  <a:txBody>
                    <a:bodyPr/>
                    <a:lstStyle/>
                    <a:p>
                      <a:pPr algn="just" fontAlgn="base"/>
                      <a:endParaRPr lang="es-CO" dirty="0">
                        <a:effectLst/>
                      </a:endParaRPr>
                    </a:p>
                  </a:txBody>
                  <a:tcPr/>
                </a:tc>
                <a:extLst>
                  <a:ext uri="{0D108BD9-81ED-4DB2-BD59-A6C34878D82A}">
                    <a16:rowId xmlns:a16="http://schemas.microsoft.com/office/drawing/2014/main" val="2930558515"/>
                  </a:ext>
                </a:extLst>
              </a:tr>
              <a:tr h="419100">
                <a:tc>
                  <a:txBody>
                    <a:bodyPr/>
                    <a:lstStyle/>
                    <a:p>
                      <a:pPr fontAlgn="base"/>
                      <a:r>
                        <a:rPr lang="es-CO" sz="2000" dirty="0">
                          <a:effectLst/>
                        </a:rPr>
                        <a:t>4​</a:t>
                      </a:r>
                      <a:endParaRPr lang="es-CO" dirty="0">
                        <a:effectLst/>
                      </a:endParaRPr>
                    </a:p>
                  </a:txBody>
                  <a:tcPr/>
                </a:tc>
                <a:tc>
                  <a:txBody>
                    <a:bodyPr/>
                    <a:lstStyle/>
                    <a:p>
                      <a:pPr fontAlgn="base"/>
                      <a:r>
                        <a:rPr lang="es-CO" sz="2000" dirty="0">
                          <a:effectLst/>
                        </a:rPr>
                        <a:t>Procesamiento​</a:t>
                      </a:r>
                      <a:endParaRPr lang="es-CO" dirty="0">
                        <a:effectLst/>
                      </a:endParaRPr>
                    </a:p>
                  </a:txBody>
                  <a:tcPr/>
                </a:tc>
                <a:tc>
                  <a:txBody>
                    <a:bodyPr/>
                    <a:lstStyle/>
                    <a:p>
                      <a:pPr fontAlgn="base"/>
                      <a:endParaRPr lang="es-CO" dirty="0">
                        <a:effectLst/>
                      </a:endParaRPr>
                    </a:p>
                  </a:txBody>
                  <a:tcPr/>
                </a:tc>
                <a:extLst>
                  <a:ext uri="{0D108BD9-81ED-4DB2-BD59-A6C34878D82A}">
                    <a16:rowId xmlns:a16="http://schemas.microsoft.com/office/drawing/2014/main" val="2989599837"/>
                  </a:ext>
                </a:extLst>
              </a:tr>
              <a:tr h="419100">
                <a:tc>
                  <a:txBody>
                    <a:bodyPr/>
                    <a:lstStyle/>
                    <a:p>
                      <a:pPr fontAlgn="base"/>
                      <a:r>
                        <a:rPr lang="es-CO" sz="2000" dirty="0">
                          <a:effectLst/>
                        </a:rPr>
                        <a:t>5​</a:t>
                      </a:r>
                      <a:endParaRPr lang="es-CO" dirty="0">
                        <a:effectLst/>
                      </a:endParaRPr>
                    </a:p>
                  </a:txBody>
                  <a:tcPr/>
                </a:tc>
                <a:tc>
                  <a:txBody>
                    <a:bodyPr/>
                    <a:lstStyle/>
                    <a:p>
                      <a:pPr fontAlgn="base"/>
                      <a:r>
                        <a:rPr lang="es-CO" sz="2000" dirty="0">
                          <a:effectLst/>
                        </a:rPr>
                        <a:t>Modelado​</a:t>
                      </a:r>
                      <a:endParaRPr lang="es-CO" dirty="0">
                        <a:effectLst/>
                      </a:endParaRPr>
                    </a:p>
                  </a:txBody>
                  <a:tcPr/>
                </a:tc>
                <a:tc>
                  <a:txBody>
                    <a:bodyPr/>
                    <a:lstStyle/>
                    <a:p>
                      <a:pPr lvl="0">
                        <a:buNone/>
                      </a:pPr>
                      <a:endParaRPr lang="es-CO" sz="2300" b="0" i="0" u="none" strike="noStrike" noProof="0" dirty="0">
                        <a:effectLst/>
                        <a:latin typeface="Calibri"/>
                      </a:endParaRPr>
                    </a:p>
                  </a:txBody>
                  <a:tcPr/>
                </a:tc>
                <a:extLst>
                  <a:ext uri="{0D108BD9-81ED-4DB2-BD59-A6C34878D82A}">
                    <a16:rowId xmlns:a16="http://schemas.microsoft.com/office/drawing/2014/main" val="4046035563"/>
                  </a:ext>
                </a:extLst>
              </a:tr>
              <a:tr h="419100">
                <a:tc>
                  <a:txBody>
                    <a:bodyPr/>
                    <a:lstStyle/>
                    <a:p>
                      <a:pPr fontAlgn="base"/>
                      <a:r>
                        <a:rPr lang="es-CO" sz="2000" dirty="0">
                          <a:effectLst/>
                        </a:rPr>
                        <a:t>6​</a:t>
                      </a:r>
                      <a:endParaRPr lang="es-CO" dirty="0">
                        <a:effectLst/>
                      </a:endParaRPr>
                    </a:p>
                  </a:txBody>
                  <a:tcPr/>
                </a:tc>
                <a:tc>
                  <a:txBody>
                    <a:bodyPr/>
                    <a:lstStyle/>
                    <a:p>
                      <a:pPr fontAlgn="base"/>
                      <a:r>
                        <a:rPr lang="es-CO" sz="2000" dirty="0">
                          <a:effectLst/>
                        </a:rPr>
                        <a:t>Visualización​</a:t>
                      </a:r>
                      <a:endParaRPr lang="es-CO" dirty="0">
                        <a:effectLst/>
                      </a:endParaRPr>
                    </a:p>
                  </a:txBody>
                  <a:tcPr/>
                </a:tc>
                <a:tc>
                  <a:txBody>
                    <a:bodyPr/>
                    <a:lstStyle/>
                    <a:p>
                      <a:pPr fontAlgn="base"/>
                      <a:endParaRPr lang="es-CO" dirty="0">
                        <a:effectLst/>
                      </a:endParaRPr>
                    </a:p>
                  </a:txBody>
                  <a:tcPr/>
                </a:tc>
                <a:extLst>
                  <a:ext uri="{0D108BD9-81ED-4DB2-BD59-A6C34878D82A}">
                    <a16:rowId xmlns:a16="http://schemas.microsoft.com/office/drawing/2014/main" val="2988314052"/>
                  </a:ext>
                </a:extLst>
              </a:tr>
              <a:tr h="419100">
                <a:tc>
                  <a:txBody>
                    <a:bodyPr/>
                    <a:lstStyle/>
                    <a:p>
                      <a:pPr fontAlgn="base"/>
                      <a:r>
                        <a:rPr lang="es-CO" sz="2000" dirty="0">
                          <a:effectLst/>
                        </a:rPr>
                        <a:t>7​</a:t>
                      </a:r>
                      <a:endParaRPr lang="es-CO" dirty="0">
                        <a:effectLst/>
                      </a:endParaRPr>
                    </a:p>
                  </a:txBody>
                  <a:tcPr/>
                </a:tc>
                <a:tc>
                  <a:txBody>
                    <a:bodyPr/>
                    <a:lstStyle/>
                    <a:p>
                      <a:pPr fontAlgn="base"/>
                      <a:r>
                        <a:rPr lang="es-CO" sz="2000" dirty="0">
                          <a:effectLst/>
                        </a:rPr>
                        <a:t>Publicación de Resultados​</a:t>
                      </a:r>
                      <a:endParaRPr lang="es-CO" dirty="0">
                        <a:effectLst/>
                      </a:endParaRPr>
                    </a:p>
                  </a:txBody>
                  <a:tcPr/>
                </a:tc>
                <a:tc>
                  <a:txBody>
                    <a:bodyPr/>
                    <a:lstStyle/>
                    <a:p>
                      <a:pPr fontAlgn="base"/>
                      <a:endParaRPr lang="es-CO" dirty="0">
                        <a:effectLst/>
                      </a:endParaRPr>
                    </a:p>
                  </a:txBody>
                  <a:tcPr/>
                </a:tc>
                <a:extLst>
                  <a:ext uri="{0D108BD9-81ED-4DB2-BD59-A6C34878D82A}">
                    <a16:rowId xmlns:a16="http://schemas.microsoft.com/office/drawing/2014/main" val="247872831"/>
                  </a:ext>
                </a:extLst>
              </a:tr>
            </a:tbl>
          </a:graphicData>
        </a:graphic>
      </p:graphicFrame>
    </p:spTree>
    <p:extLst>
      <p:ext uri="{BB962C8B-B14F-4D97-AF65-F5344CB8AC3E}">
        <p14:creationId xmlns:p14="http://schemas.microsoft.com/office/powerpoint/2010/main" val="2499710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2800266"/>
            <a:ext cx="7816111" cy="3455057"/>
          </a:xfrm>
        </p:spPr>
        <p:txBody>
          <a:bodyPr/>
          <a:lstStyle/>
          <a:p>
            <a:r>
              <a:rPr lang="es-MX" dirty="0"/>
              <a:t>Piloto 3: </a:t>
            </a:r>
            <a:r>
              <a:rPr lang="es-CO" dirty="0"/>
              <a:t>Identificación de construcciones en susceptibilidad de inundación debido a su cercanía con las rondas de los ríos</a:t>
            </a:r>
          </a:p>
          <a:p>
            <a:endParaRPr lang="es-CO" dirty="0"/>
          </a:p>
        </p:txBody>
      </p:sp>
      <p:pic>
        <p:nvPicPr>
          <p:cNvPr id="3" name="Picture 2">
            <a:extLst>
              <a:ext uri="{FF2B5EF4-FFF2-40B4-BE49-F238E27FC236}">
                <a16:creationId xmlns:a16="http://schemas.microsoft.com/office/drawing/2014/main" id="{76A5B768-6C8E-449E-9228-1048CC73A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 y="3942578"/>
            <a:ext cx="6504682" cy="1143772"/>
          </a:xfrm>
          <a:prstGeom prst="rect">
            <a:avLst/>
          </a:prstGeom>
        </p:spPr>
      </p:pic>
    </p:spTree>
    <p:extLst>
      <p:ext uri="{BB962C8B-B14F-4D97-AF65-F5344CB8AC3E}">
        <p14:creationId xmlns:p14="http://schemas.microsoft.com/office/powerpoint/2010/main" val="244157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Identificación de construcciones en susceptibilidad de inundación debido a su cercanía con las rondas de los ríos</a:t>
            </a:r>
            <a:br>
              <a:rPr lang="es-CO" dirty="0"/>
            </a:br>
            <a:endParaRPr lang="es-CO" dirty="0"/>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a:xfrm>
            <a:off x="494071" y="1819117"/>
            <a:ext cx="11956799" cy="688975"/>
          </a:xfrm>
        </p:spPr>
        <p:txBody>
          <a:bodyPr/>
          <a:lstStyle/>
          <a:p>
            <a:r>
              <a:rPr lang="es-CO" sz="3600" dirty="0"/>
              <a:t>DNP</a:t>
            </a:r>
            <a:endParaRPr lang="es-CO" dirty="0"/>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2613522"/>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881166"/>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Desarrollar una herramienta para identificar ocupación e infraestructura construida dentro de las rondas hídricas a partir de información georreferenciada de OSM y análisis de imágenes satelitales RGB, con el fin de dar insumos a las direcciones técnicas en la prevención de riesgos por inundación y toma de decisiones en planes de ordenamiento territorial.</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856478"/>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2613522"/>
            <a:ext cx="1317990" cy="400110"/>
          </a:xfrm>
          <a:prstGeom prst="rect">
            <a:avLst/>
          </a:prstGeom>
        </p:spPr>
        <p:txBody>
          <a:bodyPr wrap="none">
            <a:spAutoFit/>
          </a:bodyPr>
          <a:lstStyle/>
          <a:p>
            <a:r>
              <a:rPr lang="es-CO" sz="2000" b="1" dirty="0">
                <a:solidFill>
                  <a:srgbClr val="649CF5"/>
                </a:solidFill>
                <a:latin typeface="Work Sans" pitchFamily="2" charset="0"/>
                <a:cs typeface="Arial"/>
              </a:rPr>
              <a:t>Objetivo.</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4423174"/>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690818"/>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Extraer imágenes de los sitios Google </a:t>
            </a:r>
            <a:r>
              <a:rPr lang="es-CO" dirty="0" err="1"/>
              <a:t>Maps</a:t>
            </a:r>
            <a:r>
              <a:rPr lang="es-CO" dirty="0"/>
              <a:t> y ESRI </a:t>
            </a:r>
            <a:r>
              <a:rPr lang="es-CO" dirty="0" err="1"/>
              <a:t>maps</a:t>
            </a:r>
            <a:r>
              <a:rPr lang="es-CO" dirty="0"/>
              <a:t>,  e información </a:t>
            </a:r>
            <a:r>
              <a:rPr lang="es-CO" dirty="0" err="1"/>
              <a:t>georeferenciada</a:t>
            </a:r>
            <a:r>
              <a:rPr lang="es-CO" dirty="0"/>
              <a:t> de </a:t>
            </a:r>
            <a:r>
              <a:rPr lang="es-CO" dirty="0" err="1"/>
              <a:t>OpenStreet</a:t>
            </a:r>
            <a:r>
              <a:rPr lang="es-CO" dirty="0"/>
              <a:t> </a:t>
            </a:r>
            <a:r>
              <a:rPr lang="es-CO" dirty="0" err="1"/>
              <a:t>Map</a:t>
            </a:r>
            <a:r>
              <a:rPr lang="es-CO" dirty="0"/>
              <a:t> e IGAC (datos abiertos) actualmente se realiza un etiquetamiento manual generando un esfuerzo bastante fuerte y tedioso, el etiquetado es necesario para entrenar los modelos dispuestos para el proceso. Con el aprovisionamiento del espacio se amplía la capacidad de almacenamiento y con servicio de </a:t>
            </a:r>
            <a:r>
              <a:rPr lang="es-CO" dirty="0" err="1"/>
              <a:t>DataBricks</a:t>
            </a:r>
            <a:r>
              <a:rPr lang="es-CO" dirty="0"/>
              <a:t> se facilitan la ejecución de los modelos de Machine </a:t>
            </a:r>
            <a:r>
              <a:rPr lang="es-CO" dirty="0" err="1"/>
              <a:t>Learning</a:t>
            </a:r>
            <a:r>
              <a:rPr lang="es-CO" dirty="0"/>
              <a:t>.</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666130"/>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423174"/>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623282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583598"/>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David Insuasti</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Eduardo Escobar</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Jairo Ruiz</a:t>
            </a: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a:t>
            </a:r>
            <a:endParaRPr lang="es-CO" sz="1800" b="1" dirty="0">
              <a:latin typeface="Work Sans" pitchFamily="2" charset="0"/>
              <a:sym typeface="Arial"/>
            </a:endParaRP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47578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6232826"/>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8042478"/>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07/09/2020</a:t>
              </a:r>
            </a:p>
            <a:p>
              <a:pPr marL="342900" indent="-342900" algn="just">
                <a:buFont typeface="Arial" panose="020B0604020202020204" pitchFamily="34" charset="0"/>
                <a:buChar char="•"/>
              </a:pPr>
              <a:r>
                <a:rPr lang="es-CO" b="1" dirty="0"/>
                <a:t>Fecha de finalización: </a:t>
              </a:r>
              <a:r>
                <a:rPr lang="es-CO" dirty="0"/>
                <a:t>31/01/2021</a:t>
              </a:r>
            </a:p>
            <a:p>
              <a:pPr marL="342900" indent="-342900" algn="just">
                <a:buFont typeface="Arial" panose="020B0604020202020204" pitchFamily="34" charset="0"/>
                <a:buChar char="•"/>
              </a:pPr>
              <a:r>
                <a:rPr lang="es-CO" b="1" dirty="0"/>
                <a:t>Duración del piloto: </a:t>
              </a:r>
              <a:r>
                <a:rPr lang="es-CO" dirty="0"/>
                <a:t>5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6583598"/>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Pasante: </a:t>
            </a:r>
            <a:r>
              <a:rPr lang="es-CO" sz="1800" dirty="0" err="1">
                <a:latin typeface="Work Sans" pitchFamily="2" charset="0"/>
                <a:sym typeface="Arial"/>
              </a:rPr>
              <a:t>Ándres</a:t>
            </a:r>
            <a:r>
              <a:rPr lang="es-CO" sz="1800" dirty="0">
                <a:latin typeface="Work Sans" pitchFamily="2" charset="0"/>
                <a:sym typeface="Arial"/>
              </a:rPr>
              <a:t> Perez</a:t>
            </a: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758752" y="635278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rgbClr val="FF5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8CE39120-6C9B-4950-831E-E256D0E77217}"/>
              </a:ext>
            </a:extLst>
          </p:cNvPr>
          <p:cNvSpPr/>
          <p:nvPr/>
        </p:nvSpPr>
        <p:spPr>
          <a:xfrm>
            <a:off x="6709011" y="806321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3C82ADEA-B5A9-4516-B81F-32A87074DBE9}"/>
              </a:ext>
            </a:extLst>
          </p:cNvPr>
          <p:cNvSpPr txBox="1"/>
          <p:nvPr/>
        </p:nvSpPr>
        <p:spPr>
          <a:xfrm>
            <a:off x="6709011" y="8434789"/>
            <a:ext cx="5143558"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b="1" dirty="0" err="1"/>
              <a:t>OpenStreetMap</a:t>
            </a:r>
            <a:r>
              <a:rPr lang="es-CO" b="1" dirty="0"/>
              <a:t>, Google </a:t>
            </a:r>
            <a:r>
              <a:rPr lang="es-CO" b="1" dirty="0" err="1"/>
              <a:t>Maps</a:t>
            </a:r>
            <a:r>
              <a:rPr lang="es-CO" b="1" dirty="0"/>
              <a:t>, ESRI </a:t>
            </a:r>
            <a:r>
              <a:rPr lang="es-CO" b="1" dirty="0" err="1"/>
              <a:t>maps</a:t>
            </a:r>
            <a:endParaRPr lang="es-CO" b="1" dirty="0"/>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1378789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463466" y="2619851"/>
          <a:ext cx="14552779" cy="4480560"/>
        </p:xfrm>
        <a:graphic>
          <a:graphicData uri="http://schemas.openxmlformats.org/drawingml/2006/table">
            <a:tbl>
              <a:tblPr firstRow="1" bandRow="1">
                <a:tableStyleId>{5C22544A-7EE6-4342-B048-85BDC9FD1C3A}</a:tableStyleId>
              </a:tblPr>
              <a:tblGrid>
                <a:gridCol w="467528">
                  <a:extLst>
                    <a:ext uri="{9D8B030D-6E8A-4147-A177-3AD203B41FA5}">
                      <a16:colId xmlns:a16="http://schemas.microsoft.com/office/drawing/2014/main" val="4034247673"/>
                    </a:ext>
                  </a:extLst>
                </a:gridCol>
                <a:gridCol w="2971161">
                  <a:extLst>
                    <a:ext uri="{9D8B030D-6E8A-4147-A177-3AD203B41FA5}">
                      <a16:colId xmlns:a16="http://schemas.microsoft.com/office/drawing/2014/main" val="4110195667"/>
                    </a:ext>
                  </a:extLst>
                </a:gridCol>
                <a:gridCol w="1937068">
                  <a:extLst>
                    <a:ext uri="{9D8B030D-6E8A-4147-A177-3AD203B41FA5}">
                      <a16:colId xmlns:a16="http://schemas.microsoft.com/office/drawing/2014/main" val="3067221004"/>
                    </a:ext>
                  </a:extLst>
                </a:gridCol>
                <a:gridCol w="430530">
                  <a:extLst>
                    <a:ext uri="{9D8B030D-6E8A-4147-A177-3AD203B41FA5}">
                      <a16:colId xmlns:a16="http://schemas.microsoft.com/office/drawing/2014/main" val="3183914772"/>
                    </a:ext>
                  </a:extLst>
                </a:gridCol>
                <a:gridCol w="460693">
                  <a:extLst>
                    <a:ext uri="{9D8B030D-6E8A-4147-A177-3AD203B41FA5}">
                      <a16:colId xmlns:a16="http://schemas.microsoft.com/office/drawing/2014/main" val="2295809863"/>
                    </a:ext>
                  </a:extLst>
                </a:gridCol>
                <a:gridCol w="460693">
                  <a:extLst>
                    <a:ext uri="{9D8B030D-6E8A-4147-A177-3AD203B41FA5}">
                      <a16:colId xmlns:a16="http://schemas.microsoft.com/office/drawing/2014/main" val="2864217077"/>
                    </a:ext>
                  </a:extLst>
                </a:gridCol>
                <a:gridCol w="465455">
                  <a:extLst>
                    <a:ext uri="{9D8B030D-6E8A-4147-A177-3AD203B41FA5}">
                      <a16:colId xmlns:a16="http://schemas.microsoft.com/office/drawing/2014/main" val="2400067364"/>
                    </a:ext>
                  </a:extLst>
                </a:gridCol>
                <a:gridCol w="430530">
                  <a:extLst>
                    <a:ext uri="{9D8B030D-6E8A-4147-A177-3AD203B41FA5}">
                      <a16:colId xmlns:a16="http://schemas.microsoft.com/office/drawing/2014/main" val="3399724953"/>
                    </a:ext>
                  </a:extLst>
                </a:gridCol>
                <a:gridCol w="460693">
                  <a:extLst>
                    <a:ext uri="{9D8B030D-6E8A-4147-A177-3AD203B41FA5}">
                      <a16:colId xmlns:a16="http://schemas.microsoft.com/office/drawing/2014/main" val="2997591452"/>
                    </a:ext>
                  </a:extLst>
                </a:gridCol>
                <a:gridCol w="460693">
                  <a:extLst>
                    <a:ext uri="{9D8B030D-6E8A-4147-A177-3AD203B41FA5}">
                      <a16:colId xmlns:a16="http://schemas.microsoft.com/office/drawing/2014/main" val="944074791"/>
                    </a:ext>
                  </a:extLst>
                </a:gridCol>
                <a:gridCol w="465455">
                  <a:extLst>
                    <a:ext uri="{9D8B030D-6E8A-4147-A177-3AD203B41FA5}">
                      <a16:colId xmlns:a16="http://schemas.microsoft.com/office/drawing/2014/main" val="3148160484"/>
                    </a:ext>
                  </a:extLst>
                </a:gridCol>
                <a:gridCol w="500380">
                  <a:extLst>
                    <a:ext uri="{9D8B030D-6E8A-4147-A177-3AD203B41FA5}">
                      <a16:colId xmlns:a16="http://schemas.microsoft.com/office/drawing/2014/main" val="1573800949"/>
                    </a:ext>
                  </a:extLst>
                </a:gridCol>
                <a:gridCol w="415289">
                  <a:extLst>
                    <a:ext uri="{9D8B030D-6E8A-4147-A177-3AD203B41FA5}">
                      <a16:colId xmlns:a16="http://schemas.microsoft.com/office/drawing/2014/main" val="3752413434"/>
                    </a:ext>
                  </a:extLst>
                </a:gridCol>
                <a:gridCol w="460693">
                  <a:extLst>
                    <a:ext uri="{9D8B030D-6E8A-4147-A177-3AD203B41FA5}">
                      <a16:colId xmlns:a16="http://schemas.microsoft.com/office/drawing/2014/main" val="2150395293"/>
                    </a:ext>
                  </a:extLst>
                </a:gridCol>
                <a:gridCol w="465455">
                  <a:extLst>
                    <a:ext uri="{9D8B030D-6E8A-4147-A177-3AD203B41FA5}">
                      <a16:colId xmlns:a16="http://schemas.microsoft.com/office/drawing/2014/main" val="3419332314"/>
                    </a:ext>
                  </a:extLst>
                </a:gridCol>
                <a:gridCol w="430530">
                  <a:extLst>
                    <a:ext uri="{9D8B030D-6E8A-4147-A177-3AD203B41FA5}">
                      <a16:colId xmlns:a16="http://schemas.microsoft.com/office/drawing/2014/main" val="2469023498"/>
                    </a:ext>
                  </a:extLst>
                </a:gridCol>
                <a:gridCol w="477201">
                  <a:extLst>
                    <a:ext uri="{9D8B030D-6E8A-4147-A177-3AD203B41FA5}">
                      <a16:colId xmlns:a16="http://schemas.microsoft.com/office/drawing/2014/main" val="4252905078"/>
                    </a:ext>
                  </a:extLst>
                </a:gridCol>
                <a:gridCol w="460693">
                  <a:extLst>
                    <a:ext uri="{9D8B030D-6E8A-4147-A177-3AD203B41FA5}">
                      <a16:colId xmlns:a16="http://schemas.microsoft.com/office/drawing/2014/main" val="368911432"/>
                    </a:ext>
                  </a:extLst>
                </a:gridCol>
                <a:gridCol w="465455">
                  <a:extLst>
                    <a:ext uri="{9D8B030D-6E8A-4147-A177-3AD203B41FA5}">
                      <a16:colId xmlns:a16="http://schemas.microsoft.com/office/drawing/2014/main" val="1881539505"/>
                    </a:ext>
                  </a:extLst>
                </a:gridCol>
                <a:gridCol w="430530">
                  <a:extLst>
                    <a:ext uri="{9D8B030D-6E8A-4147-A177-3AD203B41FA5}">
                      <a16:colId xmlns:a16="http://schemas.microsoft.com/office/drawing/2014/main" val="3319014404"/>
                    </a:ext>
                  </a:extLst>
                </a:gridCol>
                <a:gridCol w="509906">
                  <a:extLst>
                    <a:ext uri="{9D8B030D-6E8A-4147-A177-3AD203B41FA5}">
                      <a16:colId xmlns:a16="http://schemas.microsoft.com/office/drawing/2014/main" val="3424804530"/>
                    </a:ext>
                  </a:extLst>
                </a:gridCol>
                <a:gridCol w="460693">
                  <a:extLst>
                    <a:ext uri="{9D8B030D-6E8A-4147-A177-3AD203B41FA5}">
                      <a16:colId xmlns:a16="http://schemas.microsoft.com/office/drawing/2014/main" val="2640084578"/>
                    </a:ext>
                  </a:extLst>
                </a:gridCol>
                <a:gridCol w="465455">
                  <a:extLst>
                    <a:ext uri="{9D8B030D-6E8A-4147-A177-3AD203B41FA5}">
                      <a16:colId xmlns:a16="http://schemas.microsoft.com/office/drawing/2014/main" val="2369740469"/>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gridSpan="4">
                  <a:txBody>
                    <a:bodyPr/>
                    <a:lstStyle/>
                    <a:p>
                      <a:pPr algn="ctr"/>
                      <a:r>
                        <a:rPr lang="es-CO" sz="2000" noProof="0" dirty="0">
                          <a:latin typeface="Work Sans" panose="020B0604020202020204" charset="0"/>
                        </a:rPr>
                        <a:t>Septiembre</a:t>
                      </a:r>
                    </a:p>
                  </a:txBody>
                  <a:tcPr/>
                </a:tc>
                <a:tc hMerge="1">
                  <a:txBody>
                    <a:bodyPr/>
                    <a:lstStyle/>
                    <a:p>
                      <a:pPr algn="ctr"/>
                      <a:endParaRPr lang="es-CO" sz="2000" noProof="0" dirty="0">
                        <a:latin typeface="Work Sans" panose="020B0604020202020204" charset="0"/>
                      </a:endParaRPr>
                    </a:p>
                  </a:txBody>
                  <a:tcPr/>
                </a:tc>
                <a:tc hMerge="1">
                  <a:txBody>
                    <a:bodyPr/>
                    <a:lstStyle/>
                    <a:p>
                      <a:pPr algn="ctr"/>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Octubre</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Noviembre</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Diciembre</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Enero-2021</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r>
                        <a:rPr lang="es-CO" sz="1400" noProof="0" dirty="0">
                          <a:latin typeface="Work Sans" panose="020B0604020202020204" charset="0"/>
                        </a:rPr>
                        <a:t>S1</a:t>
                      </a:r>
                    </a:p>
                  </a:txBody>
                  <a:tcPr/>
                </a:tc>
                <a:tc>
                  <a:txBody>
                    <a:bodyPr/>
                    <a:lstStyle/>
                    <a:p>
                      <a:r>
                        <a:rPr lang="es-CO" sz="1400" noProof="0" dirty="0">
                          <a:latin typeface="Work Sans" panose="020B0604020202020204" charset="0"/>
                        </a:rPr>
                        <a:t>S2</a:t>
                      </a:r>
                    </a:p>
                  </a:txBody>
                  <a:tcPr/>
                </a:tc>
                <a:tc>
                  <a:txBody>
                    <a:bodyPr/>
                    <a:lstStyle/>
                    <a:p>
                      <a:r>
                        <a:rPr lang="es-CO" sz="1400" noProof="0" dirty="0">
                          <a:latin typeface="Work Sans" panose="020B0604020202020204" charset="0"/>
                        </a:rPr>
                        <a:t>S3</a:t>
                      </a:r>
                    </a:p>
                  </a:txBody>
                  <a:tcPr/>
                </a:tc>
                <a:tc>
                  <a:txBody>
                    <a:bodyPr/>
                    <a:lstStyle/>
                    <a:p>
                      <a:r>
                        <a:rPr lang="es-CO" sz="1400" noProof="0" dirty="0">
                          <a:latin typeface="Work Sans" panose="020B0604020202020204" charset="0"/>
                        </a:rPr>
                        <a:t>S4</a:t>
                      </a:r>
                    </a:p>
                  </a:txBody>
                  <a:tcPr/>
                </a:tc>
                <a:tc>
                  <a:txBody>
                    <a:bodyPr/>
                    <a:lstStyle/>
                    <a:p>
                      <a:r>
                        <a:rPr lang="es-CO" sz="1400" noProof="0" dirty="0">
                          <a:latin typeface="Work Sans" panose="020B0604020202020204" charset="0"/>
                        </a:rPr>
                        <a:t>S1</a:t>
                      </a:r>
                    </a:p>
                  </a:txBody>
                  <a:tcPr/>
                </a:tc>
                <a:tc>
                  <a:txBody>
                    <a:bodyPr/>
                    <a:lstStyle/>
                    <a:p>
                      <a:r>
                        <a:rPr lang="es-CO" sz="1400" noProof="0" dirty="0">
                          <a:latin typeface="Work Sans" panose="020B0604020202020204" charset="0"/>
                        </a:rPr>
                        <a:t>S2</a:t>
                      </a:r>
                    </a:p>
                  </a:txBody>
                  <a:tcPr/>
                </a:tc>
                <a:tc>
                  <a:txBody>
                    <a:bodyPr/>
                    <a:lstStyle/>
                    <a:p>
                      <a:r>
                        <a:rPr lang="es-CO" sz="1400" noProof="0" dirty="0">
                          <a:latin typeface="Work Sans" panose="020B0604020202020204" charset="0"/>
                        </a:rPr>
                        <a:t>S3</a:t>
                      </a:r>
                    </a:p>
                  </a:txBody>
                  <a:tcPr/>
                </a:tc>
                <a:tc>
                  <a:txBody>
                    <a:bodyPr/>
                    <a:lstStyle/>
                    <a:p>
                      <a:r>
                        <a:rPr lang="es-CO" sz="1400" noProof="0" dirty="0">
                          <a:latin typeface="Work Sans" panose="020B0604020202020204" charset="0"/>
                        </a:rPr>
                        <a:t>S4</a:t>
                      </a:r>
                    </a:p>
                  </a:txBody>
                  <a:tcPr/>
                </a:tc>
                <a:tc>
                  <a:txBody>
                    <a:bodyPr/>
                    <a:lstStyle/>
                    <a:p>
                      <a:r>
                        <a:rPr lang="es-CO" sz="1400" noProof="0" dirty="0">
                          <a:latin typeface="Work Sans" panose="020B0604020202020204" charset="0"/>
                        </a:rPr>
                        <a:t>S1</a:t>
                      </a:r>
                    </a:p>
                  </a:txBody>
                  <a:tcPr/>
                </a:tc>
                <a:tc>
                  <a:txBody>
                    <a:bodyPr/>
                    <a:lstStyle/>
                    <a:p>
                      <a:r>
                        <a:rPr lang="es-CO" sz="1400" noProof="0" dirty="0">
                          <a:latin typeface="Work Sans" panose="020B0604020202020204" charset="0"/>
                        </a:rPr>
                        <a:t>S2</a:t>
                      </a:r>
                    </a:p>
                  </a:txBody>
                  <a:tcPr/>
                </a:tc>
                <a:tc>
                  <a:txBody>
                    <a:bodyPr/>
                    <a:lstStyle/>
                    <a:p>
                      <a:r>
                        <a:rPr lang="es-CO" sz="1400" noProof="0" dirty="0">
                          <a:latin typeface="Work Sans" panose="020B0604020202020204" charset="0"/>
                        </a:rPr>
                        <a:t>S3</a:t>
                      </a:r>
                    </a:p>
                  </a:txBody>
                  <a:tcPr/>
                </a:tc>
                <a:tc>
                  <a:txBody>
                    <a:bodyPr/>
                    <a:lstStyle/>
                    <a:p>
                      <a:r>
                        <a:rPr lang="es-CO" sz="1400" noProof="0" dirty="0">
                          <a:latin typeface="Work Sans" panose="020B0604020202020204" charset="0"/>
                        </a:rPr>
                        <a:t>S4</a:t>
                      </a:r>
                    </a:p>
                  </a:txBody>
                  <a:tcPr/>
                </a:tc>
                <a:tc>
                  <a:txBody>
                    <a:bodyPr/>
                    <a:lstStyle/>
                    <a:p>
                      <a:r>
                        <a:rPr lang="es-CO" sz="1400" noProof="0" dirty="0">
                          <a:latin typeface="Work Sans" panose="020B0604020202020204" charset="0"/>
                        </a:rPr>
                        <a:t>S1</a:t>
                      </a:r>
                    </a:p>
                  </a:txBody>
                  <a:tcPr/>
                </a:tc>
                <a:tc>
                  <a:txBody>
                    <a:bodyPr/>
                    <a:lstStyle/>
                    <a:p>
                      <a:r>
                        <a:rPr lang="es-CO" sz="1400" noProof="0" dirty="0">
                          <a:latin typeface="Work Sans" panose="020B0604020202020204" charset="0"/>
                        </a:rPr>
                        <a:t>S2</a:t>
                      </a:r>
                    </a:p>
                  </a:txBody>
                  <a:tcPr/>
                </a:tc>
                <a:tc>
                  <a:txBody>
                    <a:bodyPr/>
                    <a:lstStyle/>
                    <a:p>
                      <a:r>
                        <a:rPr lang="es-CO" sz="1400" noProof="0" dirty="0">
                          <a:latin typeface="Work Sans" panose="020B0604020202020204" charset="0"/>
                        </a:rPr>
                        <a:t>S3</a:t>
                      </a:r>
                    </a:p>
                  </a:txBody>
                  <a:tcPr/>
                </a:tc>
                <a:tc>
                  <a:txBody>
                    <a:bodyPr/>
                    <a:lstStyle/>
                    <a:p>
                      <a:r>
                        <a:rPr lang="es-CO" sz="1400" noProof="0" dirty="0">
                          <a:latin typeface="Work Sans" panose="020B0604020202020204" charset="0"/>
                        </a:rPr>
                        <a:t>S4</a:t>
                      </a:r>
                    </a:p>
                  </a:txBody>
                  <a:tcPr/>
                </a:tc>
                <a:tc>
                  <a:txBody>
                    <a:bodyPr/>
                    <a:lstStyle/>
                    <a:p>
                      <a:r>
                        <a:rPr lang="es-CO" sz="1400" noProof="0" dirty="0">
                          <a:latin typeface="Work Sans" panose="020B0604020202020204" charset="0"/>
                        </a:rPr>
                        <a:t>S1</a:t>
                      </a:r>
                    </a:p>
                  </a:txBody>
                  <a:tcPr/>
                </a:tc>
                <a:tc>
                  <a:txBody>
                    <a:bodyPr/>
                    <a:lstStyle/>
                    <a:p>
                      <a:r>
                        <a:rPr lang="es-CO" sz="1400" noProof="0" dirty="0">
                          <a:latin typeface="Work Sans" panose="020B0604020202020204" charset="0"/>
                        </a:rPr>
                        <a:t>S2</a:t>
                      </a:r>
                    </a:p>
                  </a:txBody>
                  <a:tcPr/>
                </a:tc>
                <a:tc>
                  <a:txBody>
                    <a:bodyPr/>
                    <a:lstStyle/>
                    <a:p>
                      <a:r>
                        <a:rPr lang="es-CO" sz="1400" noProof="0" dirty="0">
                          <a:latin typeface="Work Sans" panose="020B0604020202020204" charset="0"/>
                        </a:rPr>
                        <a:t>S3</a:t>
                      </a:r>
                    </a:p>
                  </a:txBody>
                  <a:tcPr/>
                </a:tc>
                <a:tc>
                  <a:txBody>
                    <a:bodyPr/>
                    <a:lstStyle/>
                    <a:p>
                      <a:r>
                        <a:rPr lang="es-CO" sz="1400" noProof="0" dirty="0">
                          <a:latin typeface="Work Sans" panose="020B0604020202020204" charset="0"/>
                        </a:rPr>
                        <a:t>S4</a:t>
                      </a:r>
                    </a:p>
                  </a:txBody>
                  <a:tcPr/>
                </a:tc>
                <a:extLst>
                  <a:ext uri="{0D108BD9-81ED-4DB2-BD59-A6C34878D82A}">
                    <a16:rowId xmlns:a16="http://schemas.microsoft.com/office/drawing/2014/main" val="1722326007"/>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3571921829"/>
                  </a:ext>
                </a:extLst>
              </a:tr>
              <a:tr h="239462">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Tree>
    <p:extLst>
      <p:ext uri="{BB962C8B-B14F-4D97-AF65-F5344CB8AC3E}">
        <p14:creationId xmlns:p14="http://schemas.microsoft.com/office/powerpoint/2010/main" val="2361375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131243452"/>
              </p:ext>
            </p:extLst>
          </p:nvPr>
        </p:nvGraphicFramePr>
        <p:xfrm>
          <a:off x="428663" y="2732028"/>
          <a:ext cx="14622386" cy="3366360"/>
        </p:xfrm>
        <a:graphic>
          <a:graphicData uri="http://schemas.openxmlformats.org/drawingml/2006/table">
            <a:tbl>
              <a:tblPr firstRow="1" bandRow="1">
                <a:tableStyleId>{5C22544A-7EE6-4342-B048-85BDC9FD1C3A}</a:tableStyleId>
              </a:tblPr>
              <a:tblGrid>
                <a:gridCol w="482676">
                  <a:extLst>
                    <a:ext uri="{9D8B030D-6E8A-4147-A177-3AD203B41FA5}">
                      <a16:colId xmlns:a16="http://schemas.microsoft.com/office/drawing/2014/main" val="4034247673"/>
                    </a:ext>
                  </a:extLst>
                </a:gridCol>
                <a:gridCol w="4862943">
                  <a:extLst>
                    <a:ext uri="{9D8B030D-6E8A-4147-A177-3AD203B41FA5}">
                      <a16:colId xmlns:a16="http://schemas.microsoft.com/office/drawing/2014/main" val="4110195667"/>
                    </a:ext>
                  </a:extLst>
                </a:gridCol>
                <a:gridCol w="9276767">
                  <a:extLst>
                    <a:ext uri="{9D8B030D-6E8A-4147-A177-3AD203B41FA5}">
                      <a16:colId xmlns:a16="http://schemas.microsoft.com/office/drawing/2014/main" val="3399724953"/>
                    </a:ext>
                  </a:extLst>
                </a:gridCol>
              </a:tblGrid>
              <a:tr h="420795">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Diciembre</a:t>
                      </a:r>
                      <a:r>
                        <a:rPr lang="es-CO" sz="2000" noProof="0" dirty="0">
                          <a:latin typeface="Work Sans" panose="020B0604020202020204" charset="0"/>
                        </a:rPr>
                        <a:t>: Semana del 14 al 18</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854299"/>
            <a:ext cx="11956799" cy="688975"/>
          </a:xfrm>
        </p:spPr>
        <p:txBody>
          <a:bodyPr/>
          <a:lstStyle/>
          <a:p>
            <a:r>
              <a:rPr lang="es-CO" sz="3600" dirty="0"/>
              <a:t>Avance en el cronograma</a:t>
            </a:r>
            <a:endParaRPr lang="es-CO" dirty="0"/>
          </a:p>
          <a:p>
            <a:endParaRPr lang="es-CO" dirty="0"/>
          </a:p>
        </p:txBody>
      </p:sp>
    </p:spTree>
    <p:extLst>
      <p:ext uri="{BB962C8B-B14F-4D97-AF65-F5344CB8AC3E}">
        <p14:creationId xmlns:p14="http://schemas.microsoft.com/office/powerpoint/2010/main" val="959710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966900"/>
            <a:ext cx="7816111" cy="1199292"/>
          </a:xfrm>
        </p:spPr>
        <p:txBody>
          <a:bodyPr/>
          <a:lstStyle/>
          <a:p>
            <a:r>
              <a:rPr lang="es-MX" dirty="0"/>
              <a:t>Piloto 4: </a:t>
            </a:r>
            <a:r>
              <a:rPr lang="es-CO" dirty="0"/>
              <a:t>Bitácora Diaria de Eventos</a:t>
            </a:r>
          </a:p>
          <a:p>
            <a:endParaRPr lang="es-CO" dirty="0"/>
          </a:p>
        </p:txBody>
      </p:sp>
      <p:pic>
        <p:nvPicPr>
          <p:cNvPr id="2052" name="Picture 4" descr="Retomando Caminos - Especial Unidad de Víctimas">
            <a:extLst>
              <a:ext uri="{FF2B5EF4-FFF2-40B4-BE49-F238E27FC236}">
                <a16:creationId xmlns:a16="http://schemas.microsoft.com/office/drawing/2014/main" id="{02036985-8CEC-4913-82FE-77CB00CB6B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610" y="3966898"/>
            <a:ext cx="6501384" cy="110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655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Bitácora Diaria de Eventos</a:t>
            </a:r>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150544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1773090"/>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Obtener información de contexto, aplicando la Ciencia de Datos, de eventos de victimización relacionados con la dinámica de la violencia que ocurran en cualquier lugar del país a partir de diversas fuentes de información digital, estructuradas y no estructuradas, como, por ejemplo: periódicos de cobertura nacional, emisoras de radio, sitios web especializados, redes sociales y la información proveniente de la Entidades que participan en la Ruta de Atención Asistencia y Reparación Integral a las Víctimas. </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174840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505446"/>
            <a:ext cx="1454244" cy="400110"/>
          </a:xfrm>
          <a:prstGeom prst="rect">
            <a:avLst/>
          </a:prstGeom>
        </p:spPr>
        <p:txBody>
          <a:bodyPr wrap="none">
            <a:spAutoFit/>
          </a:bodyPr>
          <a:lstStyle/>
          <a:p>
            <a:r>
              <a:rPr lang="es-CO" sz="2000" b="1" dirty="0">
                <a:solidFill>
                  <a:srgbClr val="649CF5"/>
                </a:solidFill>
                <a:latin typeface="Work Sans" pitchFamily="2" charset="0"/>
                <a:cs typeface="Arial"/>
              </a:rPr>
              <a:t>Objetivos.</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3829448"/>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097092"/>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Esta iniciativa está enfocada en el tema de prevención sobre hechos violentos, la iniciativa ya fue iniciada, para poder continuar e integrar nuevas funcionalidades ente proyecto se necesita insumos tecnológicos con las capacidades apropiadas para la continuación del proyecto. </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072404"/>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3829448"/>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639100"/>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5989872"/>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Roberto Martínez</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Edward Giraldo</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Marian Torres</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Michaell Aguilar</a:t>
            </a:r>
            <a:endParaRPr lang="es-CO" sz="1800" b="1" dirty="0">
              <a:latin typeface="Work Sans" pitchFamily="2" charset="0"/>
              <a:sym typeface="Arial"/>
            </a:endParaRP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5882056"/>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639100"/>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448752"/>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14/09/2020</a:t>
              </a:r>
            </a:p>
            <a:p>
              <a:pPr marL="342900" indent="-342900" algn="just">
                <a:buFont typeface="Arial" panose="020B0604020202020204" pitchFamily="34" charset="0"/>
                <a:buChar char="•"/>
              </a:pPr>
              <a:r>
                <a:rPr lang="es-CO" b="1" dirty="0"/>
                <a:t>Fecha de finalización: </a:t>
              </a:r>
              <a:r>
                <a:rPr lang="es-CO" dirty="0"/>
                <a:t>31/01/2021</a:t>
              </a:r>
            </a:p>
            <a:p>
              <a:pPr marL="342900" indent="-342900" algn="just">
                <a:buFont typeface="Arial" panose="020B0604020202020204" pitchFamily="34" charset="0"/>
                <a:buChar char="•"/>
              </a:pPr>
              <a:r>
                <a:rPr lang="es-CO" b="1" dirty="0"/>
                <a:t>Duración del piloto: </a:t>
              </a:r>
              <a:r>
                <a:rPr lang="es-CO" dirty="0"/>
                <a:t>5,5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5989872"/>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Andres Rojas</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Yirdley Mateus</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Carlos Jimenez</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Funcional: </a:t>
            </a:r>
            <a:r>
              <a:rPr lang="es-CO" sz="1800" dirty="0">
                <a:latin typeface="Work Sans" pitchFamily="2" charset="0"/>
                <a:sym typeface="Arial"/>
              </a:rPr>
              <a:t>Magda Mesa</a:t>
            </a:r>
            <a:endParaRPr lang="es-CO" sz="1800" b="1"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539427" y="588205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0F0FDF3D-E0B5-43E6-BB07-52464D7F9492}"/>
              </a:ext>
            </a:extLst>
          </p:cNvPr>
          <p:cNvSpPr/>
          <p:nvPr/>
        </p:nvSpPr>
        <p:spPr>
          <a:xfrm>
            <a:off x="6709011" y="762506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C74B4DEE-4A0F-410B-986E-8BBDEABE4A25}"/>
              </a:ext>
            </a:extLst>
          </p:cNvPr>
          <p:cNvSpPr txBox="1"/>
          <p:nvPr/>
        </p:nvSpPr>
        <p:spPr>
          <a:xfrm>
            <a:off x="6709011" y="7996639"/>
            <a:ext cx="5143558"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dirty="0"/>
              <a:t>Cuatro fuentes </a:t>
            </a:r>
            <a:r>
              <a:rPr lang="es-CO"/>
              <a:t>de medios  </a:t>
            </a:r>
            <a:r>
              <a:rPr lang="es-CO" dirty="0"/>
              <a:t>digitales información.</a:t>
            </a:r>
          </a:p>
          <a:p>
            <a:pPr marL="342900" indent="-342900" algn="just">
              <a:buFont typeface="Arial" panose="020B0604020202020204" pitchFamily="34" charset="0"/>
              <a:buChar char="•"/>
            </a:pPr>
            <a:r>
              <a:rPr lang="es-CO" dirty="0"/>
              <a:t>Bitácora Diaria de Eventos</a:t>
            </a:r>
            <a:endParaRPr lang="en-US" dirty="0"/>
          </a:p>
        </p:txBody>
      </p:sp>
      <p:pic>
        <p:nvPicPr>
          <p:cNvPr id="2" name="Imagen 2" descr="UnidadVictimas_logo2018-01.jpg">
            <a:extLst>
              <a:ext uri="{FF2B5EF4-FFF2-40B4-BE49-F238E27FC236}">
                <a16:creationId xmlns:a16="http://schemas.microsoft.com/office/drawing/2014/main" id="{D0AE7E8F-15E6-4CBD-9EAC-A56C54B67D3C}"/>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440603" y="300350"/>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0133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507375" y="1908969"/>
          <a:ext cx="14622387" cy="6949440"/>
        </p:xfrm>
        <a:graphic>
          <a:graphicData uri="http://schemas.openxmlformats.org/drawingml/2006/table">
            <a:tbl>
              <a:tblPr firstRow="1" bandRow="1">
                <a:tableStyleId>{5C22544A-7EE6-4342-B048-85BDC9FD1C3A}</a:tableStyleId>
              </a:tblPr>
              <a:tblGrid>
                <a:gridCol w="448079">
                  <a:extLst>
                    <a:ext uri="{9D8B030D-6E8A-4147-A177-3AD203B41FA5}">
                      <a16:colId xmlns:a16="http://schemas.microsoft.com/office/drawing/2014/main" val="4034247673"/>
                    </a:ext>
                  </a:extLst>
                </a:gridCol>
                <a:gridCol w="4066268">
                  <a:extLst>
                    <a:ext uri="{9D8B030D-6E8A-4147-A177-3AD203B41FA5}">
                      <a16:colId xmlns:a16="http://schemas.microsoft.com/office/drawing/2014/main" val="4110195667"/>
                    </a:ext>
                  </a:extLst>
                </a:gridCol>
                <a:gridCol w="2098964">
                  <a:extLst>
                    <a:ext uri="{9D8B030D-6E8A-4147-A177-3AD203B41FA5}">
                      <a16:colId xmlns:a16="http://schemas.microsoft.com/office/drawing/2014/main" val="3067221004"/>
                    </a:ext>
                  </a:extLst>
                </a:gridCol>
                <a:gridCol w="1787236">
                  <a:extLst>
                    <a:ext uri="{9D8B030D-6E8A-4147-A177-3AD203B41FA5}">
                      <a16:colId xmlns:a16="http://schemas.microsoft.com/office/drawing/2014/main" val="2864217077"/>
                    </a:ext>
                  </a:extLst>
                </a:gridCol>
                <a:gridCol w="1641764">
                  <a:extLst>
                    <a:ext uri="{9D8B030D-6E8A-4147-A177-3AD203B41FA5}">
                      <a16:colId xmlns:a16="http://schemas.microsoft.com/office/drawing/2014/main" val="3399724953"/>
                    </a:ext>
                  </a:extLst>
                </a:gridCol>
                <a:gridCol w="1558636">
                  <a:extLst>
                    <a:ext uri="{9D8B030D-6E8A-4147-A177-3AD203B41FA5}">
                      <a16:colId xmlns:a16="http://schemas.microsoft.com/office/drawing/2014/main" val="3419332314"/>
                    </a:ext>
                  </a:extLst>
                </a:gridCol>
                <a:gridCol w="1572444">
                  <a:extLst>
                    <a:ext uri="{9D8B030D-6E8A-4147-A177-3AD203B41FA5}">
                      <a16:colId xmlns:a16="http://schemas.microsoft.com/office/drawing/2014/main" val="2469023498"/>
                    </a:ext>
                  </a:extLst>
                </a:gridCol>
                <a:gridCol w="1448996">
                  <a:extLst>
                    <a:ext uri="{9D8B030D-6E8A-4147-A177-3AD203B41FA5}">
                      <a16:colId xmlns:a16="http://schemas.microsoft.com/office/drawing/2014/main" val="3319014404"/>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Septiembre</a:t>
                      </a:r>
                    </a:p>
                  </a:txBody>
                  <a:tcPr/>
                </a:tc>
                <a:tc>
                  <a:txBody>
                    <a:bodyPr/>
                    <a:lstStyle/>
                    <a:p>
                      <a:r>
                        <a:rPr lang="es-CO" sz="2000" noProof="0" dirty="0">
                          <a:latin typeface="Work Sans" panose="020B0604020202020204" charset="0"/>
                        </a:rPr>
                        <a:t>Octubre</a:t>
                      </a:r>
                    </a:p>
                  </a:txBody>
                  <a:tcPr/>
                </a:tc>
                <a:tc>
                  <a:txBody>
                    <a:bodyPr/>
                    <a:lstStyle/>
                    <a:p>
                      <a:r>
                        <a:rPr lang="es-CO" sz="2000" noProof="0" dirty="0">
                          <a:latin typeface="Work Sans" panose="020B0604020202020204" charset="0"/>
                        </a:rPr>
                        <a:t>Noviembre</a:t>
                      </a:r>
                    </a:p>
                  </a:txBody>
                  <a:tcPr/>
                </a:tc>
                <a:tc>
                  <a:txBody>
                    <a:bodyPr/>
                    <a:lstStyle/>
                    <a:p>
                      <a:r>
                        <a:rPr lang="es-CO" sz="2000" noProof="0" dirty="0">
                          <a:latin typeface="Work Sans" panose="020B0604020202020204" charset="0"/>
                        </a:rPr>
                        <a:t>Diciembre</a:t>
                      </a:r>
                    </a:p>
                  </a:txBody>
                  <a:tcPr/>
                </a:tc>
                <a:tc>
                  <a:txBody>
                    <a:bodyPr/>
                    <a:lstStyle/>
                    <a:p>
                      <a:r>
                        <a:rPr lang="es-CO" sz="2000" noProof="0" dirty="0">
                          <a:latin typeface="Work Sans" panose="020B0604020202020204" charset="0"/>
                        </a:rPr>
                        <a:t>Enero-2021</a:t>
                      </a: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Establecer Fuentes de información </a:t>
                      </a:r>
                    </a:p>
                  </a:txBody>
                  <a:tcPr/>
                </a:tc>
                <a:tc>
                  <a:txBody>
                    <a:bodyPr/>
                    <a:lstStyle/>
                    <a:p>
                      <a:r>
                        <a:rPr lang="es-CO" sz="1600" noProof="0" dirty="0">
                          <a:latin typeface="Work Sans" panose="020B0604020202020204" charset="0"/>
                        </a:rPr>
                        <a:t>Roberto Martínez</a:t>
                      </a:r>
                    </a:p>
                  </a:txBody>
                  <a:tcPr/>
                </a:tc>
                <a:tc>
                  <a:txBody>
                    <a:bodyPr/>
                    <a:lstStyle/>
                    <a:p>
                      <a:r>
                        <a:rPr lang="es-CO" sz="1600" noProof="0" dirty="0">
                          <a:latin typeface="Work Sans" panose="020B0604020202020204" charset="0"/>
                        </a:rPr>
                        <a:t>Identificar fuentes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Disponer fuentes</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Roberto Martínez</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Explorar Servicios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Ingesta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Roberto Martínez</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Conexión</a:t>
                      </a:r>
                    </a:p>
                    <a:p>
                      <a:r>
                        <a:rPr lang="es-CO" sz="1600" noProof="0" dirty="0">
                          <a:latin typeface="Work Sans" panose="020B0604020202020204" charset="0"/>
                        </a:rPr>
                        <a:t>Extracción</a:t>
                      </a:r>
                    </a:p>
                  </a:txBody>
                  <a:tcPr/>
                </a:tc>
                <a:tc>
                  <a:txBody>
                    <a:bodyPr/>
                    <a:lstStyle/>
                    <a:p>
                      <a:r>
                        <a:rPr lang="es-CO" sz="1600" noProof="0" dirty="0">
                          <a:latin typeface="Work Sans" panose="020B0604020202020204" charset="0"/>
                        </a:rPr>
                        <a:t>Conocer Estructura</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Procesamiento</a:t>
                      </a:r>
                    </a:p>
                  </a:txBody>
                  <a:tcPr/>
                </a:tc>
                <a:tc>
                  <a:txBody>
                    <a:bodyPr/>
                    <a:lstStyle/>
                    <a:p>
                      <a:r>
                        <a:rPr lang="es-CO" sz="1600" noProof="0" dirty="0">
                          <a:latin typeface="Work Sans" panose="020B0604020202020204" charset="0"/>
                        </a:rPr>
                        <a:t>Edward Giraldo</a:t>
                      </a:r>
                    </a:p>
                    <a:p>
                      <a:r>
                        <a:rPr lang="es-CO" sz="1600" noProof="0" dirty="0">
                          <a:latin typeface="Work Sans" panose="020B0604020202020204" charset="0"/>
                        </a:rPr>
                        <a:t>Yirdley Mateus</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Limpieza de datos</a:t>
                      </a:r>
                    </a:p>
                    <a:p>
                      <a:r>
                        <a:rPr lang="es-CO" sz="1600" noProof="0" dirty="0">
                          <a:latin typeface="Work Sans" panose="020B0604020202020204" charset="0"/>
                        </a:rPr>
                        <a:t>Análisis de datos</a:t>
                      </a:r>
                    </a:p>
                    <a:p>
                      <a:r>
                        <a:rPr lang="es-CO" sz="1600" noProof="0" dirty="0">
                          <a:latin typeface="Work Sans" panose="020B0604020202020204" charset="0"/>
                        </a:rPr>
                        <a:t>Implementación de Modelo ML</a:t>
                      </a: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Yirdley Mateus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Modelo de Base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Modelo de Base de datos</a:t>
                      </a: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Desarrollo de Reportes</a:t>
                      </a:r>
                    </a:p>
                  </a:txBody>
                  <a:tcPr/>
                </a:tc>
                <a:extLst>
                  <a:ext uri="{0D108BD9-81ED-4DB2-BD59-A6C34878D82A}">
                    <a16:rowId xmlns:a16="http://schemas.microsoft.com/office/drawing/2014/main" val="3571921829"/>
                  </a:ext>
                </a:extLst>
              </a:tr>
              <a:tr h="370840">
                <a:tc>
                  <a:txBody>
                    <a:bodyPr/>
                    <a:lstStyle/>
                    <a:p>
                      <a:pPr algn="l"/>
                      <a:r>
                        <a:rPr lang="es-CO" sz="16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Publicación de Resultados</a:t>
                      </a:r>
                    </a:p>
                  </a:txBody>
                  <a:tcPr/>
                </a:tc>
                <a:tc>
                  <a:txBody>
                    <a:bodyPr/>
                    <a:lstStyle/>
                    <a:p>
                      <a:r>
                        <a:rPr lang="es-CO" sz="1600" noProof="0" dirty="0">
                          <a:latin typeface="Work Sans" panose="020B0604020202020204" charset="0"/>
                        </a:rPr>
                        <a:t>Marian Torres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Publicación de información en datos abiertos</a:t>
                      </a:r>
                    </a:p>
                  </a:txBody>
                  <a:tcPr/>
                </a:tc>
                <a:extLst>
                  <a:ext uri="{0D108BD9-81ED-4DB2-BD59-A6C34878D82A}">
                    <a16:rowId xmlns:a16="http://schemas.microsoft.com/office/drawing/2014/main" val="596753166"/>
                  </a:ext>
                </a:extLst>
              </a:tr>
            </a:tbl>
          </a:graphicData>
        </a:graphic>
      </p:graphicFrame>
      <p:pic>
        <p:nvPicPr>
          <p:cNvPr id="4" name="Imagen 2" descr="UnidadVictimas_logo2018-01.jpg">
            <a:extLst>
              <a:ext uri="{FF2B5EF4-FFF2-40B4-BE49-F238E27FC236}">
                <a16:creationId xmlns:a16="http://schemas.microsoft.com/office/drawing/2014/main" id="{8A22F4D5-0E4C-4CBC-8932-838DD8E74F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4278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4235698316"/>
              </p:ext>
            </p:extLst>
          </p:nvPr>
        </p:nvGraphicFramePr>
        <p:xfrm>
          <a:off x="428663" y="2732028"/>
          <a:ext cx="14622386" cy="3366360"/>
        </p:xfrm>
        <a:graphic>
          <a:graphicData uri="http://schemas.openxmlformats.org/drawingml/2006/table">
            <a:tbl>
              <a:tblPr firstRow="1" bandRow="1">
                <a:tableStyleId>{5C22544A-7EE6-4342-B048-85BDC9FD1C3A}</a:tableStyleId>
              </a:tblPr>
              <a:tblGrid>
                <a:gridCol w="482676">
                  <a:extLst>
                    <a:ext uri="{9D8B030D-6E8A-4147-A177-3AD203B41FA5}">
                      <a16:colId xmlns:a16="http://schemas.microsoft.com/office/drawing/2014/main" val="4034247673"/>
                    </a:ext>
                  </a:extLst>
                </a:gridCol>
                <a:gridCol w="4862943">
                  <a:extLst>
                    <a:ext uri="{9D8B030D-6E8A-4147-A177-3AD203B41FA5}">
                      <a16:colId xmlns:a16="http://schemas.microsoft.com/office/drawing/2014/main" val="4110195667"/>
                    </a:ext>
                  </a:extLst>
                </a:gridCol>
                <a:gridCol w="9276767">
                  <a:extLst>
                    <a:ext uri="{9D8B030D-6E8A-4147-A177-3AD203B41FA5}">
                      <a16:colId xmlns:a16="http://schemas.microsoft.com/office/drawing/2014/main" val="3399724953"/>
                    </a:ext>
                  </a:extLst>
                </a:gridCol>
              </a:tblGrid>
              <a:tr h="420795">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Diciembre</a:t>
                      </a:r>
                      <a:r>
                        <a:rPr lang="es-CO" sz="2000" noProof="0" dirty="0">
                          <a:latin typeface="Work Sans" panose="020B0604020202020204" charset="0"/>
                        </a:rPr>
                        <a:t>: Semana del 14 al 18</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algn="just"/>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798189"/>
            <a:ext cx="11956799" cy="688975"/>
          </a:xfrm>
        </p:spPr>
        <p:txBody>
          <a:bodyPr/>
          <a:lstStyle/>
          <a:p>
            <a:r>
              <a:rPr lang="es-CO" sz="3600" dirty="0"/>
              <a:t>Avance en el cronograma</a:t>
            </a:r>
            <a:endParaRPr lang="es-CO" dirty="0"/>
          </a:p>
          <a:p>
            <a:endParaRPr lang="es-CO" dirty="0"/>
          </a:p>
        </p:txBody>
      </p:sp>
      <p:pic>
        <p:nvPicPr>
          <p:cNvPr id="9" name="Imagen 2" descr="UnidadVictimas_logo2018-01.jpg">
            <a:extLst>
              <a:ext uri="{FF2B5EF4-FFF2-40B4-BE49-F238E27FC236}">
                <a16:creationId xmlns:a16="http://schemas.microsoft.com/office/drawing/2014/main" id="{6437EAD6-30CC-47A6-A3F0-25245C48AA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315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43C8ED47-28AB-B742-A07B-F2B6F41F2B3C}"/>
              </a:ext>
            </a:extLst>
          </p:cNvPr>
          <p:cNvSpPr/>
          <p:nvPr/>
        </p:nvSpPr>
        <p:spPr>
          <a:xfrm>
            <a:off x="131188" y="3883724"/>
            <a:ext cx="5647832" cy="2893100"/>
          </a:xfrm>
          <a:prstGeom prst="rect">
            <a:avLst/>
          </a:prstGeom>
        </p:spPr>
        <p:txBody>
          <a:bodyPr wrap="square">
            <a:spAutoFit/>
          </a:bodyPr>
          <a:lstStyle/>
          <a:p>
            <a:pPr defTabSz="577850">
              <a:lnSpc>
                <a:spcPct val="90000"/>
              </a:lnSpc>
              <a:spcBef>
                <a:spcPct val="0"/>
              </a:spcBef>
              <a:spcAft>
                <a:spcPct val="35000"/>
              </a:spcAft>
            </a:pPr>
            <a:r>
              <a:rPr lang="es-CO" sz="2800" b="1" dirty="0">
                <a:solidFill>
                  <a:srgbClr val="004A84"/>
                </a:solidFill>
                <a:latin typeface="Work Sans"/>
              </a:rPr>
              <a:t>Expertos acompañamiento</a:t>
            </a:r>
          </a:p>
          <a:p>
            <a:pPr marL="457200" indent="-457200" defTabSz="577850">
              <a:lnSpc>
                <a:spcPct val="90000"/>
              </a:lnSpc>
              <a:spcBef>
                <a:spcPct val="0"/>
              </a:spcBef>
              <a:spcAft>
                <a:spcPct val="35000"/>
              </a:spcAft>
              <a:buFont typeface="Arial" panose="020B0604020202020204" pitchFamily="34" charset="0"/>
              <a:buChar char="•"/>
            </a:pPr>
            <a:r>
              <a:rPr lang="es-CO" sz="2000" dirty="0">
                <a:solidFill>
                  <a:srgbClr val="004A84"/>
                </a:solidFill>
                <a:latin typeface="Work Sans"/>
              </a:rPr>
              <a:t>Luis Patarroyo: Experto Big Data, </a:t>
            </a:r>
            <a:r>
              <a:rPr lang="es-CO" sz="2000" dirty="0">
                <a:solidFill>
                  <a:srgbClr val="004A84"/>
                </a:solidFill>
                <a:latin typeface="Work Sans"/>
                <a:hlinkClick r:id="rId3"/>
              </a:rPr>
              <a:t>luispa@bextsa.com</a:t>
            </a:r>
            <a:r>
              <a:rPr lang="es-CO" sz="2000" dirty="0">
                <a:solidFill>
                  <a:srgbClr val="004A84"/>
                </a:solidFill>
                <a:latin typeface="Work Sans"/>
              </a:rPr>
              <a:t>, 3212558582</a:t>
            </a:r>
          </a:p>
          <a:p>
            <a:pPr marL="457200" indent="-457200" defTabSz="577850">
              <a:lnSpc>
                <a:spcPct val="90000"/>
              </a:lnSpc>
              <a:spcBef>
                <a:spcPct val="0"/>
              </a:spcBef>
              <a:spcAft>
                <a:spcPct val="35000"/>
              </a:spcAft>
              <a:buFont typeface="Arial" panose="020B0604020202020204" pitchFamily="34" charset="0"/>
              <a:buChar char="•"/>
            </a:pPr>
            <a:r>
              <a:rPr lang="es-CO" sz="2000" dirty="0">
                <a:solidFill>
                  <a:srgbClr val="004A84"/>
                </a:solidFill>
                <a:latin typeface="Work Sans"/>
              </a:rPr>
              <a:t>Federico López: Experto Big Data, </a:t>
            </a:r>
            <a:r>
              <a:rPr lang="es-CO" sz="2000" dirty="0">
                <a:solidFill>
                  <a:srgbClr val="004A84"/>
                </a:solidFill>
                <a:latin typeface="Work Sans"/>
                <a:hlinkClick r:id="rId4"/>
              </a:rPr>
              <a:t>federicol@bextsa.com</a:t>
            </a:r>
            <a:r>
              <a:rPr lang="es-CO" sz="2000" dirty="0">
                <a:solidFill>
                  <a:srgbClr val="004A84"/>
                </a:solidFill>
                <a:latin typeface="Work Sans"/>
              </a:rPr>
              <a:t>, 3133746456</a:t>
            </a:r>
          </a:p>
          <a:p>
            <a:pPr marL="457200" indent="-457200" defTabSz="577850">
              <a:lnSpc>
                <a:spcPct val="90000"/>
              </a:lnSpc>
              <a:spcBef>
                <a:spcPct val="0"/>
              </a:spcBef>
              <a:spcAft>
                <a:spcPct val="35000"/>
              </a:spcAft>
              <a:buFont typeface="Arial" panose="020B0604020202020204" pitchFamily="34" charset="0"/>
              <a:buChar char="•"/>
            </a:pPr>
            <a:endParaRPr lang="es-CO" sz="2000" dirty="0">
              <a:solidFill>
                <a:srgbClr val="004A84"/>
              </a:solidFill>
              <a:latin typeface="Work Sans"/>
            </a:endParaRPr>
          </a:p>
          <a:p>
            <a:pPr defTabSz="577850">
              <a:lnSpc>
                <a:spcPct val="90000"/>
              </a:lnSpc>
              <a:spcBef>
                <a:spcPct val="0"/>
              </a:spcBef>
              <a:spcAft>
                <a:spcPct val="35000"/>
              </a:spcAft>
            </a:pPr>
            <a:r>
              <a:rPr lang="es-CO" sz="2000" b="1" dirty="0">
                <a:solidFill>
                  <a:srgbClr val="004A84"/>
                </a:solidFill>
                <a:latin typeface="Work Sans"/>
              </a:rPr>
              <a:t>Máximo 160 horas de acompañamiento entre los dos expertos de Big Data.</a:t>
            </a:r>
            <a:endParaRPr lang="es-ES" sz="2000" b="1" dirty="0">
              <a:solidFill>
                <a:srgbClr val="004A84"/>
              </a:solidFill>
            </a:endParaRPr>
          </a:p>
        </p:txBody>
      </p:sp>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p:txBody>
          <a:bodyPr/>
          <a:lstStyle/>
          <a:p>
            <a:r>
              <a:rPr lang="es-CO" dirty="0"/>
              <a:t>Acompañamiento a entidades</a:t>
            </a:r>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p:txBody>
          <a:bodyPr/>
          <a:lstStyle/>
          <a:p>
            <a:r>
              <a:rPr lang="es-CO" sz="3600" dirty="0"/>
              <a:t>Proyectos piloto Data Sandbox</a:t>
            </a:r>
            <a:endParaRPr lang="en-US" sz="3600" dirty="0"/>
          </a:p>
          <a:p>
            <a:endParaRPr lang="es-CO" dirty="0"/>
          </a:p>
        </p:txBody>
      </p:sp>
      <p:grpSp>
        <p:nvGrpSpPr>
          <p:cNvPr id="3" name="Grupo 2">
            <a:extLst>
              <a:ext uri="{FF2B5EF4-FFF2-40B4-BE49-F238E27FC236}">
                <a16:creationId xmlns:a16="http://schemas.microsoft.com/office/drawing/2014/main" id="{5F637BF7-F4D9-4029-B184-C0F73AEA7F2E}"/>
              </a:ext>
            </a:extLst>
          </p:cNvPr>
          <p:cNvGrpSpPr/>
          <p:nvPr/>
        </p:nvGrpSpPr>
        <p:grpSpPr>
          <a:xfrm>
            <a:off x="5779020" y="1580103"/>
            <a:ext cx="9310062" cy="7500343"/>
            <a:chOff x="5779020" y="1580103"/>
            <a:chExt cx="9310062" cy="7500343"/>
          </a:xfrm>
        </p:grpSpPr>
        <p:grpSp>
          <p:nvGrpSpPr>
            <p:cNvPr id="8" name="Grupo 7">
              <a:extLst>
                <a:ext uri="{FF2B5EF4-FFF2-40B4-BE49-F238E27FC236}">
                  <a16:creationId xmlns:a16="http://schemas.microsoft.com/office/drawing/2014/main" id="{3CB26077-3F87-4216-838D-96555E65142E}"/>
                </a:ext>
              </a:extLst>
            </p:cNvPr>
            <p:cNvGrpSpPr/>
            <p:nvPr/>
          </p:nvGrpSpPr>
          <p:grpSpPr>
            <a:xfrm>
              <a:off x="5779020" y="1580103"/>
              <a:ext cx="9310062" cy="1549307"/>
              <a:chOff x="4980193" y="2294716"/>
              <a:chExt cx="9399686" cy="1549307"/>
            </a:xfrm>
          </p:grpSpPr>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Realizar apoyo técnico en actividades específicas requeridas por cada proyecto piloto, bajo demanda. </a:t>
                </a:r>
              </a:p>
              <a:p>
                <a:pPr algn="just"/>
                <a:r>
                  <a:rPr lang="es-CO" b="1" dirty="0"/>
                  <a:t>Lunes a viernes entre las 8:00 a.m. y 5:00 p.m.</a:t>
                </a:r>
                <a:endParaRPr lang="es-CO" sz="1800" b="1"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6021774" y="2294716"/>
                <a:ext cx="2555508" cy="400110"/>
              </a:xfrm>
              <a:prstGeom prst="rect">
                <a:avLst/>
              </a:prstGeom>
            </p:spPr>
            <p:txBody>
              <a:bodyPr wrap="none">
                <a:spAutoFit/>
              </a:bodyPr>
              <a:lstStyle/>
              <a:p>
                <a:r>
                  <a:rPr lang="es-CO" sz="2000" b="1" dirty="0">
                    <a:solidFill>
                      <a:srgbClr val="649CF5"/>
                    </a:solidFill>
                    <a:latin typeface="Work Sans" pitchFamily="2" charset="0"/>
                    <a:cs typeface="Arial"/>
                  </a:rPr>
                  <a:t>Acompañamiento.</a:t>
                </a:r>
                <a:endParaRPr lang="es-MX" sz="2000" b="1" dirty="0">
                  <a:solidFill>
                    <a:srgbClr val="649CF5"/>
                  </a:solidFill>
                  <a:latin typeface="Work Sans" pitchFamily="2" charset="0"/>
                  <a:cs typeface="Arial"/>
                </a:endParaRPr>
              </a:p>
            </p:txBody>
          </p:sp>
        </p:grpSp>
        <p:grpSp>
          <p:nvGrpSpPr>
            <p:cNvPr id="21" name="Grupo 20">
              <a:extLst>
                <a:ext uri="{FF2B5EF4-FFF2-40B4-BE49-F238E27FC236}">
                  <a16:creationId xmlns:a16="http://schemas.microsoft.com/office/drawing/2014/main" id="{1D036FD8-BA7E-4629-A1B1-9FCB439896F0}"/>
                </a:ext>
              </a:extLst>
            </p:cNvPr>
            <p:cNvGrpSpPr/>
            <p:nvPr/>
          </p:nvGrpSpPr>
          <p:grpSpPr>
            <a:xfrm>
              <a:off x="5779020" y="3563782"/>
              <a:ext cx="9310062" cy="1549307"/>
              <a:chOff x="4980193" y="2294716"/>
              <a:chExt cx="9399686" cy="1549307"/>
            </a:xfrm>
          </p:grpSpPr>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Validar las actividades desarrolladas por cada integrante del proyecto, con el fin de establecer apoyo técnico por parte de los expertos de Big Data.</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6021774" y="2294716"/>
                <a:ext cx="5807267" cy="400110"/>
              </a:xfrm>
              <a:prstGeom prst="rect">
                <a:avLst/>
              </a:prstGeom>
            </p:spPr>
            <p:txBody>
              <a:bodyPr wrap="none">
                <a:spAutoFit/>
              </a:bodyPr>
              <a:lstStyle/>
              <a:p>
                <a:r>
                  <a:rPr lang="es-CO" sz="2000" b="1" dirty="0">
                    <a:solidFill>
                      <a:srgbClr val="649CF5"/>
                    </a:solidFill>
                    <a:latin typeface="Work Sans" pitchFamily="2" charset="0"/>
                    <a:cs typeface="Arial"/>
                  </a:rPr>
                  <a:t>Identificar actividades que realiza cada rol. </a:t>
                </a:r>
                <a:endParaRPr lang="es-MX" sz="2000" b="1" dirty="0">
                  <a:solidFill>
                    <a:srgbClr val="649CF5"/>
                  </a:solidFill>
                  <a:latin typeface="Work Sans" pitchFamily="2" charset="0"/>
                  <a:cs typeface="Arial"/>
                </a:endParaRPr>
              </a:p>
            </p:txBody>
          </p:sp>
        </p:grpSp>
        <p:grpSp>
          <p:nvGrpSpPr>
            <p:cNvPr id="26" name="Grupo 25">
              <a:extLst>
                <a:ext uri="{FF2B5EF4-FFF2-40B4-BE49-F238E27FC236}">
                  <a16:creationId xmlns:a16="http://schemas.microsoft.com/office/drawing/2014/main" id="{9B482577-3FA9-48EA-A06B-1239FB33A9CF}"/>
                </a:ext>
              </a:extLst>
            </p:cNvPr>
            <p:cNvGrpSpPr/>
            <p:nvPr/>
          </p:nvGrpSpPr>
          <p:grpSpPr>
            <a:xfrm>
              <a:off x="5779020" y="5547461"/>
              <a:ext cx="9310062" cy="1549307"/>
              <a:chOff x="4980193" y="2294716"/>
              <a:chExt cx="9399686" cy="1549307"/>
            </a:xfrm>
          </p:grpSpPr>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l"/>
                <a:r>
                  <a:rPr lang="es-CO" dirty="0"/>
                  <a:t>Validar que se estén ejecutando las actividades y cumpliendo con los hitos definidos para el desarrollo de los proyectos. Adicionalmente permite determinar apoyos técnicos.</a:t>
                </a:r>
              </a:p>
              <a:p>
                <a:pPr algn="l"/>
                <a:r>
                  <a:rPr lang="es-CO" sz="1800" b="1" dirty="0">
                    <a:latin typeface="Work Sans" pitchFamily="2" charset="0"/>
                    <a:sym typeface="Arial"/>
                  </a:rPr>
                  <a:t>Jueves o viernes en sesiones de entre 20 y 30 minutos por proyecto.</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6021774" y="2294716"/>
                <a:ext cx="4457492" cy="400110"/>
              </a:xfrm>
              <a:prstGeom prst="rect">
                <a:avLst/>
              </a:prstGeom>
            </p:spPr>
            <p:txBody>
              <a:bodyPr wrap="none">
                <a:spAutoFit/>
              </a:bodyPr>
              <a:lstStyle/>
              <a:p>
                <a:r>
                  <a:rPr lang="es-CO" sz="2000" b="1" dirty="0">
                    <a:solidFill>
                      <a:srgbClr val="649CF5"/>
                    </a:solidFill>
                    <a:latin typeface="Work Sans" pitchFamily="2" charset="0"/>
                    <a:cs typeface="Arial"/>
                  </a:rPr>
                  <a:t>Avances vs Cronograma de Hitos.</a:t>
                </a:r>
                <a:endParaRPr lang="es-MX" sz="2000" b="1" dirty="0">
                  <a:solidFill>
                    <a:srgbClr val="649CF5"/>
                  </a:solidFill>
                  <a:latin typeface="Work Sans" pitchFamily="2" charset="0"/>
                  <a:cs typeface="Arial"/>
                </a:endParaRPr>
              </a:p>
            </p:txBody>
          </p:sp>
        </p:grpSp>
        <p:grpSp>
          <p:nvGrpSpPr>
            <p:cNvPr id="31" name="Grupo 30">
              <a:extLst>
                <a:ext uri="{FF2B5EF4-FFF2-40B4-BE49-F238E27FC236}">
                  <a16:creationId xmlns:a16="http://schemas.microsoft.com/office/drawing/2014/main" id="{3CFC0FB3-BCE1-422A-B016-4C2AF5B9496D}"/>
                </a:ext>
              </a:extLst>
            </p:cNvPr>
            <p:cNvGrpSpPr/>
            <p:nvPr/>
          </p:nvGrpSpPr>
          <p:grpSpPr>
            <a:xfrm>
              <a:off x="5779020" y="7531139"/>
              <a:ext cx="9310062" cy="1549307"/>
              <a:chOff x="4980193" y="2294716"/>
              <a:chExt cx="939968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l"/>
                <a:r>
                  <a:rPr lang="es-CO" dirty="0"/>
                  <a:t>Las </a:t>
                </a:r>
                <a:r>
                  <a:rPr lang="es-CO" b="1" dirty="0"/>
                  <a:t>entidades </a:t>
                </a:r>
                <a:r>
                  <a:rPr lang="es-CO" dirty="0"/>
                  <a:t>publicarán los resultados de sus proyectos piloto en los repositorios de </a:t>
                </a:r>
                <a:r>
                  <a:rPr lang="es-CO" b="1" dirty="0"/>
                  <a:t>GitHub </a:t>
                </a:r>
                <a:r>
                  <a:rPr lang="es-CO" dirty="0"/>
                  <a:t>y en la sección de usos del portal de datos abiertos – </a:t>
                </a:r>
                <a:r>
                  <a:rPr lang="es-CO" dirty="0">
                    <a:hlinkClick r:id="rId7"/>
                  </a:rPr>
                  <a:t>https://herramientas.datos.gov.co/es/usos</a:t>
                </a:r>
                <a:endParaRPr lang="es-CO" sz="1800" dirty="0">
                  <a:latin typeface="Work Sans" pitchFamily="2" charset="0"/>
                  <a:sym typeface="Arial"/>
                </a:endParaRPr>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43419" cy="400110"/>
              </a:xfrm>
              <a:prstGeom prst="rect">
                <a:avLst/>
              </a:prstGeom>
            </p:spPr>
            <p:txBody>
              <a:bodyPr wrap="none">
                <a:spAutoFit/>
              </a:bodyPr>
              <a:lstStyle/>
              <a:p>
                <a:r>
                  <a:rPr lang="es-CO" sz="2000" b="1" dirty="0">
                    <a:solidFill>
                      <a:srgbClr val="649CF5"/>
                    </a:solidFill>
                    <a:latin typeface="Work Sans" pitchFamily="2" charset="0"/>
                    <a:cs typeface="Arial"/>
                  </a:rPr>
                  <a:t>Publicación de Resultados.</a:t>
                </a:r>
                <a:endParaRPr lang="es-MX" sz="2000" b="1" dirty="0">
                  <a:solidFill>
                    <a:srgbClr val="649CF5"/>
                  </a:solidFill>
                  <a:latin typeface="Work Sans" pitchFamily="2" charset="0"/>
                  <a:cs typeface="Arial"/>
                </a:endParaRPr>
              </a:p>
            </p:txBody>
          </p:sp>
        </p:grpSp>
      </p:grpSp>
    </p:spTree>
    <p:extLst>
      <p:ext uri="{BB962C8B-B14F-4D97-AF65-F5344CB8AC3E}">
        <p14:creationId xmlns:p14="http://schemas.microsoft.com/office/powerpoint/2010/main" val="2672762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642869"/>
            <a:ext cx="7816111" cy="1801965"/>
          </a:xfrm>
        </p:spPr>
        <p:txBody>
          <a:bodyPr/>
          <a:lstStyle/>
          <a:p>
            <a:r>
              <a:rPr lang="es-MX" dirty="0"/>
              <a:t>Piloto 5: </a:t>
            </a:r>
            <a:r>
              <a:rPr lang="es-ES" dirty="0"/>
              <a:t>Identificación de posibles casos de fraude en el RUV</a:t>
            </a:r>
            <a:endParaRPr lang="es-CO" dirty="0"/>
          </a:p>
          <a:p>
            <a:endParaRPr lang="es-CO" dirty="0"/>
          </a:p>
        </p:txBody>
      </p:sp>
      <p:pic>
        <p:nvPicPr>
          <p:cNvPr id="5" name="Picture 4" descr="Retomando Caminos - Especial Unidad de Víctimas">
            <a:extLst>
              <a:ext uri="{FF2B5EF4-FFF2-40B4-BE49-F238E27FC236}">
                <a16:creationId xmlns:a16="http://schemas.microsoft.com/office/drawing/2014/main" id="{C64854CF-FCDA-415A-87E3-DC4D8F2CAC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010" y="3966898"/>
            <a:ext cx="6501384" cy="110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709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ES" dirty="0"/>
              <a:t>Identificación de posibles </a:t>
            </a:r>
            <a:br>
              <a:rPr lang="es-ES" dirty="0"/>
            </a:br>
            <a:r>
              <a:rPr lang="es-ES" dirty="0"/>
              <a:t>casos de fraude en el RUV</a:t>
            </a:r>
            <a:endParaRPr lang="es-CO" dirty="0"/>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194359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211240"/>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Ejercicio de clúster a partir de los fraudes que ya fueron identificados en el Registro Único de Victimas (RUV) y que ya fueron denunciados ante la fiscalía por la Oficina Asesora Jurídica (OAJ) de la Unidad. Comportamientos que son identificados como fraude. Buscar en la base de datos (identificación de patrones en el RUV) Aprendizaje de máquina para que identifique dentro del RUV posibles casos de fraude a partir de las características previamente identificadas. Se parte de 3000 registros para que el modelo “Aprenda” y luego correrlo sobre los 9.000.000 de registros de víctimas. </a:t>
            </a: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18655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943596"/>
            <a:ext cx="1454244" cy="400110"/>
          </a:xfrm>
          <a:prstGeom prst="rect">
            <a:avLst/>
          </a:prstGeom>
        </p:spPr>
        <p:txBody>
          <a:bodyPr wrap="none">
            <a:spAutoFit/>
          </a:bodyPr>
          <a:lstStyle/>
          <a:p>
            <a:r>
              <a:rPr lang="es-CO" sz="2000" b="1" dirty="0">
                <a:solidFill>
                  <a:srgbClr val="649CF5"/>
                </a:solidFill>
                <a:latin typeface="Work Sans" pitchFamily="2" charset="0"/>
                <a:cs typeface="Arial"/>
              </a:rPr>
              <a:t>Objetivos.</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4267598"/>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535242"/>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Esta iniciativa nace en base a la necesidad de poder identificar posibles casos de fraudes en el RUV. La entidad pretende realizar un proyecto de Big Data y analítica que permita cumplir con el objetivo propuesto, la realización de esta iniciativa demanda una cantidad de recursos tecnológicos que permitan la ejecución. </a:t>
            </a:r>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510554"/>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267598"/>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6077250"/>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428022"/>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Fredy Quesada</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Honofre Celis</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Fabian Arciniegas</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Juan Diaz</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320206"/>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6077250"/>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886902"/>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14/09/2020</a:t>
              </a:r>
            </a:p>
            <a:p>
              <a:pPr marL="342900" indent="-342900" algn="just">
                <a:buFont typeface="Arial" panose="020B0604020202020204" pitchFamily="34" charset="0"/>
                <a:buChar char="•"/>
              </a:pPr>
              <a:r>
                <a:rPr lang="es-CO" b="1" dirty="0"/>
                <a:t>Fecha de finalización: </a:t>
              </a:r>
              <a:r>
                <a:rPr lang="es-CO" dirty="0"/>
                <a:t>31/01/2021</a:t>
              </a:r>
            </a:p>
            <a:p>
              <a:pPr marL="342900" indent="-342900" algn="just">
                <a:buFont typeface="Arial" panose="020B0604020202020204" pitchFamily="34" charset="0"/>
                <a:buChar char="•"/>
              </a:pPr>
              <a:r>
                <a:rPr lang="es-CO" b="1" dirty="0"/>
                <a:t>Duración del piloto: </a:t>
              </a:r>
              <a:r>
                <a:rPr lang="es-CO" dirty="0"/>
                <a:t>5.5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6428022"/>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Andres Rojas</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Andrés Rodriguez</a:t>
            </a:r>
          </a:p>
          <a:p>
            <a:pPr marL="342900" indent="-342900" algn="l">
              <a:buFont typeface="Arial" panose="020B0604020202020204" pitchFamily="34" charset="0"/>
              <a:buChar char="•"/>
            </a:pPr>
            <a:r>
              <a:rPr lang="es-CO" sz="1800" b="1" dirty="0">
                <a:latin typeface="Work Sans" pitchFamily="2" charset="0"/>
                <a:sym typeface="Arial"/>
              </a:rPr>
              <a:t>Estadística: </a:t>
            </a:r>
            <a:r>
              <a:rPr lang="es-CO" sz="1800" dirty="0">
                <a:latin typeface="Work Sans" pitchFamily="2" charset="0"/>
                <a:sym typeface="Arial"/>
              </a:rPr>
              <a:t>Natalia Niño</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Sergio Cante</a:t>
            </a:r>
            <a:endParaRPr lang="es-CO" sz="1800" b="1"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125743" y="5983161"/>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44" name="Rectángulo 43">
            <a:extLst>
              <a:ext uri="{FF2B5EF4-FFF2-40B4-BE49-F238E27FC236}">
                <a16:creationId xmlns:a16="http://schemas.microsoft.com/office/drawing/2014/main" id="{85DFBC0A-A660-4D83-9186-293A4DDE7522}"/>
              </a:ext>
            </a:extLst>
          </p:cNvPr>
          <p:cNvSpPr/>
          <p:nvPr/>
        </p:nvSpPr>
        <p:spPr>
          <a:xfrm>
            <a:off x="6709011" y="806321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45" name="CuadroTexto 44">
            <a:extLst>
              <a:ext uri="{FF2B5EF4-FFF2-40B4-BE49-F238E27FC236}">
                <a16:creationId xmlns:a16="http://schemas.microsoft.com/office/drawing/2014/main" id="{EE71A32C-F767-479F-867C-7BA0C5D6E3E5}"/>
              </a:ext>
            </a:extLst>
          </p:cNvPr>
          <p:cNvSpPr txBox="1"/>
          <p:nvPr/>
        </p:nvSpPr>
        <p:spPr>
          <a:xfrm>
            <a:off x="6728063" y="8396261"/>
            <a:ext cx="7661182" cy="710179"/>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n-US" dirty="0" err="1"/>
              <a:t>Registro</a:t>
            </a:r>
            <a:r>
              <a:rPr lang="en-US" dirty="0"/>
              <a:t> Unico de Victimas - RUV</a:t>
            </a:r>
          </a:p>
          <a:p>
            <a:pPr marL="342900" indent="-342900" algn="just">
              <a:buFont typeface="Arial" panose="020B0604020202020204" pitchFamily="34" charset="0"/>
              <a:buChar char="•"/>
            </a:pPr>
            <a:r>
              <a:rPr lang="en-US" dirty="0"/>
              <a:t>Base de Datos de Casos </a:t>
            </a:r>
            <a:r>
              <a:rPr lang="en-US" dirty="0" err="1"/>
              <a:t>Identificados</a:t>
            </a:r>
            <a:r>
              <a:rPr lang="en-US" dirty="0"/>
              <a:t> de </a:t>
            </a:r>
            <a:r>
              <a:rPr lang="en-US" dirty="0" err="1"/>
              <a:t>Fraude</a:t>
            </a:r>
            <a:endParaRPr lang="en-US" dirty="0"/>
          </a:p>
        </p:txBody>
      </p:sp>
      <p:pic>
        <p:nvPicPr>
          <p:cNvPr id="8" name="Imagen 2" descr="UnidadVictimas_logo2018-01.jpg">
            <a:extLst>
              <a:ext uri="{FF2B5EF4-FFF2-40B4-BE49-F238E27FC236}">
                <a16:creationId xmlns:a16="http://schemas.microsoft.com/office/drawing/2014/main" id="{EC30A68F-2C66-47B7-B33C-8AD8A441616D}"/>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483395" y="699770"/>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1391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507375" y="1908969"/>
          <a:ext cx="14622387" cy="6949440"/>
        </p:xfrm>
        <a:graphic>
          <a:graphicData uri="http://schemas.openxmlformats.org/drawingml/2006/table">
            <a:tbl>
              <a:tblPr firstRow="1" bandRow="1">
                <a:tableStyleId>{5C22544A-7EE6-4342-B048-85BDC9FD1C3A}</a:tableStyleId>
              </a:tblPr>
              <a:tblGrid>
                <a:gridCol w="448079">
                  <a:extLst>
                    <a:ext uri="{9D8B030D-6E8A-4147-A177-3AD203B41FA5}">
                      <a16:colId xmlns:a16="http://schemas.microsoft.com/office/drawing/2014/main" val="4034247673"/>
                    </a:ext>
                  </a:extLst>
                </a:gridCol>
                <a:gridCol w="4066268">
                  <a:extLst>
                    <a:ext uri="{9D8B030D-6E8A-4147-A177-3AD203B41FA5}">
                      <a16:colId xmlns:a16="http://schemas.microsoft.com/office/drawing/2014/main" val="4110195667"/>
                    </a:ext>
                  </a:extLst>
                </a:gridCol>
                <a:gridCol w="2098964">
                  <a:extLst>
                    <a:ext uri="{9D8B030D-6E8A-4147-A177-3AD203B41FA5}">
                      <a16:colId xmlns:a16="http://schemas.microsoft.com/office/drawing/2014/main" val="3067221004"/>
                    </a:ext>
                  </a:extLst>
                </a:gridCol>
                <a:gridCol w="1787236">
                  <a:extLst>
                    <a:ext uri="{9D8B030D-6E8A-4147-A177-3AD203B41FA5}">
                      <a16:colId xmlns:a16="http://schemas.microsoft.com/office/drawing/2014/main" val="2864217077"/>
                    </a:ext>
                  </a:extLst>
                </a:gridCol>
                <a:gridCol w="1641764">
                  <a:extLst>
                    <a:ext uri="{9D8B030D-6E8A-4147-A177-3AD203B41FA5}">
                      <a16:colId xmlns:a16="http://schemas.microsoft.com/office/drawing/2014/main" val="3399724953"/>
                    </a:ext>
                  </a:extLst>
                </a:gridCol>
                <a:gridCol w="1558636">
                  <a:extLst>
                    <a:ext uri="{9D8B030D-6E8A-4147-A177-3AD203B41FA5}">
                      <a16:colId xmlns:a16="http://schemas.microsoft.com/office/drawing/2014/main" val="3419332314"/>
                    </a:ext>
                  </a:extLst>
                </a:gridCol>
                <a:gridCol w="1572444">
                  <a:extLst>
                    <a:ext uri="{9D8B030D-6E8A-4147-A177-3AD203B41FA5}">
                      <a16:colId xmlns:a16="http://schemas.microsoft.com/office/drawing/2014/main" val="2469023498"/>
                    </a:ext>
                  </a:extLst>
                </a:gridCol>
                <a:gridCol w="1448996">
                  <a:extLst>
                    <a:ext uri="{9D8B030D-6E8A-4147-A177-3AD203B41FA5}">
                      <a16:colId xmlns:a16="http://schemas.microsoft.com/office/drawing/2014/main" val="3319014404"/>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Septiembre</a:t>
                      </a:r>
                    </a:p>
                  </a:txBody>
                  <a:tcPr/>
                </a:tc>
                <a:tc>
                  <a:txBody>
                    <a:bodyPr/>
                    <a:lstStyle/>
                    <a:p>
                      <a:r>
                        <a:rPr lang="es-CO" sz="2000" noProof="0" dirty="0">
                          <a:latin typeface="Work Sans" panose="020B0604020202020204" charset="0"/>
                        </a:rPr>
                        <a:t>Octubre</a:t>
                      </a:r>
                    </a:p>
                  </a:txBody>
                  <a:tcPr/>
                </a:tc>
                <a:tc>
                  <a:txBody>
                    <a:bodyPr/>
                    <a:lstStyle/>
                    <a:p>
                      <a:r>
                        <a:rPr lang="es-CO" sz="2000" noProof="0" dirty="0">
                          <a:latin typeface="Work Sans" panose="020B0604020202020204" charset="0"/>
                        </a:rPr>
                        <a:t>Noviembre</a:t>
                      </a:r>
                    </a:p>
                  </a:txBody>
                  <a:tcPr/>
                </a:tc>
                <a:tc>
                  <a:txBody>
                    <a:bodyPr/>
                    <a:lstStyle/>
                    <a:p>
                      <a:r>
                        <a:rPr lang="es-CO" sz="2000" noProof="0" dirty="0">
                          <a:latin typeface="Work Sans" panose="020B0604020202020204" charset="0"/>
                        </a:rPr>
                        <a:t>Diciembre</a:t>
                      </a:r>
                    </a:p>
                  </a:txBody>
                  <a:tcPr/>
                </a:tc>
                <a:tc>
                  <a:txBody>
                    <a:bodyPr/>
                    <a:lstStyle/>
                    <a:p>
                      <a:r>
                        <a:rPr lang="es-CO" sz="2000" noProof="0" dirty="0">
                          <a:latin typeface="Work Sans" panose="020B0604020202020204" charset="0"/>
                        </a:rPr>
                        <a:t>Enero-2021</a:t>
                      </a: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Establecer Fuentes de información </a:t>
                      </a:r>
                    </a:p>
                  </a:txBody>
                  <a:tcPr/>
                </a:tc>
                <a:tc>
                  <a:txBody>
                    <a:bodyPr/>
                    <a:lstStyle/>
                    <a:p>
                      <a:r>
                        <a:rPr lang="es-CO" sz="1600" noProof="0" dirty="0">
                          <a:latin typeface="Work Sans" panose="020B0604020202020204" charset="0"/>
                        </a:rPr>
                        <a:t>Fredy Quesada</a:t>
                      </a:r>
                    </a:p>
                  </a:txBody>
                  <a:tcPr/>
                </a:tc>
                <a:tc>
                  <a:txBody>
                    <a:bodyPr/>
                    <a:lstStyle/>
                    <a:p>
                      <a:r>
                        <a:rPr lang="es-CO" sz="1600" noProof="0" dirty="0">
                          <a:latin typeface="Work Sans" panose="020B0604020202020204" charset="0"/>
                        </a:rPr>
                        <a:t>Identificar fuentes</a:t>
                      </a:r>
                    </a:p>
                  </a:txBody>
                  <a:tcPr>
                    <a:solidFill>
                      <a:schemeClr val="accent6">
                        <a:lumMod val="60000"/>
                        <a:lumOff val="40000"/>
                      </a:schemeClr>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Disponer fuentes</a:t>
                      </a:r>
                    </a:p>
                  </a:txBody>
                  <a:tcPr>
                    <a:solidFill>
                      <a:schemeClr val="accent6">
                        <a:lumMod val="60000"/>
                        <a:lumOff val="40000"/>
                      </a:schemeClr>
                    </a:solidFill>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Fredy Quesada</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Explorar Servicios</a:t>
                      </a:r>
                    </a:p>
                  </a:txBody>
                  <a:tcPr>
                    <a:solidFill>
                      <a:schemeClr val="accent6">
                        <a:lumMod val="60000"/>
                        <a:lumOff val="40000"/>
                      </a:schemeClr>
                    </a:solidFill>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Ingesta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Fredy Quesada</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Conexión</a:t>
                      </a:r>
                    </a:p>
                    <a:p>
                      <a:r>
                        <a:rPr lang="es-CO" sz="1600" noProof="0" dirty="0">
                          <a:latin typeface="Work Sans" panose="020B0604020202020204" charset="0"/>
                        </a:rPr>
                        <a:t>Extracción</a:t>
                      </a:r>
                    </a:p>
                  </a:txBody>
                  <a:tcPr/>
                </a:tc>
                <a:tc>
                  <a:txBody>
                    <a:bodyPr/>
                    <a:lstStyle/>
                    <a:p>
                      <a:r>
                        <a:rPr lang="es-CO" sz="1600" noProof="0" dirty="0">
                          <a:latin typeface="Work Sans" panose="020B0604020202020204" charset="0"/>
                        </a:rPr>
                        <a:t>Conocer Estructura</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Procesamiento</a:t>
                      </a:r>
                    </a:p>
                  </a:txBody>
                  <a:tcPr/>
                </a:tc>
                <a:tc>
                  <a:txBody>
                    <a:bodyPr/>
                    <a:lstStyle/>
                    <a:p>
                      <a:r>
                        <a:rPr lang="es-CO" sz="1600" noProof="0" dirty="0">
                          <a:latin typeface="Work Sans" panose="020B0604020202020204" charset="0"/>
                        </a:rPr>
                        <a:t>Honofre Celis</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Limpieza de datos</a:t>
                      </a:r>
                    </a:p>
                    <a:p>
                      <a:r>
                        <a:rPr lang="es-CO" sz="1600" noProof="0" dirty="0">
                          <a:latin typeface="Work Sans" panose="020B0604020202020204" charset="0"/>
                        </a:rPr>
                        <a:t>Análisis de datos</a:t>
                      </a:r>
                    </a:p>
                    <a:p>
                      <a:r>
                        <a:rPr lang="es-CO" sz="1600" noProof="0" dirty="0">
                          <a:latin typeface="Work Sans" panose="020B0604020202020204" charset="0"/>
                        </a:rPr>
                        <a:t>Implementación de Modelo ML</a:t>
                      </a: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Modelo de Base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Modelo de Base de datos</a:t>
                      </a: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3245335771"/>
                  </a:ext>
                </a:extLst>
              </a:tr>
              <a:tr h="481171">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Desarrollo de Reportes</a:t>
                      </a:r>
                    </a:p>
                  </a:txBody>
                  <a:tcPr/>
                </a:tc>
                <a:extLst>
                  <a:ext uri="{0D108BD9-81ED-4DB2-BD59-A6C34878D82A}">
                    <a16:rowId xmlns:a16="http://schemas.microsoft.com/office/drawing/2014/main" val="3571921829"/>
                  </a:ext>
                </a:extLst>
              </a:tr>
              <a:tr h="370840">
                <a:tc>
                  <a:txBody>
                    <a:bodyPr/>
                    <a:lstStyle/>
                    <a:p>
                      <a:pPr algn="l"/>
                      <a:r>
                        <a:rPr lang="es-CO" sz="16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Publicación de Resultados</a:t>
                      </a:r>
                    </a:p>
                  </a:txBody>
                  <a:tcPr/>
                </a:tc>
                <a:tc>
                  <a:txBody>
                    <a:bodyPr/>
                    <a:lstStyle/>
                    <a:p>
                      <a:r>
                        <a:rPr lang="es-CO" sz="1600" noProof="0" dirty="0">
                          <a:latin typeface="Work Sans" panose="020B0604020202020204" charset="0"/>
                        </a:rPr>
                        <a:t>Jhoan Ramirez</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Publicación de información en datos abiertos</a:t>
                      </a:r>
                    </a:p>
                  </a:txBody>
                  <a:tcPr/>
                </a:tc>
                <a:extLst>
                  <a:ext uri="{0D108BD9-81ED-4DB2-BD59-A6C34878D82A}">
                    <a16:rowId xmlns:a16="http://schemas.microsoft.com/office/drawing/2014/main" val="596753166"/>
                  </a:ext>
                </a:extLst>
              </a:tr>
            </a:tbl>
          </a:graphicData>
        </a:graphic>
      </p:graphicFrame>
      <p:pic>
        <p:nvPicPr>
          <p:cNvPr id="4" name="Imagen 2" descr="UnidadVictimas_logo2018-01.jpg">
            <a:extLst>
              <a:ext uri="{FF2B5EF4-FFF2-40B4-BE49-F238E27FC236}">
                <a16:creationId xmlns:a16="http://schemas.microsoft.com/office/drawing/2014/main" id="{8A22F4D5-0E4C-4CBC-8932-838DD8E74F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9713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2610177990"/>
              </p:ext>
            </p:extLst>
          </p:nvPr>
        </p:nvGraphicFramePr>
        <p:xfrm>
          <a:off x="428663" y="2732028"/>
          <a:ext cx="14622386" cy="3366360"/>
        </p:xfrm>
        <a:graphic>
          <a:graphicData uri="http://schemas.openxmlformats.org/drawingml/2006/table">
            <a:tbl>
              <a:tblPr firstRow="1" bandRow="1">
                <a:tableStyleId>{5C22544A-7EE6-4342-B048-85BDC9FD1C3A}</a:tableStyleId>
              </a:tblPr>
              <a:tblGrid>
                <a:gridCol w="482676">
                  <a:extLst>
                    <a:ext uri="{9D8B030D-6E8A-4147-A177-3AD203B41FA5}">
                      <a16:colId xmlns:a16="http://schemas.microsoft.com/office/drawing/2014/main" val="4034247673"/>
                    </a:ext>
                  </a:extLst>
                </a:gridCol>
                <a:gridCol w="4862943">
                  <a:extLst>
                    <a:ext uri="{9D8B030D-6E8A-4147-A177-3AD203B41FA5}">
                      <a16:colId xmlns:a16="http://schemas.microsoft.com/office/drawing/2014/main" val="4110195667"/>
                    </a:ext>
                  </a:extLst>
                </a:gridCol>
                <a:gridCol w="9276767">
                  <a:extLst>
                    <a:ext uri="{9D8B030D-6E8A-4147-A177-3AD203B41FA5}">
                      <a16:colId xmlns:a16="http://schemas.microsoft.com/office/drawing/2014/main" val="3399724953"/>
                    </a:ext>
                  </a:extLst>
                </a:gridCol>
              </a:tblGrid>
              <a:tr h="420795">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Diciembre</a:t>
                      </a:r>
                      <a:r>
                        <a:rPr lang="es-CO" sz="2000" noProof="0" dirty="0">
                          <a:latin typeface="Work Sans" panose="020B0604020202020204" charset="0"/>
                        </a:rPr>
                        <a:t>: Semana del 14 al 18</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b="0" dirty="0"/>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algn="just"/>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798189"/>
            <a:ext cx="11956799" cy="688975"/>
          </a:xfrm>
        </p:spPr>
        <p:txBody>
          <a:bodyPr/>
          <a:lstStyle/>
          <a:p>
            <a:r>
              <a:rPr lang="es-CO" sz="3600" dirty="0"/>
              <a:t>Avance en el cronograma</a:t>
            </a:r>
            <a:endParaRPr lang="es-CO" dirty="0"/>
          </a:p>
          <a:p>
            <a:endParaRPr lang="es-CO" dirty="0"/>
          </a:p>
        </p:txBody>
      </p:sp>
      <p:pic>
        <p:nvPicPr>
          <p:cNvPr id="9" name="Imagen 2" descr="UnidadVictimas_logo2018-01.jpg">
            <a:extLst>
              <a:ext uri="{FF2B5EF4-FFF2-40B4-BE49-F238E27FC236}">
                <a16:creationId xmlns:a16="http://schemas.microsoft.com/office/drawing/2014/main" id="{6437EAD6-30CC-47A6-A3F0-25245C48AA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254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642869"/>
            <a:ext cx="7816111" cy="1801965"/>
          </a:xfrm>
        </p:spPr>
        <p:txBody>
          <a:bodyPr/>
          <a:lstStyle/>
          <a:p>
            <a:r>
              <a:rPr lang="es-MX" dirty="0"/>
              <a:t>Piloto 6: </a:t>
            </a:r>
            <a:r>
              <a:rPr lang="es-CO" dirty="0"/>
              <a:t>Monitoreo de la dinámica y comportamiento del mercado de tierras rurales en Colombia</a:t>
            </a:r>
          </a:p>
          <a:p>
            <a:endParaRPr lang="es-CO" dirty="0"/>
          </a:p>
        </p:txBody>
      </p:sp>
      <p:pic>
        <p:nvPicPr>
          <p:cNvPr id="2" name="Picture 1">
            <a:extLst>
              <a:ext uri="{FF2B5EF4-FFF2-40B4-BE49-F238E27FC236}">
                <a16:creationId xmlns:a16="http://schemas.microsoft.com/office/drawing/2014/main" id="{5C00AD94-9D17-4E33-AE98-CFB8038BE8B3}"/>
              </a:ext>
            </a:extLst>
          </p:cNvPr>
          <p:cNvPicPr>
            <a:picLocks noChangeAspect="1"/>
          </p:cNvPicPr>
          <p:nvPr/>
        </p:nvPicPr>
        <p:blipFill>
          <a:blip r:embed="rId2"/>
          <a:stretch>
            <a:fillRect/>
          </a:stretch>
        </p:blipFill>
        <p:spPr>
          <a:xfrm>
            <a:off x="953508" y="3642869"/>
            <a:ext cx="5689334" cy="2222150"/>
          </a:xfrm>
          <a:prstGeom prst="rect">
            <a:avLst/>
          </a:prstGeom>
        </p:spPr>
      </p:pic>
    </p:spTree>
    <p:extLst>
      <p:ext uri="{BB962C8B-B14F-4D97-AF65-F5344CB8AC3E}">
        <p14:creationId xmlns:p14="http://schemas.microsoft.com/office/powerpoint/2010/main" val="2311551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Monitoreo de la dinámica y comportamiento del mercado de tierras rurales en Colombia</a:t>
            </a:r>
            <a:br>
              <a:rPr lang="es-CO" dirty="0"/>
            </a:br>
            <a:endParaRPr lang="es-CO" dirty="0"/>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a:xfrm>
            <a:off x="494071" y="1409306"/>
            <a:ext cx="11956799" cy="688975"/>
          </a:xfrm>
        </p:spPr>
        <p:txBody>
          <a:bodyPr/>
          <a:lstStyle/>
          <a:p>
            <a:r>
              <a:rPr lang="es-CO" sz="3600" dirty="0"/>
              <a:t>UPRA</a:t>
            </a:r>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flipH="1">
            <a:off x="1352122" y="2184927"/>
            <a:ext cx="29800" cy="1796523"/>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252516"/>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El propósito del proyecto es desarrollar y aplicar una arquitectura y metodología para analítica que permita al laboratorio de datos de SNUIRA la creación de diferentes mecanismos que agilicen el monitoreo, identificación de tendencias y proyección del comportamiento de la dinámica del mercado de tierras rurales agropecuarias en Colombia, aplicando técnicas de analítica de datos a partir de fuentes de información heterogéneas como son las transacciones inmobiliarias, actos registrales e información catastral</a:t>
            </a:r>
            <a:r>
              <a:rPr lang="es-MX" dirty="0"/>
              <a:t>. </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323078"/>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984872"/>
            <a:ext cx="1317990" cy="400110"/>
          </a:xfrm>
          <a:prstGeom prst="rect">
            <a:avLst/>
          </a:prstGeom>
        </p:spPr>
        <p:txBody>
          <a:bodyPr wrap="none">
            <a:spAutoFit/>
          </a:bodyPr>
          <a:lstStyle/>
          <a:p>
            <a:r>
              <a:rPr lang="es-CO" sz="2000" b="1" dirty="0">
                <a:solidFill>
                  <a:srgbClr val="649CF5"/>
                </a:solidFill>
                <a:latin typeface="Work Sans" pitchFamily="2" charset="0"/>
                <a:cs typeface="Arial"/>
              </a:rPr>
              <a:t>Objetivo.</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43822" y="4270774"/>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538418"/>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El monitoreo de la dinámica del comportamiento del mercado de tierras tiene como reto el integrar de manera oportuna y eficiente fuentes de información voluminosas y heterogéneas provenientes de diversas entidades. Dicho procesamiento y análisis hoy en día es bastante oneroso en términos de la cantidad de recursos técnicos y humanos que ello implica.</a:t>
            </a:r>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513730"/>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270774"/>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92802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278798"/>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Juan Carlos Méndez</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Carlos Delgado </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Carlos Freddy Rey</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Martín Orjuela</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17098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928026"/>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470978"/>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28/10/2020</a:t>
              </a:r>
            </a:p>
            <a:p>
              <a:pPr marL="342900" indent="-342900" algn="just">
                <a:buFont typeface="Arial" panose="020B0604020202020204" pitchFamily="34" charset="0"/>
                <a:buChar char="•"/>
              </a:pPr>
              <a:r>
                <a:rPr lang="es-CO" b="1" dirty="0"/>
                <a:t>Fecha de finalización: </a:t>
              </a:r>
              <a:r>
                <a:rPr lang="es-CO" dirty="0"/>
                <a:t>28/02/2021</a:t>
              </a:r>
            </a:p>
            <a:p>
              <a:pPr marL="342900" indent="-342900" algn="just">
                <a:buFont typeface="Arial" panose="020B0604020202020204" pitchFamily="34" charset="0"/>
                <a:buChar char="•"/>
              </a:pPr>
              <a:r>
                <a:rPr lang="es-CO" b="1" dirty="0"/>
                <a:t>Duración del piloto: </a:t>
              </a:r>
              <a:r>
                <a:rPr lang="es-CO" dirty="0"/>
                <a:t>4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6278798"/>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rPr>
              <a:t>Gerente del proyecto: </a:t>
            </a:r>
            <a:r>
              <a:rPr lang="en-US" sz="1800" dirty="0"/>
              <a:t>Fabian Acevedo</a:t>
            </a: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758752" y="635278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rgbClr val="FF5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8CE39120-6C9B-4950-831E-E256D0E77217}"/>
              </a:ext>
            </a:extLst>
          </p:cNvPr>
          <p:cNvSpPr/>
          <p:nvPr/>
        </p:nvSpPr>
        <p:spPr>
          <a:xfrm>
            <a:off x="6709011" y="749171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3C82ADEA-B5A9-4516-B81F-32A87074DBE9}"/>
              </a:ext>
            </a:extLst>
          </p:cNvPr>
          <p:cNvSpPr txBox="1"/>
          <p:nvPr/>
        </p:nvSpPr>
        <p:spPr>
          <a:xfrm>
            <a:off x="6709010" y="7863289"/>
            <a:ext cx="8313243"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dirty="0"/>
              <a:t>Estadísticas nacionales de actos registrados Oficina de Registro de instrumentos públicos (Fuente SNR) </a:t>
            </a:r>
          </a:p>
          <a:p>
            <a:pPr marL="342900" indent="-342900" algn="just">
              <a:buFont typeface="Arial" panose="020B0604020202020204" pitchFamily="34" charset="0"/>
              <a:buChar char="•"/>
            </a:pPr>
            <a:r>
              <a:rPr lang="es-CO" dirty="0"/>
              <a:t>Estadísticas Catastrales de la Unidades Operativas de Catastro y Catastro R1, R2, base de datos geográfica catastral. (Fuente IGAC, Catastros descentralizados)</a:t>
            </a:r>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266618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extLst>
              <p:ext uri="{D42A27DB-BD31-4B8C-83A1-F6EECF244321}">
                <p14:modId xmlns:p14="http://schemas.microsoft.com/office/powerpoint/2010/main" val="69322407"/>
              </p:ext>
            </p:extLst>
          </p:nvPr>
        </p:nvGraphicFramePr>
        <p:xfrm>
          <a:off x="494071" y="2089718"/>
          <a:ext cx="14652992" cy="6318885"/>
        </p:xfrm>
        <a:graphic>
          <a:graphicData uri="http://schemas.openxmlformats.org/drawingml/2006/table">
            <a:tbl>
              <a:tblPr firstRow="1" bandRow="1">
                <a:tableStyleId>{5C22544A-7EE6-4342-B048-85BDC9FD1C3A}</a:tableStyleId>
              </a:tblPr>
              <a:tblGrid>
                <a:gridCol w="540011">
                  <a:extLst>
                    <a:ext uri="{9D8B030D-6E8A-4147-A177-3AD203B41FA5}">
                      <a16:colId xmlns:a16="http://schemas.microsoft.com/office/drawing/2014/main" val="4034247673"/>
                    </a:ext>
                  </a:extLst>
                </a:gridCol>
                <a:gridCol w="3391361">
                  <a:extLst>
                    <a:ext uri="{9D8B030D-6E8A-4147-A177-3AD203B41FA5}">
                      <a16:colId xmlns:a16="http://schemas.microsoft.com/office/drawing/2014/main" val="4110195667"/>
                    </a:ext>
                  </a:extLst>
                </a:gridCol>
                <a:gridCol w="2277812">
                  <a:extLst>
                    <a:ext uri="{9D8B030D-6E8A-4147-A177-3AD203B41FA5}">
                      <a16:colId xmlns:a16="http://schemas.microsoft.com/office/drawing/2014/main" val="3067221004"/>
                    </a:ext>
                  </a:extLst>
                </a:gridCol>
                <a:gridCol w="497277">
                  <a:extLst>
                    <a:ext uri="{9D8B030D-6E8A-4147-A177-3AD203B41FA5}">
                      <a16:colId xmlns:a16="http://schemas.microsoft.com/office/drawing/2014/main" val="3183914772"/>
                    </a:ext>
                  </a:extLst>
                </a:gridCol>
                <a:gridCol w="532116">
                  <a:extLst>
                    <a:ext uri="{9D8B030D-6E8A-4147-A177-3AD203B41FA5}">
                      <a16:colId xmlns:a16="http://schemas.microsoft.com/office/drawing/2014/main" val="2295809863"/>
                    </a:ext>
                  </a:extLst>
                </a:gridCol>
                <a:gridCol w="532116">
                  <a:extLst>
                    <a:ext uri="{9D8B030D-6E8A-4147-A177-3AD203B41FA5}">
                      <a16:colId xmlns:a16="http://schemas.microsoft.com/office/drawing/2014/main" val="2864217077"/>
                    </a:ext>
                  </a:extLst>
                </a:gridCol>
                <a:gridCol w="537617">
                  <a:extLst>
                    <a:ext uri="{9D8B030D-6E8A-4147-A177-3AD203B41FA5}">
                      <a16:colId xmlns:a16="http://schemas.microsoft.com/office/drawing/2014/main" val="2400067364"/>
                    </a:ext>
                  </a:extLst>
                </a:gridCol>
                <a:gridCol w="497277">
                  <a:extLst>
                    <a:ext uri="{9D8B030D-6E8A-4147-A177-3AD203B41FA5}">
                      <a16:colId xmlns:a16="http://schemas.microsoft.com/office/drawing/2014/main" val="3399724953"/>
                    </a:ext>
                  </a:extLst>
                </a:gridCol>
                <a:gridCol w="532116">
                  <a:extLst>
                    <a:ext uri="{9D8B030D-6E8A-4147-A177-3AD203B41FA5}">
                      <a16:colId xmlns:a16="http://schemas.microsoft.com/office/drawing/2014/main" val="2997591452"/>
                    </a:ext>
                  </a:extLst>
                </a:gridCol>
                <a:gridCol w="532116">
                  <a:extLst>
                    <a:ext uri="{9D8B030D-6E8A-4147-A177-3AD203B41FA5}">
                      <a16:colId xmlns:a16="http://schemas.microsoft.com/office/drawing/2014/main" val="944074791"/>
                    </a:ext>
                  </a:extLst>
                </a:gridCol>
                <a:gridCol w="537617">
                  <a:extLst>
                    <a:ext uri="{9D8B030D-6E8A-4147-A177-3AD203B41FA5}">
                      <a16:colId xmlns:a16="http://schemas.microsoft.com/office/drawing/2014/main" val="3148160484"/>
                    </a:ext>
                  </a:extLst>
                </a:gridCol>
                <a:gridCol w="577956">
                  <a:extLst>
                    <a:ext uri="{9D8B030D-6E8A-4147-A177-3AD203B41FA5}">
                      <a16:colId xmlns:a16="http://schemas.microsoft.com/office/drawing/2014/main" val="1573800949"/>
                    </a:ext>
                  </a:extLst>
                </a:gridCol>
                <a:gridCol w="479673">
                  <a:extLst>
                    <a:ext uri="{9D8B030D-6E8A-4147-A177-3AD203B41FA5}">
                      <a16:colId xmlns:a16="http://schemas.microsoft.com/office/drawing/2014/main" val="3752413434"/>
                    </a:ext>
                  </a:extLst>
                </a:gridCol>
                <a:gridCol w="532116">
                  <a:extLst>
                    <a:ext uri="{9D8B030D-6E8A-4147-A177-3AD203B41FA5}">
                      <a16:colId xmlns:a16="http://schemas.microsoft.com/office/drawing/2014/main" val="2150395293"/>
                    </a:ext>
                  </a:extLst>
                </a:gridCol>
                <a:gridCol w="537617">
                  <a:extLst>
                    <a:ext uri="{9D8B030D-6E8A-4147-A177-3AD203B41FA5}">
                      <a16:colId xmlns:a16="http://schemas.microsoft.com/office/drawing/2014/main" val="3419332314"/>
                    </a:ext>
                  </a:extLst>
                </a:gridCol>
                <a:gridCol w="497277">
                  <a:extLst>
                    <a:ext uri="{9D8B030D-6E8A-4147-A177-3AD203B41FA5}">
                      <a16:colId xmlns:a16="http://schemas.microsoft.com/office/drawing/2014/main" val="2469023498"/>
                    </a:ext>
                  </a:extLst>
                </a:gridCol>
                <a:gridCol w="551184">
                  <a:extLst>
                    <a:ext uri="{9D8B030D-6E8A-4147-A177-3AD203B41FA5}">
                      <a16:colId xmlns:a16="http://schemas.microsoft.com/office/drawing/2014/main" val="4252905078"/>
                    </a:ext>
                  </a:extLst>
                </a:gridCol>
                <a:gridCol w="532116">
                  <a:extLst>
                    <a:ext uri="{9D8B030D-6E8A-4147-A177-3AD203B41FA5}">
                      <a16:colId xmlns:a16="http://schemas.microsoft.com/office/drawing/2014/main" val="368911432"/>
                    </a:ext>
                  </a:extLst>
                </a:gridCol>
                <a:gridCol w="537617">
                  <a:extLst>
                    <a:ext uri="{9D8B030D-6E8A-4147-A177-3AD203B41FA5}">
                      <a16:colId xmlns:a16="http://schemas.microsoft.com/office/drawing/2014/main" val="1881539505"/>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gridSpan="4">
                  <a:txBody>
                    <a:bodyPr/>
                    <a:lstStyle/>
                    <a:p>
                      <a:r>
                        <a:rPr lang="es-CO" sz="2000" noProof="0" dirty="0">
                          <a:latin typeface="Work Sans" panose="020B0604020202020204" charset="0"/>
                        </a:rPr>
                        <a:t>Noviembre</a:t>
                      </a:r>
                    </a:p>
                  </a:txBody>
                  <a:tcPr/>
                </a:tc>
                <a:tc hMerge="1">
                  <a:txBody>
                    <a:bodyPr/>
                    <a:lstStyle/>
                    <a:p>
                      <a:pPr algn="ctr"/>
                      <a:endParaRPr lang="es-CO" sz="2000" noProof="0" dirty="0">
                        <a:latin typeface="Work Sans" panose="020B0604020202020204" charset="0"/>
                      </a:endParaRPr>
                    </a:p>
                  </a:txBody>
                  <a:tcPr/>
                </a:tc>
                <a:tc hMerge="1">
                  <a:txBody>
                    <a:bodyPr/>
                    <a:lstStyle/>
                    <a:p>
                      <a:pPr algn="ctr"/>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Diciembre</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Enero-2021</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Febrero-2021</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680622030"/>
                  </a:ext>
                </a:extLst>
              </a:tr>
              <a:tr h="353921">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r>
                        <a:rPr lang="es-CO" sz="1400" noProof="0" dirty="0"/>
                        <a:t>S1</a:t>
                      </a:r>
                      <a:endParaRPr lang="es-CO" sz="1400" noProof="0" dirty="0">
                        <a:latin typeface="Work Sans" panose="020B0604020202020204" charset="0"/>
                      </a:endParaRPr>
                    </a:p>
                  </a:txBody>
                  <a:tcPr/>
                </a:tc>
                <a:tc>
                  <a:txBody>
                    <a:bodyPr/>
                    <a:lstStyle/>
                    <a:p>
                      <a:r>
                        <a:rPr lang="es-CO" sz="1400" noProof="0" dirty="0"/>
                        <a:t>S2</a:t>
                      </a:r>
                      <a:endParaRPr lang="es-CO" sz="1400" noProof="0" dirty="0">
                        <a:latin typeface="Work Sans" panose="020B0604020202020204" charset="0"/>
                      </a:endParaRPr>
                    </a:p>
                  </a:txBody>
                  <a:tcPr/>
                </a:tc>
                <a:tc>
                  <a:txBody>
                    <a:bodyPr/>
                    <a:lstStyle/>
                    <a:p>
                      <a:r>
                        <a:rPr lang="es-CO" sz="1400" noProof="0" dirty="0"/>
                        <a:t>S3</a:t>
                      </a:r>
                      <a:endParaRPr lang="es-CO" sz="1400" noProof="0" dirty="0">
                        <a:latin typeface="Work Sans" panose="020B0604020202020204" charset="0"/>
                      </a:endParaRPr>
                    </a:p>
                  </a:txBody>
                  <a:tcPr/>
                </a:tc>
                <a:tc>
                  <a:txBody>
                    <a:bodyPr/>
                    <a:lstStyle/>
                    <a:p>
                      <a:r>
                        <a:rPr lang="es-CO" sz="1400" noProof="0" dirty="0"/>
                        <a:t>S4</a:t>
                      </a:r>
                      <a:endParaRPr lang="es-CO" sz="1400" noProof="0" dirty="0">
                        <a:latin typeface="Work Sans" panose="020B0604020202020204" charset="0"/>
                      </a:endParaRPr>
                    </a:p>
                  </a:txBody>
                  <a:tcPr/>
                </a:tc>
                <a:tc>
                  <a:txBody>
                    <a:bodyPr/>
                    <a:lstStyle/>
                    <a:p>
                      <a:r>
                        <a:rPr lang="es-CO" sz="1400" noProof="0" dirty="0"/>
                        <a:t>S1</a:t>
                      </a:r>
                      <a:endParaRPr lang="es-CO" sz="1400" noProof="0" dirty="0">
                        <a:latin typeface="Work Sans" panose="020B0604020202020204" charset="0"/>
                      </a:endParaRPr>
                    </a:p>
                  </a:txBody>
                  <a:tcPr/>
                </a:tc>
                <a:tc>
                  <a:txBody>
                    <a:bodyPr/>
                    <a:lstStyle/>
                    <a:p>
                      <a:r>
                        <a:rPr lang="es-CO" sz="1400" noProof="0" dirty="0"/>
                        <a:t>S2</a:t>
                      </a:r>
                      <a:endParaRPr lang="es-CO" sz="1400" noProof="0" dirty="0">
                        <a:latin typeface="Work Sans" panose="020B0604020202020204" charset="0"/>
                      </a:endParaRPr>
                    </a:p>
                  </a:txBody>
                  <a:tcPr/>
                </a:tc>
                <a:tc>
                  <a:txBody>
                    <a:bodyPr/>
                    <a:lstStyle/>
                    <a:p>
                      <a:r>
                        <a:rPr lang="es-CO" sz="1400" noProof="0" dirty="0"/>
                        <a:t>S3</a:t>
                      </a:r>
                      <a:endParaRPr lang="es-CO" sz="1400" noProof="0" dirty="0">
                        <a:latin typeface="Work Sans" panose="020B0604020202020204" charset="0"/>
                      </a:endParaRPr>
                    </a:p>
                  </a:txBody>
                  <a:tcPr/>
                </a:tc>
                <a:tc>
                  <a:txBody>
                    <a:bodyPr/>
                    <a:lstStyle/>
                    <a:p>
                      <a:r>
                        <a:rPr lang="es-CO" sz="1400" noProof="0" dirty="0"/>
                        <a:t>S4</a:t>
                      </a:r>
                      <a:endParaRPr lang="es-CO" sz="1400" noProof="0" dirty="0">
                        <a:latin typeface="Work Sans" panose="020B0604020202020204" charset="0"/>
                      </a:endParaRPr>
                    </a:p>
                  </a:txBody>
                  <a:tcPr/>
                </a:tc>
                <a:tc>
                  <a:txBody>
                    <a:bodyPr/>
                    <a:lstStyle/>
                    <a:p>
                      <a:r>
                        <a:rPr lang="es-CO" sz="1400" noProof="0" dirty="0"/>
                        <a:t>S1</a:t>
                      </a:r>
                      <a:endParaRPr lang="es-CO" sz="1400" noProof="0" dirty="0">
                        <a:latin typeface="Work Sans" panose="020B0604020202020204" charset="0"/>
                      </a:endParaRPr>
                    </a:p>
                  </a:txBody>
                  <a:tcPr/>
                </a:tc>
                <a:tc>
                  <a:txBody>
                    <a:bodyPr/>
                    <a:lstStyle/>
                    <a:p>
                      <a:r>
                        <a:rPr lang="es-CO" sz="1400" noProof="0" dirty="0"/>
                        <a:t>S2</a:t>
                      </a:r>
                      <a:endParaRPr lang="es-CO" sz="1400" noProof="0" dirty="0">
                        <a:latin typeface="Work Sans" panose="020B0604020202020204" charset="0"/>
                      </a:endParaRPr>
                    </a:p>
                  </a:txBody>
                  <a:tcPr/>
                </a:tc>
                <a:tc>
                  <a:txBody>
                    <a:bodyPr/>
                    <a:lstStyle/>
                    <a:p>
                      <a:r>
                        <a:rPr lang="es-CO" sz="1400" noProof="0" dirty="0"/>
                        <a:t>S3</a:t>
                      </a:r>
                      <a:endParaRPr lang="es-CO" sz="1400" noProof="0" dirty="0">
                        <a:latin typeface="Work Sans" panose="020B0604020202020204" charset="0"/>
                      </a:endParaRPr>
                    </a:p>
                  </a:txBody>
                  <a:tcPr/>
                </a:tc>
                <a:tc>
                  <a:txBody>
                    <a:bodyPr/>
                    <a:lstStyle/>
                    <a:p>
                      <a:r>
                        <a:rPr lang="es-CO" sz="1400" noProof="0" dirty="0"/>
                        <a:t>S4</a:t>
                      </a:r>
                      <a:endParaRPr lang="es-CO" sz="1400" noProof="0" dirty="0">
                        <a:latin typeface="Work Sans" panose="020B0604020202020204" charset="0"/>
                      </a:endParaRPr>
                    </a:p>
                  </a:txBody>
                  <a:tcPr/>
                </a:tc>
                <a:tc>
                  <a:txBody>
                    <a:bodyPr/>
                    <a:lstStyle/>
                    <a:p>
                      <a:r>
                        <a:rPr lang="es-CO" sz="1400" noProof="0" dirty="0"/>
                        <a:t>S1</a:t>
                      </a:r>
                      <a:endParaRPr lang="es-CO" sz="1400" noProof="0" dirty="0">
                        <a:latin typeface="Work Sans" panose="020B0604020202020204" charset="0"/>
                      </a:endParaRPr>
                    </a:p>
                  </a:txBody>
                  <a:tcPr/>
                </a:tc>
                <a:tc>
                  <a:txBody>
                    <a:bodyPr/>
                    <a:lstStyle/>
                    <a:p>
                      <a:r>
                        <a:rPr lang="es-CO" sz="1400" noProof="0" dirty="0"/>
                        <a:t>S2</a:t>
                      </a:r>
                      <a:endParaRPr lang="es-CO" sz="1400" noProof="0" dirty="0">
                        <a:latin typeface="Work Sans" panose="020B0604020202020204" charset="0"/>
                      </a:endParaRPr>
                    </a:p>
                  </a:txBody>
                  <a:tcPr/>
                </a:tc>
                <a:tc>
                  <a:txBody>
                    <a:bodyPr/>
                    <a:lstStyle/>
                    <a:p>
                      <a:r>
                        <a:rPr lang="es-CO" sz="1400" noProof="0" dirty="0"/>
                        <a:t>S3</a:t>
                      </a:r>
                      <a:endParaRPr lang="es-CO" sz="1400" noProof="0" dirty="0">
                        <a:latin typeface="Work Sans" panose="020B0604020202020204" charset="0"/>
                      </a:endParaRPr>
                    </a:p>
                  </a:txBody>
                  <a:tcPr/>
                </a:tc>
                <a:tc>
                  <a:txBody>
                    <a:bodyPr/>
                    <a:lstStyle/>
                    <a:p>
                      <a:r>
                        <a:rPr lang="es-CO" sz="1400" noProof="0" dirty="0"/>
                        <a:t>S4</a:t>
                      </a:r>
                      <a:endParaRPr lang="es-CO" sz="1400" noProof="0" dirty="0">
                        <a:latin typeface="Work Sans" panose="020B0604020202020204" charset="0"/>
                      </a:endParaRPr>
                    </a:p>
                  </a:txBody>
                  <a:tcPr/>
                </a:tc>
                <a:extLst>
                  <a:ext uri="{0D108BD9-81ED-4DB2-BD59-A6C34878D82A}">
                    <a16:rowId xmlns:a16="http://schemas.microsoft.com/office/drawing/2014/main" val="1722326007"/>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err="1">
                          <a:latin typeface="Work Sans" panose="020B0604020202020204" charset="0"/>
                        </a:rPr>
                        <a:t>Análisis</a:t>
                      </a:r>
                      <a:r>
                        <a:rPr lang="en-US" sz="1700" kern="1200" dirty="0">
                          <a:latin typeface="Work Sans" panose="020B0604020202020204" charset="0"/>
                        </a:rPr>
                        <a:t> y </a:t>
                      </a:r>
                      <a:r>
                        <a:rPr lang="en-US" sz="1700" kern="1200" dirty="0" err="1">
                          <a:latin typeface="Work Sans" panose="020B0604020202020204" charset="0"/>
                        </a:rPr>
                        <a:t>diseño</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Juan Carlos Méndez/ Carlos Delgado</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Entendimiento del negocio y los datos. Perfilamiento de datos. Análisis descriptivo </a:t>
                      </a:r>
                      <a:r>
                        <a:rPr lang="es-ES" sz="1700" kern="1200" dirty="0" err="1">
                          <a:latin typeface="Work Sans" panose="020B0604020202020204" charset="0"/>
                        </a:rPr>
                        <a:t>incial</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a:latin typeface="Work Sans" panose="020B0604020202020204" charset="0"/>
                        </a:rPr>
                        <a:t>Juan Carlos Méndez/ Carlos Delgado</a:t>
                      </a:r>
                      <a:endParaRPr lang="es-ES" sz="1700" kern="1200">
                        <a:solidFill>
                          <a:schemeClr val="dk1"/>
                        </a:solidFill>
                        <a:latin typeface="Work Sans" panose="020B0604020202020204" charset="0"/>
                        <a:ea typeface="+mn-ea"/>
                        <a:cs typeface="+mn-cs"/>
                      </a:endParaRPr>
                    </a:p>
                  </a:txBody>
                  <a:tcPr marL="9525" marR="9525" marT="9525" marB="0" anchor="ctr"/>
                </a:tc>
                <a:tc>
                  <a:txBody>
                    <a:bodyPr/>
                    <a:lstStyle/>
                    <a:p>
                      <a:pPr marL="0" algn="l" defTabSz="1161014" rtl="0" eaLnBrk="1" fontAlgn="t" latinLnBrk="0" hangingPunct="1"/>
                      <a:r>
                        <a:rPr lang="en-US" sz="1000" u="none" strike="noStrike" kern="1200" dirty="0">
                          <a:effectLst/>
                        </a:rPr>
                        <a:t> </a:t>
                      </a:r>
                      <a:endParaRPr lang="en-US" sz="1000" b="0" i="0" u="none" strike="noStrike" kern="1200" dirty="0">
                        <a:solidFill>
                          <a:srgbClr val="000000"/>
                        </a:solidFill>
                        <a:effectLst/>
                        <a:latin typeface="Arial" panose="020B0604020202020204" pitchFamily="34" charset="0"/>
                        <a:ea typeface="+mn-ea"/>
                        <a:cs typeface="+mn-cs"/>
                      </a:endParaRPr>
                    </a:p>
                  </a:txBody>
                  <a:tcPr marL="9525" marR="9525" marT="9525" marB="0"/>
                </a:tc>
                <a:tc>
                  <a:txBody>
                    <a:bodyPr/>
                    <a:lstStyle/>
                    <a:p>
                      <a:pPr marL="0" algn="l" defTabSz="1161014" rtl="0" eaLnBrk="1" fontAlgn="t" latinLnBrk="0" hangingPunct="1"/>
                      <a:r>
                        <a:rPr lang="en-US" sz="1000" u="none" strike="noStrike" kern="1200" dirty="0">
                          <a:effectLst/>
                        </a:rPr>
                        <a:t> </a:t>
                      </a:r>
                      <a:endParaRPr lang="en-US" sz="1000" b="0" i="0" u="none" strike="noStrike" kern="1200" dirty="0">
                        <a:solidFill>
                          <a:srgbClr val="000000"/>
                        </a:solidFill>
                        <a:effectLst/>
                        <a:latin typeface="Arial" panose="020B0604020202020204" pitchFamily="34" charset="0"/>
                        <a:ea typeface="+mn-ea"/>
                        <a:cs typeface="+mn-cs"/>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a:latin typeface="Work Sans" panose="020B0604020202020204" charset="0"/>
                        </a:rPr>
                        <a:t>Recopilación fuentes de información</a:t>
                      </a:r>
                      <a:endParaRPr lang="en-US" sz="1700" kern="120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a:latin typeface="Work Sans" panose="020B0604020202020204" charset="0"/>
                        </a:rPr>
                        <a:t>Carlos Delgado</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a:latin typeface="Work Sans" panose="020B0604020202020204" charset="0"/>
                        </a:rPr>
                        <a:t>Ingesta de </a:t>
                      </a:r>
                      <a:r>
                        <a:rPr lang="en-US" sz="1700" kern="1200" dirty="0" err="1">
                          <a:latin typeface="Work Sans" panose="020B0604020202020204" charset="0"/>
                        </a:rPr>
                        <a:t>datos</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a:latin typeface="Work Sans" panose="020B0604020202020204" charset="0"/>
                        </a:rPr>
                        <a:t>Juan Carlos Méndez/ Carlos Delgado</a:t>
                      </a:r>
                      <a:endParaRPr lang="es-ES" sz="1700" kern="120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a:latin typeface="Work Sans" panose="020B0604020202020204" charset="0"/>
                        </a:rPr>
                        <a:t>Proceso automatización ETL</a:t>
                      </a:r>
                      <a:endParaRPr lang="en-US" sz="1700" kern="120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a:latin typeface="Work Sans" panose="020B0604020202020204" charset="0"/>
                        </a:rPr>
                        <a:t>Juan Carlos Méndez / Carlos Delgado</a:t>
                      </a:r>
                      <a:endParaRPr lang="es-ES" sz="1700" kern="120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a:latin typeface="Work Sans" panose="020B0604020202020204" charset="0"/>
                        </a:rPr>
                        <a:t>Procesamiento de información no estructurada. Modelo de clasificación</a:t>
                      </a:r>
                      <a:endParaRPr lang="es-ES" sz="1700" kern="120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a:latin typeface="Work Sans" panose="020B0604020202020204" charset="0"/>
                        </a:rPr>
                        <a:t>Juan Carlos Méndez</a:t>
                      </a:r>
                      <a:endParaRPr lang="en-US" sz="1700" kern="120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3571921829"/>
                  </a:ext>
                </a:extLst>
              </a:tr>
              <a:tr h="239462">
                <a:tc>
                  <a:txBody>
                    <a:bodyPr/>
                    <a:lstStyle/>
                    <a:p>
                      <a:pPr algn="l"/>
                      <a:r>
                        <a:rPr lang="es-CO" sz="17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a:latin typeface="Work Sans" panose="020B0604020202020204" charset="0"/>
                        </a:rPr>
                        <a:t>Publicación tableros de control y reportes preliminares.</a:t>
                      </a:r>
                      <a:endParaRPr lang="es-ES" sz="1700" kern="120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a:latin typeface="Work Sans" panose="020B0604020202020204" charset="0"/>
                        </a:rPr>
                        <a:t>Juan Carlos Méndez/ Carlos Delgado</a:t>
                      </a:r>
                      <a:endParaRPr lang="es-ES" sz="1700" kern="120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596753166"/>
                  </a:ext>
                </a:extLst>
              </a:tr>
              <a:tr h="239462">
                <a:tc>
                  <a:txBody>
                    <a:bodyPr/>
                    <a:lstStyle/>
                    <a:p>
                      <a:pPr algn="l"/>
                      <a:r>
                        <a:rPr lang="es-CO" sz="1700" noProof="0" dirty="0">
                          <a:latin typeface="Work Sans" panose="020B0604020202020204" charset="0"/>
                        </a:rPr>
                        <a:t>8</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Experimentación con algoritmos de AI</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a:latin typeface="Work Sans" panose="020B0604020202020204" charset="0"/>
                        </a:rPr>
                        <a:t>Juan Carlos Méndez/ Carlos Delgado</a:t>
                      </a:r>
                      <a:endParaRPr lang="es-ES" sz="1700" kern="120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801970830"/>
                  </a:ext>
                </a:extLst>
              </a:tr>
              <a:tr h="239462">
                <a:tc>
                  <a:txBody>
                    <a:bodyPr/>
                    <a:lstStyle/>
                    <a:p>
                      <a:pPr algn="l"/>
                      <a:r>
                        <a:rPr lang="es-CO" sz="1700" noProof="0" dirty="0">
                          <a:latin typeface="Work Sans" panose="020B0604020202020204" charset="0"/>
                        </a:rPr>
                        <a:t>9</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err="1">
                          <a:latin typeface="Work Sans" panose="020B0604020202020204" charset="0"/>
                        </a:rPr>
                        <a:t>Publicación</a:t>
                      </a:r>
                      <a:r>
                        <a:rPr lang="en-US" sz="1700" kern="1200" dirty="0">
                          <a:latin typeface="Work Sans" panose="020B0604020202020204" charset="0"/>
                        </a:rPr>
                        <a:t> final de </a:t>
                      </a:r>
                      <a:r>
                        <a:rPr lang="en-US" sz="1700" kern="1200" dirty="0" err="1">
                          <a:latin typeface="Work Sans" panose="020B0604020202020204" charset="0"/>
                        </a:rPr>
                        <a:t>Resultados</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Juan Carlos Méndez/ Carlos Delgado</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extLst>
                  <a:ext uri="{0D108BD9-81ED-4DB2-BD59-A6C34878D82A}">
                    <a16:rowId xmlns:a16="http://schemas.microsoft.com/office/drawing/2014/main" val="1713712443"/>
                  </a:ext>
                </a:extLst>
              </a:tr>
            </a:tbl>
          </a:graphicData>
        </a:graphic>
      </p:graphicFrame>
    </p:spTree>
    <p:extLst>
      <p:ext uri="{BB962C8B-B14F-4D97-AF65-F5344CB8AC3E}">
        <p14:creationId xmlns:p14="http://schemas.microsoft.com/office/powerpoint/2010/main" val="3533379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a:xfrm>
            <a:off x="494071" y="189244"/>
            <a:ext cx="14622387" cy="504441"/>
          </a:xfrm>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pPr marL="0" marR="0" lvl="0" indent="0" algn="l" defTabSz="1161014" rtl="0" eaLnBrk="1" fontAlgn="auto" latinLnBrk="0" hangingPunct="1">
              <a:lnSpc>
                <a:spcPct val="90000"/>
              </a:lnSpc>
              <a:spcBef>
                <a:spcPts val="1270"/>
              </a:spcBef>
              <a:spcAft>
                <a:spcPts val="0"/>
              </a:spcAft>
              <a:buClrTx/>
              <a:buSzTx/>
              <a:buFont typeface="Arial" panose="020B0604020202020204" pitchFamily="34" charset="0"/>
              <a:buNone/>
              <a:tabLst/>
              <a:defRPr/>
            </a:pPr>
            <a:endParaRPr kumimoji="0" lang="es-CO" sz="3400" b="0" i="0" u="none" strike="noStrike" kern="1200" cap="none" spc="0" normalizeH="0" baseline="0" noProof="0" dirty="0">
              <a:ln>
                <a:noFill/>
              </a:ln>
              <a:solidFill>
                <a:srgbClr val="649CF6"/>
              </a:solidFill>
              <a:effectLst/>
              <a:uLnTx/>
              <a:uFillTx/>
              <a:latin typeface="Work Sans" pitchFamily="2" charset="0"/>
              <a:ea typeface="+mn-ea"/>
              <a:cs typeface="+mn-cs"/>
            </a:endParaRPr>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2153786214"/>
              </p:ext>
            </p:extLst>
          </p:nvPr>
        </p:nvGraphicFramePr>
        <p:xfrm>
          <a:off x="428662" y="1295145"/>
          <a:ext cx="14753203" cy="7444679"/>
        </p:xfrm>
        <a:graphic>
          <a:graphicData uri="http://schemas.openxmlformats.org/drawingml/2006/table">
            <a:tbl>
              <a:tblPr firstRow="1" bandRow="1">
                <a:tableStyleId>{5C22544A-7EE6-4342-B048-85BDC9FD1C3A}</a:tableStyleId>
              </a:tblPr>
              <a:tblGrid>
                <a:gridCol w="668281">
                  <a:extLst>
                    <a:ext uri="{9D8B030D-6E8A-4147-A177-3AD203B41FA5}">
                      <a16:colId xmlns:a16="http://schemas.microsoft.com/office/drawing/2014/main" val="4034247673"/>
                    </a:ext>
                  </a:extLst>
                </a:gridCol>
                <a:gridCol w="4043468">
                  <a:extLst>
                    <a:ext uri="{9D8B030D-6E8A-4147-A177-3AD203B41FA5}">
                      <a16:colId xmlns:a16="http://schemas.microsoft.com/office/drawing/2014/main" val="4110195667"/>
                    </a:ext>
                  </a:extLst>
                </a:gridCol>
                <a:gridCol w="10041454">
                  <a:extLst>
                    <a:ext uri="{9D8B030D-6E8A-4147-A177-3AD203B41FA5}">
                      <a16:colId xmlns:a16="http://schemas.microsoft.com/office/drawing/2014/main" val="3399724953"/>
                    </a:ext>
                  </a:extLst>
                </a:gridCol>
              </a:tblGrid>
              <a:tr h="370506">
                <a:tc>
                  <a:txBody>
                    <a:bodyPr/>
                    <a:lstStyle/>
                    <a:p>
                      <a:pPr algn="l"/>
                      <a:r>
                        <a:rPr lang="es-CO" sz="1700" noProof="0" dirty="0">
                          <a:latin typeface="Work Sans" panose="020B0604020202020204" charset="0"/>
                        </a:rPr>
                        <a:t>Id </a:t>
                      </a:r>
                    </a:p>
                  </a:txBody>
                  <a:tcPr/>
                </a:tc>
                <a:tc>
                  <a:txBody>
                    <a:bodyPr/>
                    <a:lstStyle/>
                    <a:p>
                      <a:pPr algn="l"/>
                      <a:r>
                        <a:rPr lang="es-CO" sz="1700" noProof="0" dirty="0">
                          <a:latin typeface="Work Sans" panose="020B0604020202020204" charset="0"/>
                        </a:rPr>
                        <a:t>Actividad</a:t>
                      </a: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1700" b="1" kern="1200" dirty="0">
                          <a:solidFill>
                            <a:schemeClr val="lt1"/>
                          </a:solidFill>
                          <a:latin typeface="Work Sans" panose="020B0604020202020204" charset="0"/>
                          <a:ea typeface="+mn-ea"/>
                          <a:cs typeface="+mn-cs"/>
                        </a:rPr>
                        <a:t>Noviembre</a:t>
                      </a:r>
                      <a:r>
                        <a:rPr lang="es-CO" sz="1700" noProof="0" dirty="0">
                          <a:latin typeface="Work Sans" panose="020B0604020202020204" charset="0"/>
                        </a:rPr>
                        <a:t>: Semana del 9 al 13</a:t>
                      </a:r>
                    </a:p>
                  </a:txBody>
                  <a:tcPr/>
                </a:tc>
                <a:extLst>
                  <a:ext uri="{0D108BD9-81ED-4DB2-BD59-A6C34878D82A}">
                    <a16:rowId xmlns:a16="http://schemas.microsoft.com/office/drawing/2014/main" val="3680622030"/>
                  </a:ext>
                </a:extLst>
              </a:tr>
              <a:tr h="54129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err="1">
                          <a:latin typeface="Work Sans" panose="020B0604020202020204" charset="0"/>
                        </a:rPr>
                        <a:t>Análisis</a:t>
                      </a:r>
                      <a:r>
                        <a:rPr lang="en-US" sz="1700" kern="1200" dirty="0">
                          <a:latin typeface="Work Sans" panose="020B0604020202020204" charset="0"/>
                        </a:rPr>
                        <a:t> y </a:t>
                      </a:r>
                      <a:r>
                        <a:rPr lang="en-US" sz="1700" kern="1200" dirty="0" err="1">
                          <a:latin typeface="Work Sans" panose="020B0604020202020204" charset="0"/>
                        </a:rPr>
                        <a:t>diseño</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00659738"/>
                  </a:ext>
                </a:extLst>
              </a:tr>
              <a:tr h="93167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Entendimiento del negocio y los datos. Perfilamiento de datos. Análisis descriptivo </a:t>
                      </a:r>
                      <a:r>
                        <a:rPr lang="es-ES" sz="1700" kern="1200" dirty="0" err="1">
                          <a:latin typeface="Work Sans" panose="020B0604020202020204" charset="0"/>
                        </a:rPr>
                        <a:t>incial</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504835521"/>
                  </a:ext>
                </a:extLst>
              </a:tr>
              <a:tr h="988326">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err="1">
                          <a:latin typeface="Work Sans" panose="020B0604020202020204" charset="0"/>
                        </a:rPr>
                        <a:t>Recopilación</a:t>
                      </a:r>
                      <a:r>
                        <a:rPr lang="en-US" sz="1700" kern="1200" dirty="0">
                          <a:latin typeface="Work Sans" panose="020B0604020202020204" charset="0"/>
                        </a:rPr>
                        <a:t> </a:t>
                      </a:r>
                      <a:r>
                        <a:rPr lang="en-US" sz="1700" kern="1200" dirty="0" err="1">
                          <a:latin typeface="Work Sans" panose="020B0604020202020204" charset="0"/>
                        </a:rPr>
                        <a:t>fuentes</a:t>
                      </a:r>
                      <a:r>
                        <a:rPr lang="en-US" sz="1700" kern="1200" dirty="0">
                          <a:latin typeface="Work Sans" panose="020B0604020202020204" charset="0"/>
                        </a:rPr>
                        <a:t> de </a:t>
                      </a:r>
                      <a:r>
                        <a:rPr lang="en-US" sz="1700" kern="1200" dirty="0" err="1">
                          <a:latin typeface="Work Sans" panose="020B0604020202020204" charset="0"/>
                        </a:rPr>
                        <a:t>información</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noProof="0" dirty="0">
                          <a:solidFill>
                            <a:schemeClr val="dk1"/>
                          </a:solidFill>
                          <a:latin typeface="Work Sans" panose="020B0604020202020204" charset="0"/>
                          <a:ea typeface="+mn-ea"/>
                          <a:cs typeface="+mn-cs"/>
                        </a:rPr>
                        <a:t>Se </a:t>
                      </a:r>
                      <a:r>
                        <a:rPr lang="en-US" sz="1700" kern="1200" noProof="0" dirty="0" err="1">
                          <a:solidFill>
                            <a:schemeClr val="dk1"/>
                          </a:solidFill>
                          <a:latin typeface="Work Sans" panose="020B0604020202020204" charset="0"/>
                          <a:ea typeface="+mn-ea"/>
                          <a:cs typeface="+mn-cs"/>
                        </a:rPr>
                        <a:t>recibió</a:t>
                      </a:r>
                      <a:r>
                        <a:rPr lang="en-US" sz="1700" kern="1200" noProof="0" dirty="0">
                          <a:solidFill>
                            <a:schemeClr val="dk1"/>
                          </a:solidFill>
                          <a:latin typeface="Work Sans" panose="020B0604020202020204" charset="0"/>
                          <a:ea typeface="+mn-ea"/>
                          <a:cs typeface="+mn-cs"/>
                        </a:rPr>
                        <a:t> version final del </a:t>
                      </a:r>
                      <a:r>
                        <a:rPr lang="en-US" sz="1700" kern="1200" noProof="0" dirty="0" err="1">
                          <a:solidFill>
                            <a:schemeClr val="dk1"/>
                          </a:solidFill>
                          <a:latin typeface="Work Sans" panose="020B0604020202020204" charset="0"/>
                          <a:ea typeface="+mn-ea"/>
                          <a:cs typeface="+mn-cs"/>
                        </a:rPr>
                        <a:t>archivo</a:t>
                      </a:r>
                      <a:r>
                        <a:rPr lang="en-US" sz="1700" kern="1200" noProof="0" dirty="0">
                          <a:solidFill>
                            <a:schemeClr val="dk1"/>
                          </a:solidFill>
                          <a:latin typeface="Work Sans" panose="020B0604020202020204" charset="0"/>
                          <a:ea typeface="+mn-ea"/>
                          <a:cs typeface="+mn-cs"/>
                        </a:rPr>
                        <a:t> de </a:t>
                      </a:r>
                      <a:r>
                        <a:rPr lang="en-US" sz="1700" i="1" kern="1200" noProof="0" dirty="0">
                          <a:solidFill>
                            <a:schemeClr val="dk1"/>
                          </a:solidFill>
                          <a:latin typeface="Work Sans" panose="020B0604020202020204" charset="0"/>
                          <a:ea typeface="+mn-ea"/>
                          <a:cs typeface="+mn-cs"/>
                        </a:rPr>
                        <a:t>“</a:t>
                      </a:r>
                      <a:r>
                        <a:rPr lang="en-US" sz="1700" i="1" kern="1200" noProof="0" dirty="0" err="1">
                          <a:solidFill>
                            <a:schemeClr val="dk1"/>
                          </a:solidFill>
                          <a:latin typeface="Work Sans" panose="020B0604020202020204" charset="0"/>
                          <a:ea typeface="+mn-ea"/>
                          <a:cs typeface="+mn-cs"/>
                        </a:rPr>
                        <a:t>intervinientes</a:t>
                      </a:r>
                      <a:r>
                        <a:rPr lang="en-US" sz="1700" i="1" kern="1200" noProof="0" dirty="0">
                          <a:solidFill>
                            <a:schemeClr val="dk1"/>
                          </a:solidFill>
                          <a:latin typeface="Work Sans" panose="020B0604020202020204" charset="0"/>
                          <a:ea typeface="+mn-ea"/>
                          <a:cs typeface="+mn-cs"/>
                        </a:rPr>
                        <a:t> de </a:t>
                      </a:r>
                      <a:r>
                        <a:rPr lang="en-US" sz="1700" i="1" kern="1200" noProof="0" dirty="0" err="1">
                          <a:solidFill>
                            <a:schemeClr val="dk1"/>
                          </a:solidFill>
                          <a:latin typeface="Work Sans" panose="020B0604020202020204" charset="0"/>
                          <a:ea typeface="+mn-ea"/>
                          <a:cs typeface="+mn-cs"/>
                        </a:rPr>
                        <a:t>actos</a:t>
                      </a:r>
                      <a:r>
                        <a:rPr lang="en-US" sz="1700" i="1" kern="1200" noProof="0" dirty="0">
                          <a:solidFill>
                            <a:schemeClr val="dk1"/>
                          </a:solidFill>
                          <a:latin typeface="Work Sans" panose="020B0604020202020204" charset="0"/>
                          <a:ea typeface="+mn-ea"/>
                          <a:cs typeface="+mn-cs"/>
                        </a:rPr>
                        <a:t> </a:t>
                      </a:r>
                      <a:r>
                        <a:rPr lang="en-US" sz="1700" i="1" kern="1200" noProof="0" dirty="0" err="1">
                          <a:solidFill>
                            <a:schemeClr val="dk1"/>
                          </a:solidFill>
                          <a:latin typeface="Work Sans" panose="020B0604020202020204" charset="0"/>
                          <a:ea typeface="+mn-ea"/>
                          <a:cs typeface="+mn-cs"/>
                        </a:rPr>
                        <a:t>registrales</a:t>
                      </a:r>
                      <a:r>
                        <a:rPr lang="en-US" sz="1700" i="1" kern="1200" noProof="0" dirty="0">
                          <a:solidFill>
                            <a:schemeClr val="dk1"/>
                          </a:solidFill>
                          <a:latin typeface="Work Sans" panose="020B0604020202020204" charset="0"/>
                          <a:ea typeface="+mn-ea"/>
                          <a:cs typeface="+mn-cs"/>
                        </a:rPr>
                        <a:t>” </a:t>
                      </a:r>
                      <a:r>
                        <a:rPr lang="en-US" sz="1700" kern="1200" noProof="0" dirty="0">
                          <a:solidFill>
                            <a:schemeClr val="dk1"/>
                          </a:solidFill>
                          <a:latin typeface="Work Sans" panose="020B0604020202020204" charset="0"/>
                          <a:ea typeface="+mn-ea"/>
                          <a:cs typeface="+mn-cs"/>
                        </a:rPr>
                        <a:t>con los </a:t>
                      </a:r>
                      <a:r>
                        <a:rPr lang="en-US" sz="1700" kern="1200" noProof="0" dirty="0" err="1">
                          <a:solidFill>
                            <a:schemeClr val="dk1"/>
                          </a:solidFill>
                          <a:latin typeface="Work Sans" panose="020B0604020202020204" charset="0"/>
                          <a:ea typeface="+mn-ea"/>
                          <a:cs typeface="+mn-cs"/>
                        </a:rPr>
                        <a:t>atributos</a:t>
                      </a:r>
                      <a:r>
                        <a:rPr lang="en-US" sz="1700" kern="1200" noProof="0" dirty="0">
                          <a:solidFill>
                            <a:schemeClr val="dk1"/>
                          </a:solidFill>
                          <a:latin typeface="Work Sans" panose="020B0604020202020204" charset="0"/>
                          <a:ea typeface="+mn-ea"/>
                          <a:cs typeface="+mn-cs"/>
                        </a:rPr>
                        <a:t> </a:t>
                      </a:r>
                      <a:r>
                        <a:rPr lang="en-US" sz="1700" kern="1200" noProof="0" dirty="0" err="1">
                          <a:solidFill>
                            <a:schemeClr val="dk1"/>
                          </a:solidFill>
                          <a:latin typeface="Work Sans" panose="020B0604020202020204" charset="0"/>
                          <a:ea typeface="+mn-ea"/>
                          <a:cs typeface="+mn-cs"/>
                        </a:rPr>
                        <a:t>faltantes</a:t>
                      </a:r>
                      <a:r>
                        <a:rPr lang="en-US" sz="1700" kern="1200" noProof="0" dirty="0">
                          <a:solidFill>
                            <a:schemeClr val="dk1"/>
                          </a:solidFill>
                          <a:latin typeface="Work Sans" panose="020B0604020202020204" charset="0"/>
                          <a:ea typeface="+mn-ea"/>
                          <a:cs typeface="+mn-cs"/>
                        </a:rPr>
                        <a:t> a ser </a:t>
                      </a:r>
                      <a:r>
                        <a:rPr lang="en-US" sz="1700" kern="1200" noProof="0" dirty="0" err="1">
                          <a:solidFill>
                            <a:schemeClr val="dk1"/>
                          </a:solidFill>
                          <a:latin typeface="Work Sans" panose="020B0604020202020204" charset="0"/>
                          <a:ea typeface="+mn-ea"/>
                          <a:cs typeface="+mn-cs"/>
                        </a:rPr>
                        <a:t>procesados</a:t>
                      </a:r>
                      <a:r>
                        <a:rPr lang="en-US" sz="1700" kern="1200" noProof="0" dirty="0">
                          <a:solidFill>
                            <a:schemeClr val="dk1"/>
                          </a:solidFill>
                          <a:latin typeface="Work Sans" panose="020B0604020202020204" charset="0"/>
                          <a:ea typeface="+mn-ea"/>
                          <a:cs typeface="+mn-cs"/>
                        </a:rPr>
                        <a:t> </a:t>
                      </a:r>
                      <a:r>
                        <a:rPr lang="en-US" sz="1700" kern="1200" noProof="0" dirty="0" err="1">
                          <a:solidFill>
                            <a:schemeClr val="dk1"/>
                          </a:solidFill>
                          <a:latin typeface="Work Sans" panose="020B0604020202020204" charset="0"/>
                          <a:ea typeface="+mn-ea"/>
                          <a:cs typeface="+mn-cs"/>
                        </a:rPr>
                        <a:t>durante</a:t>
                      </a:r>
                      <a:r>
                        <a:rPr lang="en-US" sz="1700" kern="1200" noProof="0" dirty="0">
                          <a:solidFill>
                            <a:schemeClr val="dk1"/>
                          </a:solidFill>
                          <a:latin typeface="Work Sans" panose="020B0604020202020204" charset="0"/>
                          <a:ea typeface="+mn-ea"/>
                          <a:cs typeface="+mn-cs"/>
                        </a:rPr>
                        <a:t> las </a:t>
                      </a:r>
                      <a:r>
                        <a:rPr lang="en-US" sz="1700" kern="1200" noProof="0" dirty="0" err="1">
                          <a:solidFill>
                            <a:schemeClr val="dk1"/>
                          </a:solidFill>
                          <a:latin typeface="Work Sans" panose="020B0604020202020204" charset="0"/>
                          <a:ea typeface="+mn-ea"/>
                          <a:cs typeface="+mn-cs"/>
                        </a:rPr>
                        <a:t>tareas</a:t>
                      </a:r>
                      <a:r>
                        <a:rPr lang="en-US" sz="1700" kern="1200" noProof="0" dirty="0">
                          <a:solidFill>
                            <a:schemeClr val="dk1"/>
                          </a:solidFill>
                          <a:latin typeface="Work Sans" panose="020B0604020202020204" charset="0"/>
                          <a:ea typeface="+mn-ea"/>
                          <a:cs typeface="+mn-cs"/>
                        </a:rPr>
                        <a:t> de ETL.</a:t>
                      </a:r>
                    </a:p>
                    <a:p>
                      <a:pPr marL="0" marR="0" lvl="0" indent="0" algn="l" defTabSz="1161014" rtl="0" eaLnBrk="1" fontAlgn="auto" latinLnBrk="0" hangingPunct="1">
                        <a:lnSpc>
                          <a:spcPct val="100000"/>
                        </a:lnSpc>
                        <a:spcBef>
                          <a:spcPts val="0"/>
                        </a:spcBef>
                        <a:spcAft>
                          <a:spcPts val="0"/>
                        </a:spcAft>
                        <a:buClrTx/>
                        <a:buSzTx/>
                        <a:buFontTx/>
                        <a:buNone/>
                        <a:tabLst/>
                        <a:defRPr/>
                      </a:pPr>
                      <a:r>
                        <a:rPr lang="es-CO" sz="1700" kern="1200" noProof="0" dirty="0">
                          <a:solidFill>
                            <a:schemeClr val="dk1"/>
                          </a:solidFill>
                          <a:latin typeface="Work Sans" panose="020B0604020202020204" charset="0"/>
                          <a:ea typeface="+mn-ea"/>
                          <a:cs typeface="+mn-cs"/>
                        </a:rPr>
                        <a:t>100%</a:t>
                      </a:r>
                    </a:p>
                  </a:txBody>
                  <a:tcPr/>
                </a:tc>
                <a:extLst>
                  <a:ext uri="{0D108BD9-81ED-4DB2-BD59-A6C34878D82A}">
                    <a16:rowId xmlns:a16="http://schemas.microsoft.com/office/drawing/2014/main" val="2841084542"/>
                  </a:ext>
                </a:extLst>
              </a:tr>
              <a:tr h="597177">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a:latin typeface="Work Sans" panose="020B0604020202020204" charset="0"/>
                        </a:rPr>
                        <a:t>Ingesta de </a:t>
                      </a:r>
                      <a:r>
                        <a:rPr lang="en-US" sz="1700" kern="1200" dirty="0" err="1">
                          <a:latin typeface="Work Sans" panose="020B0604020202020204" charset="0"/>
                        </a:rPr>
                        <a:t>datos</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Se actualizó configuración de Ingesta de datos en el Data Lake utilizando Azure  Data Factory (ADF)</a:t>
                      </a:r>
                    </a:p>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Se sincronizaron nuevas versiones de los archivos entregados por la UPRA</a:t>
                      </a:r>
                    </a:p>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Avance actividad: 100%</a:t>
                      </a: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3549563466"/>
                  </a:ext>
                </a:extLst>
              </a:tr>
              <a:tr h="54129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err="1">
                          <a:latin typeface="Work Sans" panose="020B0604020202020204" charset="0"/>
                        </a:rPr>
                        <a:t>Proceso</a:t>
                      </a:r>
                      <a:r>
                        <a:rPr lang="en-US" sz="1700" kern="1200" dirty="0">
                          <a:latin typeface="Work Sans" panose="020B0604020202020204" charset="0"/>
                        </a:rPr>
                        <a:t> </a:t>
                      </a:r>
                      <a:r>
                        <a:rPr lang="en-US" sz="1700" kern="1200" dirty="0" err="1">
                          <a:latin typeface="Work Sans" panose="020B0604020202020204" charset="0"/>
                        </a:rPr>
                        <a:t>automatización</a:t>
                      </a:r>
                      <a:r>
                        <a:rPr lang="en-US" sz="1700" kern="1200" dirty="0">
                          <a:latin typeface="Work Sans" panose="020B0604020202020204" charset="0"/>
                        </a:rPr>
                        <a:t> ETL</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Se actualizó proceso automatización ELT utilizando </a:t>
                      </a:r>
                      <a:r>
                        <a:rPr lang="es-ES" sz="1700" kern="1200" noProof="0" dirty="0" err="1">
                          <a:solidFill>
                            <a:schemeClr val="dk1"/>
                          </a:solidFill>
                          <a:latin typeface="Work Sans" panose="020B0604020202020204" charset="0"/>
                          <a:ea typeface="+mn-ea"/>
                          <a:cs typeface="+mn-cs"/>
                        </a:rPr>
                        <a:t>Databricks</a:t>
                      </a:r>
                      <a:r>
                        <a:rPr lang="es-ES" sz="1700" kern="1200" noProof="0" dirty="0">
                          <a:solidFill>
                            <a:schemeClr val="dk1"/>
                          </a:solidFill>
                          <a:latin typeface="Work Sans" panose="020B0604020202020204" charset="0"/>
                          <a:ea typeface="+mn-ea"/>
                          <a:cs typeface="+mn-cs"/>
                        </a:rPr>
                        <a:t> para procesar la información de las transacciones registrales y los intervinientes. </a:t>
                      </a:r>
                    </a:p>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Avance actividad: 40%</a:t>
                      </a: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2081244"/>
                  </a:ext>
                </a:extLst>
              </a:tr>
              <a:tr h="54129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Procesamiento de información no estructurada. Modelo de clasificación</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Actualización versión de modelo para clasificación de nombres por género</a:t>
                      </a:r>
                    </a:p>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Pruebas iniciales de la herramienta Azure Machine </a:t>
                      </a:r>
                      <a:r>
                        <a:rPr lang="es-ES" sz="1700" kern="1200" noProof="0" dirty="0" err="1">
                          <a:solidFill>
                            <a:schemeClr val="dk1"/>
                          </a:solidFill>
                          <a:latin typeface="Work Sans" panose="020B0604020202020204" charset="0"/>
                          <a:ea typeface="+mn-ea"/>
                          <a:cs typeface="+mn-cs"/>
                        </a:rPr>
                        <a:t>Learning</a:t>
                      </a:r>
                      <a:endParaRPr lang="es-ES" sz="1700" kern="1200" noProof="0" dirty="0">
                        <a:solidFill>
                          <a:schemeClr val="dk1"/>
                        </a:solidFill>
                        <a:latin typeface="Work Sans" panose="020B0604020202020204" charset="0"/>
                        <a:ea typeface="+mn-ea"/>
                        <a:cs typeface="+mn-cs"/>
                      </a:endParaRPr>
                    </a:p>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Avance actividad: 25%</a:t>
                      </a: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3505596015"/>
                  </a:ext>
                </a:extLst>
              </a:tr>
              <a:tr h="541290">
                <a:tc>
                  <a:txBody>
                    <a:bodyPr/>
                    <a:lstStyle/>
                    <a:p>
                      <a:pPr algn="l"/>
                      <a:r>
                        <a:rPr lang="es-CO" sz="17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Publicación tableros de control y reportes preliminares.</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3245335771"/>
                  </a:ext>
                </a:extLst>
              </a:tr>
              <a:tr h="511200">
                <a:tc>
                  <a:txBody>
                    <a:bodyPr/>
                    <a:lstStyle/>
                    <a:p>
                      <a:pPr algn="l"/>
                      <a:r>
                        <a:rPr lang="es-CO" sz="1700" noProof="0" dirty="0">
                          <a:latin typeface="Work Sans" panose="020B0604020202020204" charset="0"/>
                        </a:rPr>
                        <a:t>8</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Experimentación con algoritmos de AI</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3571921829"/>
                  </a:ext>
                </a:extLst>
              </a:tr>
              <a:tr h="678787">
                <a:tc>
                  <a:txBody>
                    <a:bodyPr/>
                    <a:lstStyle/>
                    <a:p>
                      <a:pPr algn="l"/>
                      <a:r>
                        <a:rPr lang="es-CO" sz="1700" noProof="0" dirty="0">
                          <a:latin typeface="Work Sans" panose="020B0604020202020204" charset="0"/>
                        </a:rPr>
                        <a:t>9</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err="1">
                          <a:latin typeface="Work Sans" panose="020B0604020202020204" charset="0"/>
                        </a:rPr>
                        <a:t>Publicación</a:t>
                      </a:r>
                      <a:r>
                        <a:rPr lang="en-US" sz="1700" kern="1200" dirty="0">
                          <a:latin typeface="Work Sans" panose="020B0604020202020204" charset="0"/>
                        </a:rPr>
                        <a:t> final de </a:t>
                      </a:r>
                      <a:r>
                        <a:rPr lang="en-US" sz="1700" kern="1200" dirty="0" err="1">
                          <a:latin typeface="Work Sans" panose="020B0604020202020204" charset="0"/>
                        </a:rPr>
                        <a:t>Resultados</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749795"/>
            <a:ext cx="11956799" cy="688975"/>
          </a:xfrm>
        </p:spPr>
        <p:txBody>
          <a:bodyPr/>
          <a:lstStyle/>
          <a:p>
            <a:r>
              <a:rPr lang="es-CO" sz="3600" dirty="0"/>
              <a:t>Avance en el cronograma</a:t>
            </a:r>
            <a:endParaRPr lang="es-CO" dirty="0"/>
          </a:p>
          <a:p>
            <a:endParaRPr lang="es-CO" dirty="0"/>
          </a:p>
        </p:txBody>
      </p:sp>
    </p:spTree>
    <p:extLst>
      <p:ext uri="{BB962C8B-B14F-4D97-AF65-F5344CB8AC3E}">
        <p14:creationId xmlns:p14="http://schemas.microsoft.com/office/powerpoint/2010/main" val="1468381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0956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AE91EB-56D3-4005-8FA2-9AB8532FD2A1}"/>
              </a:ext>
            </a:extLst>
          </p:cNvPr>
          <p:cNvSpPr>
            <a:spLocks noGrp="1"/>
          </p:cNvSpPr>
          <p:nvPr>
            <p:ph type="title"/>
          </p:nvPr>
        </p:nvSpPr>
        <p:spPr/>
        <p:txBody>
          <a:bodyPr/>
          <a:lstStyle/>
          <a:p>
            <a:r>
              <a:rPr lang="es-MX" dirty="0"/>
              <a:t>Publicación de los resultados de los proyectos piloto</a:t>
            </a:r>
            <a:endParaRPr lang="es-CO" dirty="0"/>
          </a:p>
        </p:txBody>
      </p:sp>
      <p:sp>
        <p:nvSpPr>
          <p:cNvPr id="11" name="Marcador de texto 10">
            <a:extLst>
              <a:ext uri="{FF2B5EF4-FFF2-40B4-BE49-F238E27FC236}">
                <a16:creationId xmlns:a16="http://schemas.microsoft.com/office/drawing/2014/main" id="{E57B847F-0570-45F6-9EA5-C03D422DB8A5}"/>
              </a:ext>
            </a:extLst>
          </p:cNvPr>
          <p:cNvSpPr>
            <a:spLocks noGrp="1"/>
          </p:cNvSpPr>
          <p:nvPr>
            <p:ph type="body" sz="quarter" idx="10"/>
          </p:nvPr>
        </p:nvSpPr>
        <p:spPr/>
        <p:txBody>
          <a:bodyPr/>
          <a:lstStyle/>
          <a:p>
            <a:r>
              <a:rPr lang="es-CO" dirty="0"/>
              <a:t>https://herramientas.datos.gov.co/es/usos</a:t>
            </a:r>
          </a:p>
        </p:txBody>
      </p:sp>
      <p:sp>
        <p:nvSpPr>
          <p:cNvPr id="44" name="CuadroTexto 43">
            <a:extLst>
              <a:ext uri="{FF2B5EF4-FFF2-40B4-BE49-F238E27FC236}">
                <a16:creationId xmlns:a16="http://schemas.microsoft.com/office/drawing/2014/main" id="{BFB4F4BD-783E-4820-86D6-512B32B4C199}"/>
              </a:ext>
            </a:extLst>
          </p:cNvPr>
          <p:cNvSpPr txBox="1"/>
          <p:nvPr/>
        </p:nvSpPr>
        <p:spPr>
          <a:xfrm>
            <a:off x="494071" y="1725828"/>
            <a:ext cx="6960257" cy="7786747"/>
          </a:xfrm>
          <a:prstGeom prst="rect">
            <a:avLst/>
          </a:prstGeom>
          <a:noFill/>
        </p:spPr>
        <p:txBody>
          <a:bodyPr wrap="square" rtlCol="0">
            <a:spAutoFit/>
          </a:bodyPr>
          <a:lstStyle/>
          <a:p>
            <a:pPr lvl="0">
              <a:defRPr/>
            </a:pPr>
            <a:r>
              <a:rPr kumimoji="0" lang="es-MX" sz="2000" b="1" i="0" u="none" strike="noStrike" kern="0" cap="none" spc="-11" normalizeH="0" baseline="0" noProof="0" dirty="0">
                <a:ln>
                  <a:noFill/>
                </a:ln>
                <a:solidFill>
                  <a:srgbClr val="023670"/>
                </a:solidFill>
                <a:effectLst/>
                <a:uLnTx/>
                <a:uFillTx/>
                <a:latin typeface="Work Sans" panose="020B0604020202020204" charset="0"/>
                <a:cs typeface="Calibri"/>
                <a:sym typeface="Arial"/>
              </a:rPr>
              <a:t>Contrapartida de las </a:t>
            </a:r>
            <a:r>
              <a:rPr lang="es-MX" sz="2000" b="1" spc="-11" dirty="0">
                <a:solidFill>
                  <a:srgbClr val="023670"/>
                </a:solidFill>
                <a:latin typeface="Work Sans" panose="020B0604020202020204" charset="0"/>
                <a:cs typeface="Calibri"/>
              </a:rPr>
              <a:t>entidades: Resultados con posibilidad de comprobación y reproductibilidad del piloto.</a:t>
            </a:r>
            <a:endParaRPr kumimoji="0" lang="es-ES" sz="2000" b="1" i="0" u="none" strike="noStrike" kern="0" cap="none" spc="-11" normalizeH="0" baseline="0" noProof="0" dirty="0">
              <a:ln>
                <a:noFill/>
              </a:ln>
              <a:solidFill>
                <a:srgbClr val="023670"/>
              </a:solidFill>
              <a:effectLst/>
              <a:uLnTx/>
              <a:uFillTx/>
              <a:latin typeface="Work Sans" panose="020B0604020202020204" charset="0"/>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 sz="2000" b="1" i="0" u="none" strike="noStrike" kern="0" cap="none" spc="-11" normalizeH="0" baseline="0" noProof="0" dirty="0">
              <a:ln>
                <a:noFill/>
              </a:ln>
              <a:solidFill>
                <a:srgbClr val="023670"/>
              </a:solidFill>
              <a:effectLst/>
              <a:uLnTx/>
              <a:uFillTx/>
              <a:latin typeface="Work Sans" panose="020B0604020202020204" charset="0"/>
              <a:cs typeface="Calibri"/>
              <a:sym typeface="Arial"/>
            </a:endParaRP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Datos: </a:t>
            </a:r>
            <a:r>
              <a:rPr lang="es-MX" sz="2000" dirty="0">
                <a:solidFill>
                  <a:srgbClr val="023670"/>
                </a:solidFill>
                <a:latin typeface="Work Sans" panose="020B0604020202020204" charset="0"/>
              </a:rPr>
              <a:t>Una muestra del universo de datos utilizado en el desarrollo del proyecto piloto que permita la comprobación de los algoritmos compartidos. </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Documentación:</a:t>
            </a:r>
            <a:r>
              <a:rPr lang="es-MX" sz="2000" dirty="0">
                <a:solidFill>
                  <a:srgbClr val="023670"/>
                </a:solidFill>
                <a:latin typeface="Work Sans" panose="020B0604020202020204" charset="0"/>
              </a:rPr>
              <a:t> Manuales técnicos, manuales de Usuario, diagramas de arquitectura, diagramas Entidad relación.</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Algoritmos: </a:t>
            </a:r>
            <a:r>
              <a:rPr lang="es-MX" sz="2000" dirty="0">
                <a:solidFill>
                  <a:srgbClr val="023670"/>
                </a:solidFill>
                <a:latin typeface="Work Sans" panose="020B0604020202020204" charset="0"/>
              </a:rPr>
              <a:t>Los algoritmos desarrollados en código abierto o software libre utilizados en los procesos de análisis y/o visualización de los datos.</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Metodología:</a:t>
            </a:r>
            <a:r>
              <a:rPr lang="es-MX" sz="2000" dirty="0">
                <a:solidFill>
                  <a:srgbClr val="023670"/>
                </a:solidFill>
                <a:latin typeface="Work Sans" panose="020B0604020202020204" charset="0"/>
              </a:rPr>
              <a:t> La metodología utilizada en el desarrollo de los proyectos piloto requieren ser documentadas y compartidas para ser utilizadas por otras Entidades.</a:t>
            </a:r>
          </a:p>
          <a:p>
            <a:pPr marL="171450" lvl="0" indent="-171450">
              <a:buFont typeface="Wingdings" panose="05000000000000000000" pitchFamily="2" charset="2"/>
              <a:buChar char="§"/>
              <a:defRPr/>
            </a:pPr>
            <a:r>
              <a:rPr lang="es-MX" sz="2000" dirty="0">
                <a:solidFill>
                  <a:srgbClr val="023670"/>
                </a:solidFill>
                <a:latin typeface="Work Sans" panose="020B0604020202020204" charset="0"/>
              </a:rPr>
              <a:t>Resultados de aprendizaje en materia de </a:t>
            </a:r>
            <a:r>
              <a:rPr lang="es-MX" sz="2000" b="1" dirty="0">
                <a:solidFill>
                  <a:srgbClr val="023670"/>
                </a:solidFill>
                <a:latin typeface="Work Sans" panose="020B0604020202020204" charset="0"/>
              </a:rPr>
              <a:t>ética de los datos</a:t>
            </a:r>
            <a:r>
              <a:rPr lang="es-MX" sz="2000" dirty="0">
                <a:solidFill>
                  <a:srgbClr val="023670"/>
                </a:solidFill>
                <a:latin typeface="Work Sans" panose="020B0604020202020204" charset="0"/>
              </a:rPr>
              <a:t>.</a:t>
            </a:r>
          </a:p>
          <a:p>
            <a:pPr marL="171450" lvl="0" indent="-171450">
              <a:buFont typeface="Wingdings" panose="05000000000000000000" pitchFamily="2" charset="2"/>
              <a:buChar char="§"/>
              <a:defRPr/>
            </a:pPr>
            <a:r>
              <a:rPr lang="es-MX" sz="2000" dirty="0">
                <a:solidFill>
                  <a:srgbClr val="023670"/>
                </a:solidFill>
                <a:latin typeface="Work Sans" panose="020B0604020202020204" charset="0"/>
              </a:rPr>
              <a:t>Resultados de aprendizaje en materia de </a:t>
            </a:r>
            <a:r>
              <a:rPr lang="es-MX" sz="2000" b="1" dirty="0">
                <a:solidFill>
                  <a:srgbClr val="023670"/>
                </a:solidFill>
                <a:latin typeface="Work Sans" panose="020B0604020202020204" charset="0"/>
              </a:rPr>
              <a:t>ética de los algoritmos </a:t>
            </a:r>
            <a:r>
              <a:rPr lang="es-MX" sz="2000" dirty="0">
                <a:solidFill>
                  <a:srgbClr val="023670"/>
                </a:solidFill>
                <a:latin typeface="Work Sans" panose="020B0604020202020204" charset="0"/>
              </a:rPr>
              <a:t>y posibles sesgos que se puedan haber documentado e identificado en los algoritmos utilizados en el desarrollo del proyecto.</a:t>
            </a:r>
          </a:p>
          <a:p>
            <a:pPr marL="171450" lvl="0" indent="-171450">
              <a:buFont typeface="Wingdings" panose="05000000000000000000" pitchFamily="2" charset="2"/>
              <a:buChar char="§"/>
              <a:defRPr/>
            </a:pPr>
            <a:endParaRPr lang="es-MX" sz="2000" dirty="0">
              <a:solidFill>
                <a:srgbClr val="023670"/>
              </a:solidFill>
              <a:latin typeface="Work Sans" panose="020B060402020202020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 sz="2000" b="0" i="0" u="none" strike="noStrike" kern="0" cap="none" spc="0" normalizeH="0" baseline="0" noProof="0" dirty="0">
              <a:ln>
                <a:noFill/>
              </a:ln>
              <a:solidFill>
                <a:srgbClr val="023670"/>
              </a:solidFill>
              <a:effectLst/>
              <a:uLnTx/>
              <a:uFillTx/>
              <a:latin typeface="Work Sans" panose="020B0604020202020204" charset="0"/>
              <a:cs typeface="Arial"/>
              <a:sym typeface="Arial"/>
            </a:endParaRPr>
          </a:p>
        </p:txBody>
      </p:sp>
      <p:pic>
        <p:nvPicPr>
          <p:cNvPr id="45" name="Imagen 44">
            <a:extLst>
              <a:ext uri="{FF2B5EF4-FFF2-40B4-BE49-F238E27FC236}">
                <a16:creationId xmlns:a16="http://schemas.microsoft.com/office/drawing/2014/main" id="{F5B0D3AB-B814-4BBB-B242-7DD1A91131BE}"/>
              </a:ext>
            </a:extLst>
          </p:cNvPr>
          <p:cNvPicPr>
            <a:picLocks noChangeAspect="1"/>
          </p:cNvPicPr>
          <p:nvPr/>
        </p:nvPicPr>
        <p:blipFill rotWithShape="1">
          <a:blip r:embed="rId3"/>
          <a:srcRect l="5078" r="6470" b="7953"/>
          <a:stretch/>
        </p:blipFill>
        <p:spPr>
          <a:xfrm>
            <a:off x="7334892" y="1725828"/>
            <a:ext cx="8144821" cy="4765362"/>
          </a:xfrm>
          <a:prstGeom prst="rect">
            <a:avLst/>
          </a:prstGeom>
        </p:spPr>
      </p:pic>
      <p:pic>
        <p:nvPicPr>
          <p:cNvPr id="46" name="Picture 2" descr="GitHub logo PNG">
            <a:extLst>
              <a:ext uri="{FF2B5EF4-FFF2-40B4-BE49-F238E27FC236}">
                <a16:creationId xmlns:a16="http://schemas.microsoft.com/office/drawing/2014/main" id="{F16FAAB7-C85C-43FC-A9F0-17ABD56653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4328" y="8012954"/>
            <a:ext cx="3258228" cy="1317433"/>
          </a:xfrm>
          <a:prstGeom prst="rect">
            <a:avLst/>
          </a:prstGeom>
          <a:noFill/>
          <a:extLst>
            <a:ext uri="{909E8E84-426E-40DD-AFC4-6F175D3DCCD1}">
              <a14:hiddenFill xmlns:a14="http://schemas.microsoft.com/office/drawing/2010/main">
                <a:solidFill>
                  <a:srgbClr val="FFFFFF"/>
                </a:solidFill>
              </a14:hiddenFill>
            </a:ext>
          </a:extLst>
        </p:spPr>
      </p:pic>
      <p:pic>
        <p:nvPicPr>
          <p:cNvPr id="48" name="Imagen 47">
            <a:extLst>
              <a:ext uri="{FF2B5EF4-FFF2-40B4-BE49-F238E27FC236}">
                <a16:creationId xmlns:a16="http://schemas.microsoft.com/office/drawing/2014/main" id="{B81E8D13-63A8-4647-94ED-CE216F8E2F2E}"/>
              </a:ext>
            </a:extLst>
          </p:cNvPr>
          <p:cNvPicPr>
            <a:picLocks noChangeAspect="1"/>
          </p:cNvPicPr>
          <p:nvPr/>
        </p:nvPicPr>
        <p:blipFill>
          <a:blip r:embed="rId5"/>
          <a:stretch>
            <a:fillRect/>
          </a:stretch>
        </p:blipFill>
        <p:spPr>
          <a:xfrm>
            <a:off x="8171069" y="6553302"/>
            <a:ext cx="1705309" cy="1468461"/>
          </a:xfrm>
          <a:prstGeom prst="rect">
            <a:avLst/>
          </a:prstGeom>
        </p:spPr>
      </p:pic>
      <p:pic>
        <p:nvPicPr>
          <p:cNvPr id="49" name="Picture 2" descr="Bitbucket | The Git solution for professional teams">
            <a:extLst>
              <a:ext uri="{FF2B5EF4-FFF2-40B4-BE49-F238E27FC236}">
                <a16:creationId xmlns:a16="http://schemas.microsoft.com/office/drawing/2014/main" id="{A58D588A-113B-4D38-9408-089A520746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20683" y="6984324"/>
            <a:ext cx="4207020" cy="60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208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663602" y="3423648"/>
            <a:ext cx="7816111" cy="2291419"/>
          </a:xfrm>
        </p:spPr>
        <p:txBody>
          <a:bodyPr/>
          <a:lstStyle/>
          <a:p>
            <a:r>
              <a:rPr lang="es-MX" dirty="0"/>
              <a:t>Piloto 1: Medición de confianza de ciudadanos sobre las estadísticas del DANE</a:t>
            </a:r>
          </a:p>
        </p:txBody>
      </p:sp>
      <p:pic>
        <p:nvPicPr>
          <p:cNvPr id="1026" name="Picture 2" descr="Imagen institucional DANE">
            <a:extLst>
              <a:ext uri="{FF2B5EF4-FFF2-40B4-BE49-F238E27FC236}">
                <a16:creationId xmlns:a16="http://schemas.microsoft.com/office/drawing/2014/main" id="{78620723-4448-4963-B89A-D0909AB2D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267" y="3650194"/>
            <a:ext cx="476250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691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MX" dirty="0"/>
              <a:t>Medición de confianza de ciudadanos sobre las estadísticas del DANE</a:t>
            </a:r>
            <a:endParaRPr lang="es-CO" dirty="0"/>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a:xfrm>
            <a:off x="494071" y="1361917"/>
            <a:ext cx="11956799" cy="688975"/>
          </a:xfrm>
        </p:spPr>
        <p:txBody>
          <a:bodyPr/>
          <a:lstStyle/>
          <a:p>
            <a:r>
              <a:rPr lang="es-CO" sz="3600" dirty="0"/>
              <a:t>DANE</a:t>
            </a:r>
          </a:p>
          <a:p>
            <a:endParaRPr lang="es-CO" dirty="0"/>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2194422"/>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462066"/>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MX" dirty="0"/>
              <a:t>El propósito del proyecto es desarrollar y aplicar una metodología para el uso de fuentes no tradicionales para la medición de la percepción de confianza en los institutos de estadística, para generar algunos indicadores de percepción de confianza, que sustenten las decisiones relacionadas con la cultura estadística y la interacción del INE en la sociedad. </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437378"/>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2194422"/>
            <a:ext cx="1317990" cy="400110"/>
          </a:xfrm>
          <a:prstGeom prst="rect">
            <a:avLst/>
          </a:prstGeom>
        </p:spPr>
        <p:txBody>
          <a:bodyPr wrap="none">
            <a:spAutoFit/>
          </a:bodyPr>
          <a:lstStyle/>
          <a:p>
            <a:r>
              <a:rPr lang="es-CO" sz="2000" b="1" dirty="0">
                <a:solidFill>
                  <a:srgbClr val="649CF5"/>
                </a:solidFill>
                <a:latin typeface="Work Sans" pitchFamily="2" charset="0"/>
                <a:cs typeface="Arial"/>
              </a:rPr>
              <a:t>Objetivo.</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4004074"/>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271718"/>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MX" dirty="0"/>
              <a:t>Recopilar información de redes sociales (Tweet) para realizar un proceso de análisis se sentimiento. Realizar este proceso implica la realización de procesos que permitan transformar los datos, aplicar modelos de Machine Learning y demás algoritmos. Este proceso demanda una gran cantidad de capacidad de computo para utilizar </a:t>
            </a:r>
            <a:r>
              <a:rPr lang="es-MX" dirty="0" err="1"/>
              <a:t>Frameworks</a:t>
            </a:r>
            <a:r>
              <a:rPr lang="es-MX" dirty="0"/>
              <a:t> que faciliten el trabajo.</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247030"/>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004074"/>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81372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164498"/>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Grace Torres</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Víctor Arévalo</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Frank Córdoba/Andrés Vargas</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05668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813726"/>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1381922" y="7623378"/>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1565454" y="7891022"/>
            <a:ext cx="5143558"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03/09/2020</a:t>
            </a:r>
          </a:p>
          <a:p>
            <a:pPr marL="342900" indent="-342900" algn="just">
              <a:buFont typeface="Arial" panose="020B0604020202020204" pitchFamily="34" charset="0"/>
              <a:buChar char="•"/>
            </a:pPr>
            <a:r>
              <a:rPr lang="es-CO" b="1" dirty="0"/>
              <a:t>Fecha de finalización: </a:t>
            </a:r>
            <a:r>
              <a:rPr lang="es-CO" dirty="0"/>
              <a:t>31/01/2021</a:t>
            </a:r>
          </a:p>
          <a:p>
            <a:pPr marL="342900" indent="-342900" algn="just">
              <a:buFont typeface="Arial" panose="020B0604020202020204" pitchFamily="34" charset="0"/>
              <a:buChar char="•"/>
            </a:pPr>
            <a:r>
              <a:rPr lang="es-CO" b="1" dirty="0"/>
              <a:t>Duración del piloto: </a:t>
            </a:r>
            <a:r>
              <a:rPr lang="es-CO" dirty="0"/>
              <a:t>5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7866334"/>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1565453" y="7625067"/>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sp>
        <p:nvSpPr>
          <p:cNvPr id="37" name="CuadroTexto 36">
            <a:extLst>
              <a:ext uri="{FF2B5EF4-FFF2-40B4-BE49-F238E27FC236}">
                <a16:creationId xmlns:a16="http://schemas.microsoft.com/office/drawing/2014/main" id="{D13D9965-E89E-452D-A439-206729A5E4DE}"/>
              </a:ext>
            </a:extLst>
          </p:cNvPr>
          <p:cNvSpPr txBox="1"/>
          <p:nvPr/>
        </p:nvSpPr>
        <p:spPr>
          <a:xfrm>
            <a:off x="6709013" y="6164498"/>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Analista de datos: </a:t>
            </a:r>
            <a:r>
              <a:rPr lang="es-CO" sz="1800" dirty="0">
                <a:latin typeface="Work Sans" pitchFamily="2" charset="0"/>
                <a:sym typeface="Arial"/>
              </a:rPr>
              <a:t>Andrés Daniel Pérez/ Grace Torres</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Jennifer Salguero</a:t>
            </a:r>
          </a:p>
          <a:p>
            <a:pPr marL="342900" indent="-342900" algn="l">
              <a:buFont typeface="Arial" panose="020B0604020202020204" pitchFamily="34" charset="0"/>
              <a:buChar char="•"/>
            </a:pPr>
            <a:r>
              <a:rPr lang="es-CO" sz="1800" b="1" dirty="0">
                <a:latin typeface="Work Sans" pitchFamily="2" charset="0"/>
                <a:sym typeface="Arial"/>
              </a:rPr>
              <a:t>Administrador de bases de datos:</a:t>
            </a:r>
            <a:r>
              <a:rPr lang="es-CO" sz="1800" dirty="0">
                <a:latin typeface="Work Sans" pitchFamily="2" charset="0"/>
                <a:sym typeface="Arial"/>
              </a:rPr>
              <a:t> Karin Muñoz</a:t>
            </a:r>
          </a:p>
          <a:p>
            <a:pPr algn="l"/>
            <a:endParaRPr lang="es-CO" sz="1800" dirty="0">
              <a:latin typeface="Work Sans" pitchFamily="2" charset="0"/>
              <a:sym typeface="Arial"/>
            </a:endParaRPr>
          </a:p>
          <a:p>
            <a:pPr marL="342900" indent="-342900" algn="l">
              <a:buFont typeface="Arial" panose="020B0604020202020204" pitchFamily="34" charset="0"/>
              <a:buChar char="•"/>
            </a:pPr>
            <a:endParaRPr lang="es-CO" sz="1800"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758752" y="593368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rgbClr val="FF5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44" name="Rectángulo 43">
            <a:extLst>
              <a:ext uri="{FF2B5EF4-FFF2-40B4-BE49-F238E27FC236}">
                <a16:creationId xmlns:a16="http://schemas.microsoft.com/office/drawing/2014/main" id="{695BBE69-1898-4BE8-A3CF-4D8C355E04ED}"/>
              </a:ext>
            </a:extLst>
          </p:cNvPr>
          <p:cNvSpPr/>
          <p:nvPr/>
        </p:nvSpPr>
        <p:spPr>
          <a:xfrm>
            <a:off x="6709011" y="762506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45" name="CuadroTexto 44">
            <a:extLst>
              <a:ext uri="{FF2B5EF4-FFF2-40B4-BE49-F238E27FC236}">
                <a16:creationId xmlns:a16="http://schemas.microsoft.com/office/drawing/2014/main" id="{AA067E4D-8A50-4C63-B46A-98CD9C2083D2}"/>
              </a:ext>
            </a:extLst>
          </p:cNvPr>
          <p:cNvSpPr txBox="1"/>
          <p:nvPr/>
        </p:nvSpPr>
        <p:spPr>
          <a:xfrm>
            <a:off x="6709011" y="7996639"/>
            <a:ext cx="5143558"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Redes sociales: </a:t>
            </a:r>
            <a:r>
              <a:rPr lang="es-CO" dirty="0"/>
              <a:t>Twitter</a:t>
            </a:r>
          </a:p>
          <a:p>
            <a:pPr algn="just"/>
            <a:endParaRPr lang="en-US" dirty="0"/>
          </a:p>
        </p:txBody>
      </p:sp>
    </p:spTree>
    <p:extLst>
      <p:ext uri="{BB962C8B-B14F-4D97-AF65-F5344CB8AC3E}">
        <p14:creationId xmlns:p14="http://schemas.microsoft.com/office/powerpoint/2010/main" val="3635534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extLst>
              <p:ext uri="{D42A27DB-BD31-4B8C-83A1-F6EECF244321}">
                <p14:modId xmlns:p14="http://schemas.microsoft.com/office/powerpoint/2010/main" val="1167096119"/>
              </p:ext>
            </p:extLst>
          </p:nvPr>
        </p:nvGraphicFramePr>
        <p:xfrm>
          <a:off x="494071" y="2185326"/>
          <a:ext cx="14622387" cy="4084320"/>
        </p:xfrm>
        <a:graphic>
          <a:graphicData uri="http://schemas.openxmlformats.org/drawingml/2006/table">
            <a:tbl>
              <a:tblPr firstRow="1" bandRow="1">
                <a:tableStyleId>{5C22544A-7EE6-4342-B048-85BDC9FD1C3A}</a:tableStyleId>
              </a:tblPr>
              <a:tblGrid>
                <a:gridCol w="448079">
                  <a:extLst>
                    <a:ext uri="{9D8B030D-6E8A-4147-A177-3AD203B41FA5}">
                      <a16:colId xmlns:a16="http://schemas.microsoft.com/office/drawing/2014/main" val="4034247673"/>
                    </a:ext>
                  </a:extLst>
                </a:gridCol>
                <a:gridCol w="3549639">
                  <a:extLst>
                    <a:ext uri="{9D8B030D-6E8A-4147-A177-3AD203B41FA5}">
                      <a16:colId xmlns:a16="http://schemas.microsoft.com/office/drawing/2014/main" val="4110195667"/>
                    </a:ext>
                  </a:extLst>
                </a:gridCol>
                <a:gridCol w="3013911">
                  <a:extLst>
                    <a:ext uri="{9D8B030D-6E8A-4147-A177-3AD203B41FA5}">
                      <a16:colId xmlns:a16="http://schemas.microsoft.com/office/drawing/2014/main" val="3067221004"/>
                    </a:ext>
                  </a:extLst>
                </a:gridCol>
                <a:gridCol w="1702468">
                  <a:extLst>
                    <a:ext uri="{9D8B030D-6E8A-4147-A177-3AD203B41FA5}">
                      <a16:colId xmlns:a16="http://schemas.microsoft.com/office/drawing/2014/main" val="2864217077"/>
                    </a:ext>
                  </a:extLst>
                </a:gridCol>
                <a:gridCol w="1328214">
                  <a:extLst>
                    <a:ext uri="{9D8B030D-6E8A-4147-A177-3AD203B41FA5}">
                      <a16:colId xmlns:a16="http://schemas.microsoft.com/office/drawing/2014/main" val="3399724953"/>
                    </a:ext>
                  </a:extLst>
                </a:gridCol>
                <a:gridCol w="1558636">
                  <a:extLst>
                    <a:ext uri="{9D8B030D-6E8A-4147-A177-3AD203B41FA5}">
                      <a16:colId xmlns:a16="http://schemas.microsoft.com/office/drawing/2014/main" val="3419332314"/>
                    </a:ext>
                  </a:extLst>
                </a:gridCol>
                <a:gridCol w="1572444">
                  <a:extLst>
                    <a:ext uri="{9D8B030D-6E8A-4147-A177-3AD203B41FA5}">
                      <a16:colId xmlns:a16="http://schemas.microsoft.com/office/drawing/2014/main" val="2469023498"/>
                    </a:ext>
                  </a:extLst>
                </a:gridCol>
                <a:gridCol w="1448996">
                  <a:extLst>
                    <a:ext uri="{9D8B030D-6E8A-4147-A177-3AD203B41FA5}">
                      <a16:colId xmlns:a16="http://schemas.microsoft.com/office/drawing/2014/main" val="3319014404"/>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Septiembre</a:t>
                      </a:r>
                    </a:p>
                  </a:txBody>
                  <a:tcPr/>
                </a:tc>
                <a:tc>
                  <a:txBody>
                    <a:bodyPr/>
                    <a:lstStyle/>
                    <a:p>
                      <a:r>
                        <a:rPr lang="es-CO" sz="2000" noProof="0" dirty="0">
                          <a:latin typeface="Work Sans" panose="020B0604020202020204" charset="0"/>
                        </a:rPr>
                        <a:t>Octubre</a:t>
                      </a:r>
                    </a:p>
                  </a:txBody>
                  <a:tcPr/>
                </a:tc>
                <a:tc>
                  <a:txBody>
                    <a:bodyPr/>
                    <a:lstStyle/>
                    <a:p>
                      <a:r>
                        <a:rPr lang="es-CO" sz="2000" noProof="0" dirty="0">
                          <a:latin typeface="Work Sans" panose="020B0604020202020204" charset="0"/>
                        </a:rPr>
                        <a:t>Noviembre</a:t>
                      </a:r>
                    </a:p>
                  </a:txBody>
                  <a:tcPr/>
                </a:tc>
                <a:tc>
                  <a:txBody>
                    <a:bodyPr/>
                    <a:lstStyle/>
                    <a:p>
                      <a:r>
                        <a:rPr lang="es-CO" sz="2000" noProof="0" dirty="0">
                          <a:latin typeface="Work Sans" panose="020B0604020202020204" charset="0"/>
                        </a:rPr>
                        <a:t>Diciembre</a:t>
                      </a:r>
                    </a:p>
                  </a:txBody>
                  <a:tcPr/>
                </a:tc>
                <a:tc>
                  <a:txBody>
                    <a:bodyPr/>
                    <a:lstStyle/>
                    <a:p>
                      <a:r>
                        <a:rPr lang="es-CO" sz="2000" noProof="0" dirty="0">
                          <a:latin typeface="Work Sans" panose="020B0604020202020204" charset="0"/>
                        </a:rPr>
                        <a:t>Enero-2021</a:t>
                      </a: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r>
                        <a:rPr lang="es-CO" sz="2000" noProof="0" dirty="0">
                          <a:latin typeface="Work Sans" panose="020B0604020202020204" charset="0"/>
                        </a:rPr>
                        <a:t>Todos</a:t>
                      </a:r>
                    </a:p>
                  </a:txBody>
                  <a:tcPr/>
                </a:tc>
                <a:tc>
                  <a:txBody>
                    <a:bodyPr/>
                    <a:lstStyle/>
                    <a:p>
                      <a:r>
                        <a:rPr lang="es-CO" sz="2000" noProof="0" dirty="0">
                          <a:latin typeface="Work Sans" panose="020B0604020202020204" charset="0"/>
                        </a:rPr>
                        <a:t>x</a:t>
                      </a: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2841084542"/>
                  </a:ext>
                </a:extLst>
              </a:tr>
              <a:tr h="323926">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r>
                        <a:rPr lang="es-CO" sz="2000" noProof="0" dirty="0">
                          <a:latin typeface="Work Sans" panose="020B0604020202020204" charset="0"/>
                        </a:rPr>
                        <a:t>Todos</a:t>
                      </a:r>
                    </a:p>
                  </a:txBody>
                  <a:tcPr/>
                </a:tc>
                <a:tc>
                  <a:txBody>
                    <a:bodyPr/>
                    <a:lstStyle/>
                    <a:p>
                      <a:r>
                        <a:rPr lang="es-CO" sz="2000" noProof="0" dirty="0">
                          <a:latin typeface="Work Sans" panose="020B0604020202020204" charset="0"/>
                        </a:rPr>
                        <a:t>x</a:t>
                      </a: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r>
                        <a:rPr lang="es-CO" sz="2000" noProof="0" dirty="0">
                          <a:latin typeface="Work Sans" panose="020B0604020202020204" charset="0"/>
                        </a:rPr>
                        <a:t>Frank/Karin/Andrés</a:t>
                      </a:r>
                    </a:p>
                  </a:txBody>
                  <a:tcPr/>
                </a:tc>
                <a:tc>
                  <a:txBody>
                    <a:bodyPr/>
                    <a:lstStyle/>
                    <a:p>
                      <a:r>
                        <a:rPr lang="es-CO" sz="2000" noProof="0" dirty="0">
                          <a:latin typeface="Work Sans" panose="020B0604020202020204" charset="0"/>
                        </a:rPr>
                        <a:t>x</a:t>
                      </a: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r>
                        <a:rPr lang="es-CO" sz="2000" noProof="0" dirty="0">
                          <a:latin typeface="Work Sans" panose="020B0604020202020204" charset="0"/>
                        </a:rPr>
                        <a:t>Karin/Víctor </a:t>
                      </a:r>
                    </a:p>
                  </a:txBody>
                  <a:tcPr/>
                </a:tc>
                <a:tc>
                  <a:txBody>
                    <a:bodyPr/>
                    <a:lstStyle/>
                    <a:p>
                      <a:endParaRPr lang="es-CO" sz="2000" noProof="0">
                        <a:latin typeface="Work Sans" panose="020B0604020202020204" charset="0"/>
                      </a:endParaRPr>
                    </a:p>
                  </a:txBody>
                  <a:tcPr/>
                </a:tc>
                <a:tc>
                  <a:txBody>
                    <a:bodyPr/>
                    <a:lstStyle/>
                    <a:p>
                      <a:r>
                        <a:rPr lang="es-CO" sz="2000" noProof="0" dirty="0">
                          <a:latin typeface="Work Sans" panose="020B0604020202020204" charset="0"/>
                        </a:rPr>
                        <a:t>x</a:t>
                      </a: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r>
                        <a:rPr lang="es-CO" sz="2000" noProof="0" dirty="0">
                          <a:latin typeface="Work Sans" panose="020B0604020202020204" charset="0"/>
                        </a:rPr>
                        <a:t>Karin, Frank, Jennifer</a:t>
                      </a: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r>
                        <a:rPr lang="es-CO" sz="2000" noProof="0" dirty="0">
                          <a:latin typeface="Work Sans" panose="020B0604020202020204" charset="0"/>
                        </a:rPr>
                        <a:t>x</a:t>
                      </a: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r>
                        <a:rPr lang="es-CO" sz="2000" noProof="0" dirty="0">
                          <a:latin typeface="Work Sans" panose="020B0604020202020204" charset="0"/>
                        </a:rPr>
                        <a:t>Javier</a:t>
                      </a: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r>
                        <a:rPr lang="es-CO" sz="2000" noProof="0" dirty="0">
                          <a:latin typeface="Work Sans" panose="020B0604020202020204" charset="0"/>
                        </a:rPr>
                        <a:t>x</a:t>
                      </a: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3571921829"/>
                  </a:ext>
                </a:extLst>
              </a:tr>
              <a:tr h="370840">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r>
                        <a:rPr lang="es-CO" sz="2000" noProof="0" dirty="0">
                          <a:latin typeface="Work Sans" panose="020B0604020202020204" charset="0"/>
                        </a:rPr>
                        <a:t>Grace Torres</a:t>
                      </a: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r>
                        <a:rPr lang="es-CO" sz="2000" noProof="0" dirty="0">
                          <a:latin typeface="Work Sans" panose="020B0604020202020204" charset="0"/>
                        </a:rPr>
                        <a:t>x</a:t>
                      </a:r>
                    </a:p>
                  </a:txBody>
                  <a:tcPr/>
                </a:tc>
                <a:extLst>
                  <a:ext uri="{0D108BD9-81ED-4DB2-BD59-A6C34878D82A}">
                    <a16:rowId xmlns:a16="http://schemas.microsoft.com/office/drawing/2014/main" val="596753166"/>
                  </a:ext>
                </a:extLst>
              </a:tr>
            </a:tbl>
          </a:graphicData>
        </a:graphic>
      </p:graphicFrame>
    </p:spTree>
    <p:extLst>
      <p:ext uri="{BB962C8B-B14F-4D97-AF65-F5344CB8AC3E}">
        <p14:creationId xmlns:p14="http://schemas.microsoft.com/office/powerpoint/2010/main" val="2546120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1504497750"/>
              </p:ext>
            </p:extLst>
          </p:nvPr>
        </p:nvGraphicFramePr>
        <p:xfrm>
          <a:off x="428663" y="2732028"/>
          <a:ext cx="14622386" cy="3341805"/>
        </p:xfrm>
        <a:graphic>
          <a:graphicData uri="http://schemas.openxmlformats.org/drawingml/2006/table">
            <a:tbl>
              <a:tblPr firstRow="1" bandRow="1">
                <a:tableStyleId>{5C22544A-7EE6-4342-B048-85BDC9FD1C3A}</a:tableStyleId>
              </a:tblPr>
              <a:tblGrid>
                <a:gridCol w="482676">
                  <a:extLst>
                    <a:ext uri="{9D8B030D-6E8A-4147-A177-3AD203B41FA5}">
                      <a16:colId xmlns:a16="http://schemas.microsoft.com/office/drawing/2014/main" val="4034247673"/>
                    </a:ext>
                  </a:extLst>
                </a:gridCol>
                <a:gridCol w="4862943">
                  <a:extLst>
                    <a:ext uri="{9D8B030D-6E8A-4147-A177-3AD203B41FA5}">
                      <a16:colId xmlns:a16="http://schemas.microsoft.com/office/drawing/2014/main" val="4110195667"/>
                    </a:ext>
                  </a:extLst>
                </a:gridCol>
                <a:gridCol w="9276767">
                  <a:extLst>
                    <a:ext uri="{9D8B030D-6E8A-4147-A177-3AD203B41FA5}">
                      <a16:colId xmlns:a16="http://schemas.microsoft.com/office/drawing/2014/main" val="3399724953"/>
                    </a:ext>
                  </a:extLst>
                </a:gridCol>
              </a:tblGrid>
              <a:tr h="420795">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Diciembre</a:t>
                      </a:r>
                      <a:r>
                        <a:rPr lang="es-CO" sz="2000" noProof="0" dirty="0">
                          <a:latin typeface="Work Sans" panose="020B0604020202020204" charset="0"/>
                        </a:rPr>
                        <a:t>: Semana del 14 al 18</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marL="0" marR="0" lvl="0" indent="0" algn="just"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marL="0" marR="0" lvl="0" indent="0" algn="just" defTabSz="1161014" rtl="0" eaLnBrk="1" fontAlgn="auto" latinLnBrk="0" hangingPunct="1">
                        <a:lnSpc>
                          <a:spcPct val="100000"/>
                        </a:lnSpc>
                        <a:spcBef>
                          <a:spcPts val="0"/>
                        </a:spcBef>
                        <a:spcAft>
                          <a:spcPts val="0"/>
                        </a:spcAft>
                        <a:buClrTx/>
                        <a:buSzTx/>
                        <a:buFontTx/>
                        <a:buNone/>
                        <a:tabLst/>
                        <a:defRPr/>
                      </a:pPr>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pPr marL="0" marR="0" lvl="0" indent="0" algn="just" defTabSz="1161014" rtl="0" eaLnBrk="1" fontAlgn="auto" latinLnBrk="0" hangingPunct="1">
                        <a:lnSpc>
                          <a:spcPct val="100000"/>
                        </a:lnSpc>
                        <a:spcBef>
                          <a:spcPts val="0"/>
                        </a:spcBef>
                        <a:spcAft>
                          <a:spcPts val="0"/>
                        </a:spcAft>
                        <a:buClrTx/>
                        <a:buSzTx/>
                        <a:buFontTx/>
                        <a:buNone/>
                        <a:tabLst/>
                        <a:defRPr/>
                      </a:pPr>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854299"/>
            <a:ext cx="11956799" cy="688975"/>
          </a:xfrm>
        </p:spPr>
        <p:txBody>
          <a:bodyPr/>
          <a:lstStyle/>
          <a:p>
            <a:r>
              <a:rPr lang="es-CO" sz="3600" dirty="0"/>
              <a:t>Avance en el cronograma</a:t>
            </a:r>
            <a:endParaRPr lang="es-CO" dirty="0"/>
          </a:p>
          <a:p>
            <a:endParaRPr lang="es-CO" dirty="0"/>
          </a:p>
        </p:txBody>
      </p:sp>
    </p:spTree>
    <p:extLst>
      <p:ext uri="{BB962C8B-B14F-4D97-AF65-F5344CB8AC3E}">
        <p14:creationId xmlns:p14="http://schemas.microsoft.com/office/powerpoint/2010/main" val="2270372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663602" y="3423648"/>
            <a:ext cx="7816111" cy="2291419"/>
          </a:xfrm>
        </p:spPr>
        <p:txBody>
          <a:bodyPr/>
          <a:lstStyle/>
          <a:p>
            <a:r>
              <a:rPr lang="es-MX" dirty="0"/>
              <a:t>Piloto 2: Estimación de Pobreza Multidimensional a partir del uso de fuentes no tradicionales</a:t>
            </a:r>
          </a:p>
        </p:txBody>
      </p:sp>
      <p:pic>
        <p:nvPicPr>
          <p:cNvPr id="1026" name="Picture 2" descr="Imagen institucional DANE">
            <a:extLst>
              <a:ext uri="{FF2B5EF4-FFF2-40B4-BE49-F238E27FC236}">
                <a16:creationId xmlns:a16="http://schemas.microsoft.com/office/drawing/2014/main" id="{78620723-4448-4963-B89A-D0909AB2D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267" y="3650194"/>
            <a:ext cx="476250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685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Estimación de Pobreza Multidimensional a partir del uso de fuentes no tradicionales </a:t>
            </a:r>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a:xfrm>
            <a:off x="494071" y="1361917"/>
            <a:ext cx="11956799" cy="688975"/>
          </a:xfrm>
        </p:spPr>
        <p:txBody>
          <a:bodyPr/>
          <a:lstStyle/>
          <a:p>
            <a:r>
              <a:rPr lang="es-CO" sz="3600" dirty="0"/>
              <a:t>DANE</a:t>
            </a:r>
          </a:p>
          <a:p>
            <a:endParaRPr lang="es-CO" dirty="0"/>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2194422"/>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462066"/>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dirty="0"/>
              <a:t>Implementar el proyecto piloto de estimación de pobreza a través de imágenes satelitales. </a:t>
            </a:r>
          </a:p>
          <a:p>
            <a:pPr marL="342900" indent="-342900" algn="just">
              <a:buFont typeface="Arial" panose="020B0604020202020204" pitchFamily="34" charset="0"/>
              <a:buChar char="•"/>
            </a:pPr>
            <a:r>
              <a:rPr lang="es-ES" dirty="0"/>
              <a:t>Generar capacidades instaladas dentro de la entidad que permitan la medición de la pobreza de manera recurrente y desagregada en el país.</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437378"/>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2194422"/>
            <a:ext cx="1454244" cy="400110"/>
          </a:xfrm>
          <a:prstGeom prst="rect">
            <a:avLst/>
          </a:prstGeom>
        </p:spPr>
        <p:txBody>
          <a:bodyPr wrap="none">
            <a:spAutoFit/>
          </a:bodyPr>
          <a:lstStyle/>
          <a:p>
            <a:r>
              <a:rPr lang="es-CO" sz="2000" b="1" dirty="0">
                <a:solidFill>
                  <a:srgbClr val="649CF5"/>
                </a:solidFill>
                <a:latin typeface="Work Sans" pitchFamily="2" charset="0"/>
                <a:cs typeface="Arial"/>
              </a:rPr>
              <a:t>Objetivos.</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4004074"/>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271718"/>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Extraer imágenes de los repositorios de Google (Google </a:t>
            </a:r>
            <a:r>
              <a:rPr lang="es-CO" dirty="0" err="1"/>
              <a:t>Earth</a:t>
            </a:r>
            <a:r>
              <a:rPr lang="es-CO" dirty="0"/>
              <a:t> </a:t>
            </a:r>
            <a:r>
              <a:rPr lang="es-CO" dirty="0" err="1"/>
              <a:t>Engine</a:t>
            </a:r>
            <a:r>
              <a:rPr lang="es-CO" dirty="0"/>
              <a:t>) y utilizar Machine </a:t>
            </a:r>
            <a:r>
              <a:rPr lang="es-CO" dirty="0" err="1"/>
              <a:t>Learning</a:t>
            </a:r>
            <a:r>
              <a:rPr lang="es-CO" dirty="0"/>
              <a:t> donde se puedan aplicar métodos bayesianos, modelos de clasificación de imágenes y redes neuronales para realizar combinaciones. Este proceso requiere contar con máquinas que permitan utilizar </a:t>
            </a:r>
            <a:r>
              <a:rPr lang="es-CO" dirty="0" err="1"/>
              <a:t>DataBricks</a:t>
            </a:r>
            <a:r>
              <a:rPr lang="es-CO" dirty="0"/>
              <a:t> de forma eficiente para cumplir con el objetivo</a:t>
            </a:r>
            <a:r>
              <a:rPr lang="es-MX" dirty="0"/>
              <a:t>.</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247030"/>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004074"/>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81372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164498"/>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Humberto Cote y Lelio Alejandro Arias</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t>Lelio Alejandro Arias</a:t>
            </a: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Juan Oviedo</a:t>
            </a:r>
            <a:endParaRPr lang="es-CO" sz="1800" b="1" dirty="0">
              <a:latin typeface="Work Sans" pitchFamily="2" charset="0"/>
              <a:sym typeface="Arial"/>
            </a:endParaRP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05668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813726"/>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623378"/>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04/09/2020</a:t>
              </a:r>
            </a:p>
            <a:p>
              <a:pPr marL="342900" indent="-342900" algn="just">
                <a:buFont typeface="Arial" panose="020B0604020202020204" pitchFamily="34" charset="0"/>
                <a:buChar char="•"/>
              </a:pPr>
              <a:r>
                <a:rPr lang="es-CO" b="1" dirty="0"/>
                <a:t>Fecha de finalización: </a:t>
              </a:r>
              <a:r>
                <a:rPr lang="es-CO" dirty="0"/>
                <a:t>31/01/2021</a:t>
              </a:r>
            </a:p>
            <a:p>
              <a:pPr marL="342900" indent="-342900" algn="just">
                <a:buFont typeface="Arial" panose="020B0604020202020204" pitchFamily="34" charset="0"/>
                <a:buChar char="•"/>
              </a:pPr>
              <a:r>
                <a:rPr lang="es-CO" b="1" dirty="0"/>
                <a:t>Duración del piloto: </a:t>
              </a:r>
              <a:r>
                <a:rPr lang="es-CO" dirty="0"/>
                <a:t>5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6164498"/>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Glenn Amaya</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Lelio Alejandro Arias</a:t>
            </a:r>
            <a:endParaRPr lang="es-CO" sz="1800" b="1"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758752" y="593368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rgbClr val="FF5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1CB3CB9B-493D-4548-94EE-DC2C9921AAAE}"/>
              </a:ext>
            </a:extLst>
          </p:cNvPr>
          <p:cNvSpPr/>
          <p:nvPr/>
        </p:nvSpPr>
        <p:spPr>
          <a:xfrm>
            <a:off x="6709011" y="762506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E4102870-54D2-448B-A671-44ABB6AE5742}"/>
              </a:ext>
            </a:extLst>
          </p:cNvPr>
          <p:cNvSpPr txBox="1"/>
          <p:nvPr/>
        </p:nvSpPr>
        <p:spPr>
          <a:xfrm>
            <a:off x="6709010" y="7996639"/>
            <a:ext cx="6714381"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b="1" dirty="0"/>
              <a:t>Imágenes disponibles en Google </a:t>
            </a:r>
            <a:r>
              <a:rPr lang="es-CO" b="1" dirty="0" err="1"/>
              <a:t>Earth</a:t>
            </a:r>
            <a:r>
              <a:rPr lang="es-CO" b="1" dirty="0"/>
              <a:t> </a:t>
            </a:r>
            <a:r>
              <a:rPr lang="es-CO" b="1" dirty="0" err="1"/>
              <a:t>Engine</a:t>
            </a:r>
            <a:endParaRPr lang="es-CO" dirty="0"/>
          </a:p>
          <a:p>
            <a:pPr marL="342900" indent="-342900" algn="just">
              <a:buFont typeface="Arial" panose="020B0604020202020204" pitchFamily="34" charset="0"/>
              <a:buChar char="•"/>
            </a:pPr>
            <a:r>
              <a:rPr lang="es-CO" dirty="0"/>
              <a:t>CNPV 2018; ECV 2018 y 2019; Marco </a:t>
            </a:r>
            <a:r>
              <a:rPr lang="es-CO" dirty="0" err="1"/>
              <a:t>Geoestadístico</a:t>
            </a:r>
            <a:r>
              <a:rPr lang="es-CO" dirty="0"/>
              <a:t> Nacional.</a:t>
            </a:r>
            <a:endParaRPr lang="en-US" dirty="0"/>
          </a:p>
        </p:txBody>
      </p:sp>
    </p:spTree>
    <p:extLst>
      <p:ext uri="{BB962C8B-B14F-4D97-AF65-F5344CB8AC3E}">
        <p14:creationId xmlns:p14="http://schemas.microsoft.com/office/powerpoint/2010/main" val="1992339291"/>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E09EADC44876E540BA5FDFCE6245B193" ma:contentTypeVersion="15" ma:contentTypeDescription="Crear nuevo documento." ma:contentTypeScope="" ma:versionID="87b8d9aaf9ce2c6584705f4a4a864f05">
  <xsd:schema xmlns:xsd="http://www.w3.org/2001/XMLSchema" xmlns:xs="http://www.w3.org/2001/XMLSchema" xmlns:p="http://schemas.microsoft.com/office/2006/metadata/properties" xmlns:ns1="http://schemas.microsoft.com/sharepoint/v3" xmlns:ns3="80e2b639-62ad-41c3-bcf5-60cba861a4cb" xmlns:ns4="dfccf4c8-0b5f-4c1e-9394-362fa36c171a" targetNamespace="http://schemas.microsoft.com/office/2006/metadata/properties" ma:root="true" ma:fieldsID="dd870a2d11063b0a483f85a276253863" ns1:_="" ns3:_="" ns4:_="">
    <xsd:import namespace="http://schemas.microsoft.com/sharepoint/v3"/>
    <xsd:import namespace="80e2b639-62ad-41c3-bcf5-60cba861a4cb"/>
    <xsd:import namespace="dfccf4c8-0b5f-4c1e-9394-362fa36c171a"/>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4:SharedWithUsers" minOccurs="0"/>
                <xsd:element ref="ns4:SharedWithDetails" minOccurs="0"/>
                <xsd:element ref="ns4:SharingHintHash" minOccurs="0"/>
                <xsd:element ref="ns1:_ip_UnifiedCompliancePolicyProperties" minOccurs="0"/>
                <xsd:element ref="ns1:_ip_UnifiedCompliancePolicyUIAction" minOccurs="0"/>
                <xsd:element ref="ns3:MediaServiceEventHashCode" minOccurs="0"/>
                <xsd:element ref="ns3:MediaServiceGenerationTime"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Propiedades de la Directiva de cumplimiento unificado" ma:hidden="true" ma:internalName="_ip_UnifiedCompliancePolicyProperties">
      <xsd:simpleType>
        <xsd:restriction base="dms:Note"/>
      </xsd:simpleType>
    </xsd:element>
    <xsd:element name="_ip_UnifiedCompliancePolicyUIAction" ma:index="17" nillable="true" ma:displayName="Acción de IU de la Directiva de cumplimiento unificado"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0e2b639-62ad-41c3-bcf5-60cba861a4c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Location" ma:index="2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fccf4c8-0b5f-4c1e-9394-362fa36c171a" elementFormDefault="qualified">
    <xsd:import namespace="http://schemas.microsoft.com/office/2006/documentManagement/types"/>
    <xsd:import namespace="http://schemas.microsoft.com/office/infopath/2007/PartnerControls"/>
    <xsd:element name="SharedWithUsers" ma:index="13"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Detalles de uso compartido" ma:internalName="SharedWithDetails" ma:readOnly="true">
      <xsd:simpleType>
        <xsd:restriction base="dms:Note">
          <xsd:maxLength value="255"/>
        </xsd:restriction>
      </xsd:simpleType>
    </xsd:element>
    <xsd:element name="SharingHintHash" ma:index="15"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4FDE5D-275B-44AE-8667-0D2BC9DB7A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0e2b639-62ad-41c3-bcf5-60cba861a4cb"/>
    <ds:schemaRef ds:uri="dfccf4c8-0b5f-4c1e-9394-362fa36c17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C7B9E3E-007B-4941-88E2-37E7082348F6}">
  <ds:schemaRefs>
    <ds:schemaRef ds:uri="http://schemas.microsoft.com/sharepoint/v3"/>
    <ds:schemaRef ds:uri="http://schemas.microsoft.com/office/2006/metadata/properties"/>
    <ds:schemaRef ds:uri="http://purl.org/dc/elements/1.1/"/>
    <ds:schemaRef ds:uri="http://schemas.microsoft.com/office/infopath/2007/PartnerControls"/>
    <ds:schemaRef ds:uri="http://purl.org/dc/dcmitype/"/>
    <ds:schemaRef ds:uri="http://schemas.microsoft.com/office/2006/documentManagement/types"/>
    <ds:schemaRef ds:uri="http://purl.org/dc/terms/"/>
    <ds:schemaRef ds:uri="http://www.w3.org/XML/1998/namespace"/>
    <ds:schemaRef ds:uri="dfccf4c8-0b5f-4c1e-9394-362fa36c171a"/>
    <ds:schemaRef ds:uri="http://schemas.openxmlformats.org/package/2006/metadata/core-properties"/>
    <ds:schemaRef ds:uri="80e2b639-62ad-41c3-bcf5-60cba861a4cb"/>
  </ds:schemaRefs>
</ds:datastoreItem>
</file>

<file path=customXml/itemProps3.xml><?xml version="1.0" encoding="utf-8"?>
<ds:datastoreItem xmlns:ds="http://schemas.openxmlformats.org/officeDocument/2006/customXml" ds:itemID="{C28B81D6-8229-4F00-853D-ACE3D906B9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2500</TotalTime>
  <Words>4606</Words>
  <Application>Microsoft Office PowerPoint</Application>
  <PresentationFormat>Personalizado</PresentationFormat>
  <Paragraphs>773</Paragraphs>
  <Slides>28</Slides>
  <Notes>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28</vt:i4>
      </vt:variant>
    </vt:vector>
  </HeadingPairs>
  <TitlesOfParts>
    <vt:vector size="34" baseType="lpstr">
      <vt:lpstr>Work Sans</vt:lpstr>
      <vt:lpstr>Work Sans Light</vt:lpstr>
      <vt:lpstr>Calibri</vt:lpstr>
      <vt:lpstr>Wingdings</vt:lpstr>
      <vt:lpstr>Arial</vt:lpstr>
      <vt:lpstr>Tema de Office</vt:lpstr>
      <vt:lpstr>Seguimiento a proyectos piloto del Data Sandbox</vt:lpstr>
      <vt:lpstr>Acompañamiento a entidades</vt:lpstr>
      <vt:lpstr>Publicación de los resultados de los proyectos piloto</vt:lpstr>
      <vt:lpstr>Presentación de PowerPoint</vt:lpstr>
      <vt:lpstr>Medición de confianza de ciudadanos sobre las estadísticas del DANE</vt:lpstr>
      <vt:lpstr>Cronograma de Hitos </vt:lpstr>
      <vt:lpstr>Cronograma de Hitos </vt:lpstr>
      <vt:lpstr>Presentación de PowerPoint</vt:lpstr>
      <vt:lpstr>Estimación de Pobreza Multidimensional a partir del uso de fuentes no tradicionales </vt:lpstr>
      <vt:lpstr>Cronograma de Hitos </vt:lpstr>
      <vt:lpstr>Cronograma de Hitos </vt:lpstr>
      <vt:lpstr>Presentación de PowerPoint</vt:lpstr>
      <vt:lpstr>Identificación de construcciones en susceptibilidad de inundación debido a su cercanía con las rondas de los ríos </vt:lpstr>
      <vt:lpstr>Cronograma de Hitos </vt:lpstr>
      <vt:lpstr>Cronograma de Hitos </vt:lpstr>
      <vt:lpstr>Presentación de PowerPoint</vt:lpstr>
      <vt:lpstr>Bitácora Diaria de Eventos</vt:lpstr>
      <vt:lpstr>Cronograma de Hitos </vt:lpstr>
      <vt:lpstr>Cronograma de Hitos </vt:lpstr>
      <vt:lpstr>Presentación de PowerPoint</vt:lpstr>
      <vt:lpstr>Identificación de posibles  casos de fraude en el RUV</vt:lpstr>
      <vt:lpstr>Cronograma de Hitos </vt:lpstr>
      <vt:lpstr>Cronograma de Hitos </vt:lpstr>
      <vt:lpstr>Presentación de PowerPoint</vt:lpstr>
      <vt:lpstr>Monitoreo de la dinámica y comportamiento del mercado de tierras rurales en Colombia </vt:lpstr>
      <vt:lpstr>Cronograma de Hitos </vt:lpstr>
      <vt:lpstr>Cronograma de Hitos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Adriana Vargas Tamayo</dc:creator>
  <cp:lastModifiedBy>Juan Carlos Mendez Melo</cp:lastModifiedBy>
  <cp:revision>129</cp:revision>
  <cp:lastPrinted>2019-12-12T15:57:25Z</cp:lastPrinted>
  <dcterms:created xsi:type="dcterms:W3CDTF">2019-03-19T14:57:56Z</dcterms:created>
  <dcterms:modified xsi:type="dcterms:W3CDTF">2020-12-18T15:42:21Z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0x010100E09EADC44876E540BA5FDFCE6245B193</vt:lpwstr>
  </property>
</Properties>
</file>