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4"/>
  </p:sldMasterIdLst>
  <p:notesMasterIdLst>
    <p:notesMasterId r:id="rId12"/>
  </p:notesMasterIdLst>
  <p:sldIdLst>
    <p:sldId id="3134" r:id="rId5"/>
    <p:sldId id="3147" r:id="rId6"/>
    <p:sldId id="3149" r:id="rId7"/>
    <p:sldId id="3145" r:id="rId8"/>
    <p:sldId id="3144" r:id="rId9"/>
    <p:sldId id="3143" r:id="rId10"/>
    <p:sldId id="3138" r:id="rId11"/>
  </p:sldIdLst>
  <p:sldSz cx="15479713" cy="9720263"/>
  <p:notesSz cx="6858000" cy="501015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S PGothic" panose="020B0600070205080204" pitchFamily="34" charset="-128"/>
      <p:regular r:id="rId17"/>
    </p:embeddedFont>
    <p:embeddedFont>
      <p:font typeface="Work Sans" panose="020B0604020202020204" charset="0"/>
      <p:regular r:id="rId18"/>
      <p:bold r:id="rId19"/>
      <p:italic r:id="rId20"/>
      <p:boldItalic r:id="rId21"/>
    </p:embeddedFont>
    <p:embeddedFont>
      <p:font typeface="Work Sans Light" panose="020B0604020202020204" charset="0"/>
      <p:regular r:id="rId22"/>
      <p:italic r:id="rId23"/>
    </p:embeddedFont>
  </p:embeddedFontLst>
  <p:defaultTextStyle>
    <a:defPPr>
      <a:defRPr lang="es-CO"/>
    </a:defPPr>
    <a:lvl1pPr marL="0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297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593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890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7186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1483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5780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10076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4373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arteaga" initials="sa" lastIdx="1" clrIdx="0">
    <p:extLst>
      <p:ext uri="{19B8F6BF-5375-455C-9EA6-DF929625EA0E}">
        <p15:presenceInfo xmlns:p15="http://schemas.microsoft.com/office/powerpoint/2012/main" userId="73b88c5767d9c0a3" providerId="Windows Live"/>
      </p:ext>
    </p:extLst>
  </p:cmAuthor>
  <p:cmAuthor id="2" name="Ivan Alexis Güiza Ardila" initials="IAGA" lastIdx="1" clrIdx="1">
    <p:extLst>
      <p:ext uri="{19B8F6BF-5375-455C-9EA6-DF929625EA0E}">
        <p15:presenceInfo xmlns:p15="http://schemas.microsoft.com/office/powerpoint/2012/main" userId="Ivan Alexis Güiza Ardi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8A"/>
    <a:srgbClr val="EA246B"/>
    <a:srgbClr val="3769CD"/>
    <a:srgbClr val="3468D1"/>
    <a:srgbClr val="004A84"/>
    <a:srgbClr val="649CF6"/>
    <a:srgbClr val="0066CD"/>
    <a:srgbClr val="FF5993"/>
    <a:srgbClr val="FF79A8"/>
    <a:srgbClr val="2A5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57" autoAdjust="0"/>
  </p:normalViewPr>
  <p:slideViewPr>
    <p:cSldViewPr snapToGrid="0">
      <p:cViewPr varScale="1">
        <p:scale>
          <a:sx n="51" d="100"/>
          <a:sy n="51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Patarroyo Niño" userId="562471d2-2fd6-49e9-af13-43c590bd592c" providerId="ADAL" clId="{74A0E7CA-5E54-41D1-9FB6-E2B6FA5E9BA3}"/>
    <pc:docChg chg="custSel addSld modSld">
      <pc:chgData name="Luis Alfonso Patarroyo Niño" userId="562471d2-2fd6-49e9-af13-43c590bd592c" providerId="ADAL" clId="{74A0E7CA-5E54-41D1-9FB6-E2B6FA5E9BA3}" dt="2020-09-23T20:50:57.005" v="34" actId="1076"/>
      <pc:docMkLst>
        <pc:docMk/>
      </pc:docMkLst>
      <pc:sldChg chg="addSp delSp modSp">
        <pc:chgData name="Luis Alfonso Patarroyo Niño" userId="562471d2-2fd6-49e9-af13-43c590bd592c" providerId="ADAL" clId="{74A0E7CA-5E54-41D1-9FB6-E2B6FA5E9BA3}" dt="2020-09-23T20:50:57.005" v="34" actId="1076"/>
        <pc:sldMkLst>
          <pc:docMk/>
          <pc:sldMk cId="3862724701" sldId="3144"/>
        </pc:sldMkLst>
        <pc:picChg chg="add mod">
          <ac:chgData name="Luis Alfonso Patarroyo Niño" userId="562471d2-2fd6-49e9-af13-43c590bd592c" providerId="ADAL" clId="{74A0E7CA-5E54-41D1-9FB6-E2B6FA5E9BA3}" dt="2020-09-23T20:50:57.005" v="34" actId="1076"/>
          <ac:picMkLst>
            <pc:docMk/>
            <pc:sldMk cId="3862724701" sldId="3144"/>
            <ac:picMk id="2" creationId="{B8D2132A-2141-4DE2-8F42-4881EB7FDE09}"/>
          </ac:picMkLst>
        </pc:picChg>
        <pc:picChg chg="del">
          <ac:chgData name="Luis Alfonso Patarroyo Niño" userId="562471d2-2fd6-49e9-af13-43c590bd592c" providerId="ADAL" clId="{74A0E7CA-5E54-41D1-9FB6-E2B6FA5E9BA3}" dt="2020-09-23T20:50:46.384" v="30" actId="478"/>
          <ac:picMkLst>
            <pc:docMk/>
            <pc:sldMk cId="3862724701" sldId="3144"/>
            <ac:picMk id="3" creationId="{E17ACD6C-44AF-42AA-8A16-D4375354F09A}"/>
          </ac:picMkLst>
        </pc:picChg>
      </pc:sldChg>
      <pc:sldChg chg="addSp delSp modSp">
        <pc:chgData name="Luis Alfonso Patarroyo Niño" userId="562471d2-2fd6-49e9-af13-43c590bd592c" providerId="ADAL" clId="{74A0E7CA-5E54-41D1-9FB6-E2B6FA5E9BA3}" dt="2020-09-23T20:44:53.413" v="16" actId="1076"/>
        <pc:sldMkLst>
          <pc:docMk/>
          <pc:sldMk cId="3609951627" sldId="3145"/>
        </pc:sldMkLst>
        <pc:picChg chg="del">
          <ac:chgData name="Luis Alfonso Patarroyo Niño" userId="562471d2-2fd6-49e9-af13-43c590bd592c" providerId="ADAL" clId="{74A0E7CA-5E54-41D1-9FB6-E2B6FA5E9BA3}" dt="2020-09-23T20:44:37.178" v="10" actId="478"/>
          <ac:picMkLst>
            <pc:docMk/>
            <pc:sldMk cId="3609951627" sldId="3145"/>
            <ac:picMk id="4" creationId="{6D364AE1-B15A-4D6C-8D79-52B0A6E93CF4}"/>
          </ac:picMkLst>
        </pc:picChg>
        <pc:picChg chg="add mod">
          <ac:chgData name="Luis Alfonso Patarroyo Niño" userId="562471d2-2fd6-49e9-af13-43c590bd592c" providerId="ADAL" clId="{74A0E7CA-5E54-41D1-9FB6-E2B6FA5E9BA3}" dt="2020-09-23T20:44:53.413" v="16" actId="1076"/>
          <ac:picMkLst>
            <pc:docMk/>
            <pc:sldMk cId="3609951627" sldId="3145"/>
            <ac:picMk id="5" creationId="{7104594B-6D92-4D9D-969F-96D6A94B19FA}"/>
          </ac:picMkLst>
        </pc:picChg>
      </pc:sldChg>
    </pc:docChg>
  </pc:docChgLst>
  <pc:docChgLst>
    <pc:chgData name="Luis Alfonso Patarroyo Niño" userId="562471d2-2fd6-49e9-af13-43c590bd592c" providerId="ADAL" clId="{4B896C82-37EE-4CBB-BFB8-9BE77D8A0A52}"/>
    <pc:docChg chg="undo custSel addSld delSld modSld">
      <pc:chgData name="Luis Alfonso Patarroyo Niño" userId="562471d2-2fd6-49e9-af13-43c590bd592c" providerId="ADAL" clId="{4B896C82-37EE-4CBB-BFB8-9BE77D8A0A52}" dt="2020-10-28T14:13:42.306" v="996" actId="2696"/>
      <pc:docMkLst>
        <pc:docMk/>
      </pc:docMkLst>
      <pc:sldChg chg="modSp">
        <pc:chgData name="Luis Alfonso Patarroyo Niño" userId="562471d2-2fd6-49e9-af13-43c590bd592c" providerId="ADAL" clId="{4B896C82-37EE-4CBB-BFB8-9BE77D8A0A52}" dt="2020-10-26T17:29:33.972" v="49" actId="6549"/>
        <pc:sldMkLst>
          <pc:docMk/>
          <pc:sldMk cId="2898754799" sldId="3134"/>
        </pc:sldMkLst>
        <pc:spChg chg="mod">
          <ac:chgData name="Luis Alfonso Patarroyo Niño" userId="562471d2-2fd6-49e9-af13-43c590bd592c" providerId="ADAL" clId="{4B896C82-37EE-4CBB-BFB8-9BE77D8A0A52}" dt="2020-10-26T17:13:53.203" v="30" actId="20577"/>
          <ac:spMkLst>
            <pc:docMk/>
            <pc:sldMk cId="2898754799" sldId="3134"/>
            <ac:spMk id="4" creationId="{ACE94186-B9EC-45A5-9900-49712A905EF3}"/>
          </ac:spMkLst>
        </pc:spChg>
        <pc:spChg chg="mod">
          <ac:chgData name="Luis Alfonso Patarroyo Niño" userId="562471d2-2fd6-49e9-af13-43c590bd592c" providerId="ADAL" clId="{4B896C82-37EE-4CBB-BFB8-9BE77D8A0A52}" dt="2020-10-26T17:29:33.972" v="49" actId="6549"/>
          <ac:spMkLst>
            <pc:docMk/>
            <pc:sldMk cId="2898754799" sldId="3134"/>
            <ac:spMk id="5" creationId="{104147C0-E544-484E-B7FE-9F6CC25A321E}"/>
          </ac:spMkLst>
        </pc:spChg>
      </pc:sldChg>
      <pc:sldChg chg="modSp del">
        <pc:chgData name="Luis Alfonso Patarroyo Niño" userId="562471d2-2fd6-49e9-af13-43c590bd592c" providerId="ADAL" clId="{4B896C82-37EE-4CBB-BFB8-9BE77D8A0A52}" dt="2020-10-28T14:13:42.306" v="996" actId="2696"/>
        <pc:sldMkLst>
          <pc:docMk/>
          <pc:sldMk cId="3536035493" sldId="3142"/>
        </pc:sldMkLst>
        <pc:spChg chg="mod">
          <ac:chgData name="Luis Alfonso Patarroyo Niño" userId="562471d2-2fd6-49e9-af13-43c590bd592c" providerId="ADAL" clId="{4B896C82-37EE-4CBB-BFB8-9BE77D8A0A52}" dt="2020-10-26T17:34:06.035" v="165" actId="6549"/>
          <ac:spMkLst>
            <pc:docMk/>
            <pc:sldMk cId="3536035493" sldId="3142"/>
            <ac:spMk id="6" creationId="{D4FD4398-706E-44C4-ACAA-56A338EB9683}"/>
          </ac:spMkLst>
        </pc:spChg>
        <pc:spChg chg="mod">
          <ac:chgData name="Luis Alfonso Patarroyo Niño" userId="562471d2-2fd6-49e9-af13-43c590bd592c" providerId="ADAL" clId="{4B896C82-37EE-4CBB-BFB8-9BE77D8A0A52}" dt="2020-10-26T17:35:31.105" v="214" actId="6549"/>
          <ac:spMkLst>
            <pc:docMk/>
            <pc:sldMk cId="3536035493" sldId="3142"/>
            <ac:spMk id="7" creationId="{40CCCDB4-B73E-46DF-A3C7-C9166AD089AE}"/>
          </ac:spMkLst>
        </pc:spChg>
        <pc:spChg chg="mod">
          <ac:chgData name="Luis Alfonso Patarroyo Niño" userId="562471d2-2fd6-49e9-af13-43c590bd592c" providerId="ADAL" clId="{4B896C82-37EE-4CBB-BFB8-9BE77D8A0A52}" dt="2020-10-26T17:33:24.564" v="143" actId="6549"/>
          <ac:spMkLst>
            <pc:docMk/>
            <pc:sldMk cId="3536035493" sldId="3142"/>
            <ac:spMk id="8" creationId="{391F8945-E443-42BE-AA87-A13E7B265DBE}"/>
          </ac:spMkLst>
        </pc:spChg>
      </pc:sldChg>
      <pc:sldChg chg="modSp">
        <pc:chgData name="Luis Alfonso Patarroyo Niño" userId="562471d2-2fd6-49e9-af13-43c590bd592c" providerId="ADAL" clId="{4B896C82-37EE-4CBB-BFB8-9BE77D8A0A52}" dt="2020-10-27T16:31:17.696" v="975"/>
        <pc:sldMkLst>
          <pc:docMk/>
          <pc:sldMk cId="4247650105" sldId="3143"/>
        </pc:sldMkLst>
        <pc:spChg chg="mod">
          <ac:chgData name="Luis Alfonso Patarroyo Niño" userId="562471d2-2fd6-49e9-af13-43c590bd592c" providerId="ADAL" clId="{4B896C82-37EE-4CBB-BFB8-9BE77D8A0A52}" dt="2020-10-26T17:52:20.525" v="376" actId="6549"/>
          <ac:spMkLst>
            <pc:docMk/>
            <pc:sldMk cId="4247650105" sldId="3143"/>
            <ac:spMk id="2" creationId="{E6F39054-0344-45B9-95D0-F5C5A5709833}"/>
          </ac:spMkLst>
        </pc:spChg>
        <pc:graphicFrameChg chg="mod">
          <ac:chgData name="Luis Alfonso Patarroyo Niño" userId="562471d2-2fd6-49e9-af13-43c590bd592c" providerId="ADAL" clId="{4B896C82-37EE-4CBB-BFB8-9BE77D8A0A52}" dt="2020-10-27T16:31:17.696" v="975"/>
          <ac:graphicFrameMkLst>
            <pc:docMk/>
            <pc:sldMk cId="4247650105" sldId="3143"/>
            <ac:graphicFrameMk id="4" creationId="{C5189412-6E32-4D7E-A9D6-50BD67F4E55F}"/>
          </ac:graphicFrameMkLst>
        </pc:graphicFrameChg>
      </pc:sldChg>
      <pc:sldChg chg="addSp delSp modSp">
        <pc:chgData name="Luis Alfonso Patarroyo Niño" userId="562471d2-2fd6-49e9-af13-43c590bd592c" providerId="ADAL" clId="{4B896C82-37EE-4CBB-BFB8-9BE77D8A0A52}" dt="2020-10-27T16:33:19.873" v="995" actId="1035"/>
        <pc:sldMkLst>
          <pc:docMk/>
          <pc:sldMk cId="3862724701" sldId="3144"/>
        </pc:sldMkLst>
        <pc:spChg chg="mod">
          <ac:chgData name="Luis Alfonso Patarroyo Niño" userId="562471d2-2fd6-49e9-af13-43c590bd592c" providerId="ADAL" clId="{4B896C82-37EE-4CBB-BFB8-9BE77D8A0A52}" dt="2020-10-26T17:51:34.721" v="365" actId="6549"/>
          <ac:spMkLst>
            <pc:docMk/>
            <pc:sldMk cId="3862724701" sldId="3144"/>
            <ac:spMk id="8" creationId="{A5A3A6D0-7C72-4B5A-927A-DDD0406C42CB}"/>
          </ac:spMkLst>
        </pc:spChg>
        <pc:picChg chg="del">
          <ac:chgData name="Luis Alfonso Patarroyo Niño" userId="562471d2-2fd6-49e9-af13-43c590bd592c" providerId="ADAL" clId="{4B896C82-37EE-4CBB-BFB8-9BE77D8A0A52}" dt="2020-10-27T16:32:17.003" v="976" actId="478"/>
          <ac:picMkLst>
            <pc:docMk/>
            <pc:sldMk cId="3862724701" sldId="3144"/>
            <ac:picMk id="2" creationId="{B8D2132A-2141-4DE2-8F42-4881EB7FDE09}"/>
          </ac:picMkLst>
        </pc:picChg>
        <pc:picChg chg="add del mod">
          <ac:chgData name="Luis Alfonso Patarroyo Niño" userId="562471d2-2fd6-49e9-af13-43c590bd592c" providerId="ADAL" clId="{4B896C82-37EE-4CBB-BFB8-9BE77D8A0A52}" dt="2020-10-27T16:33:09.178" v="981" actId="478"/>
          <ac:picMkLst>
            <pc:docMk/>
            <pc:sldMk cId="3862724701" sldId="3144"/>
            <ac:picMk id="3" creationId="{BE9DA216-15E2-49C6-923C-41633B70122B}"/>
          </ac:picMkLst>
        </pc:picChg>
        <pc:picChg chg="add mod">
          <ac:chgData name="Luis Alfonso Patarroyo Niño" userId="562471d2-2fd6-49e9-af13-43c590bd592c" providerId="ADAL" clId="{4B896C82-37EE-4CBB-BFB8-9BE77D8A0A52}" dt="2020-10-27T16:33:19.873" v="995" actId="1035"/>
          <ac:picMkLst>
            <pc:docMk/>
            <pc:sldMk cId="3862724701" sldId="3144"/>
            <ac:picMk id="4" creationId="{A0D3EB1A-1237-4BAC-B72F-16406BD4BF61}"/>
          </ac:picMkLst>
        </pc:picChg>
      </pc:sldChg>
      <pc:sldChg chg="addSp delSp modSp">
        <pc:chgData name="Luis Alfonso Patarroyo Niño" userId="562471d2-2fd6-49e9-af13-43c590bd592c" providerId="ADAL" clId="{4B896C82-37EE-4CBB-BFB8-9BE77D8A0A52}" dt="2020-10-27T16:30:19.820" v="974" actId="1076"/>
        <pc:sldMkLst>
          <pc:docMk/>
          <pc:sldMk cId="3609951627" sldId="3145"/>
        </pc:sldMkLst>
        <pc:spChg chg="mod">
          <ac:chgData name="Luis Alfonso Patarroyo Niño" userId="562471d2-2fd6-49e9-af13-43c590bd592c" providerId="ADAL" clId="{4B896C82-37EE-4CBB-BFB8-9BE77D8A0A52}" dt="2020-10-26T17:48:51.039" v="275" actId="6549"/>
          <ac:spMkLst>
            <pc:docMk/>
            <pc:sldMk cId="3609951627" sldId="3145"/>
            <ac:spMk id="2" creationId="{E6F39054-0344-45B9-95D0-F5C5A5709833}"/>
          </ac:spMkLst>
        </pc:spChg>
        <pc:spChg chg="mod">
          <ac:chgData name="Luis Alfonso Patarroyo Niño" userId="562471d2-2fd6-49e9-af13-43c590bd592c" providerId="ADAL" clId="{4B896C82-37EE-4CBB-BFB8-9BE77D8A0A52}" dt="2020-10-26T17:49:03.936" v="301" actId="6549"/>
          <ac:spMkLst>
            <pc:docMk/>
            <pc:sldMk cId="3609951627" sldId="3145"/>
            <ac:spMk id="3" creationId="{76B39BE0-A77E-4885-8DD7-DC56BB27B3BA}"/>
          </ac:spMkLst>
        </pc:spChg>
        <pc:picChg chg="add del mod">
          <ac:chgData name="Luis Alfonso Patarroyo Niño" userId="562471d2-2fd6-49e9-af13-43c590bd592c" providerId="ADAL" clId="{4B896C82-37EE-4CBB-BFB8-9BE77D8A0A52}" dt="2020-10-27T16:30:09.065" v="968" actId="478"/>
          <ac:picMkLst>
            <pc:docMk/>
            <pc:sldMk cId="3609951627" sldId="3145"/>
            <ac:picMk id="4" creationId="{CB4435D0-1864-492E-8F3F-B7317BF7932B}"/>
          </ac:picMkLst>
        </pc:picChg>
        <pc:picChg chg="del">
          <ac:chgData name="Luis Alfonso Patarroyo Niño" userId="562471d2-2fd6-49e9-af13-43c590bd592c" providerId="ADAL" clId="{4B896C82-37EE-4CBB-BFB8-9BE77D8A0A52}" dt="2020-10-26T19:14:28.219" v="377" actId="478"/>
          <ac:picMkLst>
            <pc:docMk/>
            <pc:sldMk cId="3609951627" sldId="3145"/>
            <ac:picMk id="5" creationId="{7104594B-6D92-4D9D-969F-96D6A94B19FA}"/>
          </ac:picMkLst>
        </pc:picChg>
        <pc:picChg chg="add mod">
          <ac:chgData name="Luis Alfonso Patarroyo Niño" userId="562471d2-2fd6-49e9-af13-43c590bd592c" providerId="ADAL" clId="{4B896C82-37EE-4CBB-BFB8-9BE77D8A0A52}" dt="2020-10-27T16:30:19.820" v="974" actId="1076"/>
          <ac:picMkLst>
            <pc:docMk/>
            <pc:sldMk cId="3609951627" sldId="3145"/>
            <ac:picMk id="6" creationId="{ABBA0E0E-C00D-4D2C-BC58-0D970EE99E36}"/>
          </ac:picMkLst>
        </pc:picChg>
      </pc:sldChg>
      <pc:sldChg chg="delSp modSp add">
        <pc:chgData name="Luis Alfonso Patarroyo Niño" userId="562471d2-2fd6-49e9-af13-43c590bd592c" providerId="ADAL" clId="{4B896C82-37EE-4CBB-BFB8-9BE77D8A0A52}" dt="2020-10-26T23:26:33.096" v="747" actId="14100"/>
        <pc:sldMkLst>
          <pc:docMk/>
          <pc:sldMk cId="3635534142" sldId="3147"/>
        </pc:sldMkLst>
        <pc:spChg chg="mod">
          <ac:chgData name="Luis Alfonso Patarroyo Niño" userId="562471d2-2fd6-49e9-af13-43c590bd592c" providerId="ADAL" clId="{4B896C82-37EE-4CBB-BFB8-9BE77D8A0A52}" dt="2020-10-26T23:25:33.417" v="744" actId="20577"/>
          <ac:spMkLst>
            <pc:docMk/>
            <pc:sldMk cId="3635534142" sldId="3147"/>
            <ac:spMk id="5" creationId="{68DE3005-4557-4F80-9CBE-FA78C81ADC62}"/>
          </ac:spMkLst>
        </pc:spChg>
        <pc:spChg chg="mod">
          <ac:chgData name="Luis Alfonso Patarroyo Niño" userId="562471d2-2fd6-49e9-af13-43c590bd592c" providerId="ADAL" clId="{4B896C82-37EE-4CBB-BFB8-9BE77D8A0A52}" dt="2020-10-26T23:25:39.089" v="745" actId="1076"/>
          <ac:spMkLst>
            <pc:docMk/>
            <pc:sldMk cId="3635534142" sldId="3147"/>
            <ac:spMk id="6" creationId="{381DCA6F-BCB9-4372-9589-2AE3863733AB}"/>
          </ac:spMkLst>
        </pc:spChg>
        <pc:spChg chg="mod">
          <ac:chgData name="Luis Alfonso Patarroyo Niño" userId="562471d2-2fd6-49e9-af13-43c590bd592c" providerId="ADAL" clId="{4B896C82-37EE-4CBB-BFB8-9BE77D8A0A52}" dt="2020-10-26T23:24:02.161" v="668" actId="1036"/>
          <ac:spMkLst>
            <pc:docMk/>
            <pc:sldMk cId="3635534142" sldId="3147"/>
            <ac:spMk id="7" creationId="{099E5151-3967-4837-833B-698561A2E5F4}"/>
          </ac:spMkLst>
        </pc:spChg>
        <pc:spChg chg="mod">
          <ac:chgData name="Luis Alfonso Patarroyo Niño" userId="562471d2-2fd6-49e9-af13-43c590bd592c" providerId="ADAL" clId="{4B896C82-37EE-4CBB-BFB8-9BE77D8A0A52}" dt="2020-10-26T23:24:02.161" v="668" actId="1036"/>
          <ac:spMkLst>
            <pc:docMk/>
            <pc:sldMk cId="3635534142" sldId="3147"/>
            <ac:spMk id="10" creationId="{55CBDF63-2739-4420-AF57-ADA5B941A33B}"/>
          </ac:spMkLst>
        </pc:spChg>
        <pc:spChg chg="mod">
          <ac:chgData name="Luis Alfonso Patarroyo Niño" userId="562471d2-2fd6-49e9-af13-43c590bd592c" providerId="ADAL" clId="{4B896C82-37EE-4CBB-BFB8-9BE77D8A0A52}" dt="2020-10-26T23:24:02.161" v="668" actId="1036"/>
          <ac:spMkLst>
            <pc:docMk/>
            <pc:sldMk cId="3635534142" sldId="3147"/>
            <ac:spMk id="23" creationId="{1E55DBCE-6924-4F27-ACB7-88BFB7091C25}"/>
          </ac:spMkLst>
        </pc:spChg>
        <pc:spChg chg="mod">
          <ac:chgData name="Luis Alfonso Patarroyo Niño" userId="562471d2-2fd6-49e9-af13-43c590bd592c" providerId="ADAL" clId="{4B896C82-37EE-4CBB-BFB8-9BE77D8A0A52}" dt="2020-10-26T23:24:02.161" v="668" actId="1036"/>
          <ac:spMkLst>
            <pc:docMk/>
            <pc:sldMk cId="3635534142" sldId="3147"/>
            <ac:spMk id="25" creationId="{2465622F-40BC-4DE0-8D6F-40DB2A73C43F}"/>
          </ac:spMkLst>
        </pc:spChg>
        <pc:spChg chg="del">
          <ac:chgData name="Luis Alfonso Patarroyo Niño" userId="562471d2-2fd6-49e9-af13-43c590bd592c" providerId="ADAL" clId="{4B896C82-37EE-4CBB-BFB8-9BE77D8A0A52}" dt="2020-10-26T23:20:30.211" v="464" actId="478"/>
          <ac:spMkLst>
            <pc:docMk/>
            <pc:sldMk cId="3635534142" sldId="3147"/>
            <ac:spMk id="28" creationId="{3DC8C709-1E57-4367-BA43-C19391D2A1BB}"/>
          </ac:spMkLst>
        </pc:spChg>
        <pc:spChg chg="del mod">
          <ac:chgData name="Luis Alfonso Patarroyo Niño" userId="562471d2-2fd6-49e9-af13-43c590bd592c" providerId="ADAL" clId="{4B896C82-37EE-4CBB-BFB8-9BE77D8A0A52}" dt="2020-10-26T23:20:46.814" v="469" actId="478"/>
          <ac:spMkLst>
            <pc:docMk/>
            <pc:sldMk cId="3635534142" sldId="3147"/>
            <ac:spMk id="30" creationId="{4F110F69-5139-4FF6-8D5F-75FA3A9B7552}"/>
          </ac:spMkLst>
        </pc:spChg>
        <pc:spChg chg="del">
          <ac:chgData name="Luis Alfonso Patarroyo Niño" userId="562471d2-2fd6-49e9-af13-43c590bd592c" providerId="ADAL" clId="{4B896C82-37EE-4CBB-BFB8-9BE77D8A0A52}" dt="2020-10-26T23:21:12.382" v="473" actId="478"/>
          <ac:spMkLst>
            <pc:docMk/>
            <pc:sldMk cId="3635534142" sldId="3147"/>
            <ac:spMk id="33" creationId="{D2380703-56AD-4B25-A328-0BEE753A8846}"/>
          </ac:spMkLst>
        </pc:spChg>
        <pc:spChg chg="del">
          <ac:chgData name="Luis Alfonso Patarroyo Niño" userId="562471d2-2fd6-49e9-af13-43c590bd592c" providerId="ADAL" clId="{4B896C82-37EE-4CBB-BFB8-9BE77D8A0A52}" dt="2020-10-26T23:20:30.211" v="464" actId="478"/>
          <ac:spMkLst>
            <pc:docMk/>
            <pc:sldMk cId="3635534142" sldId="3147"/>
            <ac:spMk id="35" creationId="{23260CAA-CF37-487D-AA3B-90023A2D63FC}"/>
          </ac:spMkLst>
        </pc:spChg>
        <pc:spChg chg="del">
          <ac:chgData name="Luis Alfonso Patarroyo Niño" userId="562471d2-2fd6-49e9-af13-43c590bd592c" providerId="ADAL" clId="{4B896C82-37EE-4CBB-BFB8-9BE77D8A0A52}" dt="2020-10-26T23:20:40.509" v="467" actId="478"/>
          <ac:spMkLst>
            <pc:docMk/>
            <pc:sldMk cId="3635534142" sldId="3147"/>
            <ac:spMk id="37" creationId="{D13D9965-E89E-452D-A439-206729A5E4DE}"/>
          </ac:spMkLst>
        </pc:spChg>
        <pc:spChg chg="del">
          <ac:chgData name="Luis Alfonso Patarroyo Niño" userId="562471d2-2fd6-49e9-af13-43c590bd592c" providerId="ADAL" clId="{4B896C82-37EE-4CBB-BFB8-9BE77D8A0A52}" dt="2020-10-26T23:20:30.211" v="464" actId="478"/>
          <ac:spMkLst>
            <pc:docMk/>
            <pc:sldMk cId="3635534142" sldId="3147"/>
            <ac:spMk id="44" creationId="{695BBE69-1898-4BE8-A3CF-4D8C355E04ED}"/>
          </ac:spMkLst>
        </pc:spChg>
        <pc:spChg chg="del mod">
          <ac:chgData name="Luis Alfonso Patarroyo Niño" userId="562471d2-2fd6-49e9-af13-43c590bd592c" providerId="ADAL" clId="{4B896C82-37EE-4CBB-BFB8-9BE77D8A0A52}" dt="2020-10-26T23:20:34.770" v="466" actId="478"/>
          <ac:spMkLst>
            <pc:docMk/>
            <pc:sldMk cId="3635534142" sldId="3147"/>
            <ac:spMk id="45" creationId="{AA067E4D-8A50-4C63-B46A-98CD9C2083D2}"/>
          </ac:spMkLst>
        </pc:spChg>
        <pc:grpChg chg="mod">
          <ac:chgData name="Luis Alfonso Patarroyo Niño" userId="562471d2-2fd6-49e9-af13-43c590bd592c" providerId="ADAL" clId="{4B896C82-37EE-4CBB-BFB8-9BE77D8A0A52}" dt="2020-10-26T23:23:42.345" v="630" actId="1036"/>
          <ac:grpSpMkLst>
            <pc:docMk/>
            <pc:sldMk cId="3635534142" sldId="3147"/>
            <ac:grpSpMk id="41" creationId="{4ECFAFA4-2383-4348-BA9F-1BF194884788}"/>
          </ac:grpSpMkLst>
        </pc:grpChg>
        <pc:picChg chg="mod">
          <ac:chgData name="Luis Alfonso Patarroyo Niño" userId="562471d2-2fd6-49e9-af13-43c590bd592c" providerId="ADAL" clId="{4B896C82-37EE-4CBB-BFB8-9BE77D8A0A52}" dt="2020-10-26T23:24:02.161" v="668" actId="1036"/>
          <ac:picMkLst>
            <pc:docMk/>
            <pc:sldMk cId="3635534142" sldId="3147"/>
            <ac:picMk id="20" creationId="{96F87E25-1C04-473A-A2B1-8182B39BA301}"/>
          </ac:picMkLst>
        </pc:picChg>
        <pc:picChg chg="mod">
          <ac:chgData name="Luis Alfonso Patarroyo Niño" userId="562471d2-2fd6-49e9-af13-43c590bd592c" providerId="ADAL" clId="{4B896C82-37EE-4CBB-BFB8-9BE77D8A0A52}" dt="2020-10-26T23:24:02.161" v="668" actId="1036"/>
          <ac:picMkLst>
            <pc:docMk/>
            <pc:sldMk cId="3635534142" sldId="3147"/>
            <ac:picMk id="24" creationId="{A57A519B-4C98-468D-A51A-979B148E75F2}"/>
          </ac:picMkLst>
        </pc:picChg>
        <pc:picChg chg="del">
          <ac:chgData name="Luis Alfonso Patarroyo Niño" userId="562471d2-2fd6-49e9-af13-43c590bd592c" providerId="ADAL" clId="{4B896C82-37EE-4CBB-BFB8-9BE77D8A0A52}" dt="2020-10-26T23:20:51.669" v="471" actId="478"/>
          <ac:picMkLst>
            <pc:docMk/>
            <pc:sldMk cId="3635534142" sldId="3147"/>
            <ac:picMk id="29" creationId="{B02A556A-7879-4949-A945-58B2C51862A6}"/>
          </ac:picMkLst>
        </pc:picChg>
        <pc:picChg chg="del">
          <ac:chgData name="Luis Alfonso Patarroyo Niño" userId="562471d2-2fd6-49e9-af13-43c590bd592c" providerId="ADAL" clId="{4B896C82-37EE-4CBB-BFB8-9BE77D8A0A52}" dt="2020-10-26T23:20:54.234" v="472" actId="478"/>
          <ac:picMkLst>
            <pc:docMk/>
            <pc:sldMk cId="3635534142" sldId="3147"/>
            <ac:picMk id="34" creationId="{273F65E1-6383-45B5-8A69-4DFA634196F1}"/>
          </ac:picMkLst>
        </pc:picChg>
        <pc:cxnChg chg="mod">
          <ac:chgData name="Luis Alfonso Patarroyo Niño" userId="562471d2-2fd6-49e9-af13-43c590bd592c" providerId="ADAL" clId="{4B896C82-37EE-4CBB-BFB8-9BE77D8A0A52}" dt="2020-10-26T23:26:33.096" v="747" actId="14100"/>
          <ac:cxnSpMkLst>
            <pc:docMk/>
            <pc:sldMk cId="3635534142" sldId="3147"/>
            <ac:cxnSpMk id="22" creationId="{6F08565B-A0CE-4320-81D3-618AB8659B75}"/>
          </ac:cxnSpMkLst>
        </pc:cxnChg>
        <pc:cxnChg chg="del">
          <ac:chgData name="Luis Alfonso Patarroyo Niño" userId="562471d2-2fd6-49e9-af13-43c590bd592c" providerId="ADAL" clId="{4B896C82-37EE-4CBB-BFB8-9BE77D8A0A52}" dt="2020-10-26T23:20:49.227" v="470" actId="478"/>
          <ac:cxnSpMkLst>
            <pc:docMk/>
            <pc:sldMk cId="3635534142" sldId="3147"/>
            <ac:cxnSpMk id="27" creationId="{93E921F2-6F88-4572-90A6-19A244C83364}"/>
          </ac:cxnSpMkLst>
        </pc:cxnChg>
        <pc:cxnChg chg="del">
          <ac:chgData name="Luis Alfonso Patarroyo Niño" userId="562471d2-2fd6-49e9-af13-43c590bd592c" providerId="ADAL" clId="{4B896C82-37EE-4CBB-BFB8-9BE77D8A0A52}" dt="2020-10-26T23:20:30.211" v="464" actId="478"/>
          <ac:cxnSpMkLst>
            <pc:docMk/>
            <pc:sldMk cId="3635534142" sldId="3147"/>
            <ac:cxnSpMk id="32" creationId="{7C4E7D7E-69A8-4FB8-A14A-59CD637A56E7}"/>
          </ac:cxnSpMkLst>
        </pc:cxnChg>
        <pc:cxnChg chg="mod">
          <ac:chgData name="Luis Alfonso Patarroyo Niño" userId="562471d2-2fd6-49e9-af13-43c590bd592c" providerId="ADAL" clId="{4B896C82-37EE-4CBB-BFB8-9BE77D8A0A52}" dt="2020-10-26T23:26:29.196" v="746" actId="14100"/>
          <ac:cxnSpMkLst>
            <pc:docMk/>
            <pc:sldMk cId="3635534142" sldId="3147"/>
            <ac:cxnSpMk id="38" creationId="{DB48BAD3-17FA-489C-9DF8-A1F201F61A3D}"/>
          </ac:cxnSpMkLst>
        </pc:cxnChg>
      </pc:sldChg>
      <pc:sldChg chg="addSp delSp modSp add">
        <pc:chgData name="Luis Alfonso Patarroyo Niño" userId="562471d2-2fd6-49e9-af13-43c590bd592c" providerId="ADAL" clId="{4B896C82-37EE-4CBB-BFB8-9BE77D8A0A52}" dt="2020-10-26T23:37:38.953" v="966" actId="108"/>
        <pc:sldMkLst>
          <pc:docMk/>
          <pc:sldMk cId="3749539905" sldId="3149"/>
        </pc:sldMkLst>
        <pc:spChg chg="del">
          <ac:chgData name="Luis Alfonso Patarroyo Niño" userId="562471d2-2fd6-49e9-af13-43c590bd592c" providerId="ADAL" clId="{4B896C82-37EE-4CBB-BFB8-9BE77D8A0A52}" dt="2020-10-26T23:27:09.672" v="749" actId="478"/>
          <ac:spMkLst>
            <pc:docMk/>
            <pc:sldMk cId="3749539905" sldId="3149"/>
            <ac:spMk id="7" creationId="{099E5151-3967-4837-833B-698561A2E5F4}"/>
          </ac:spMkLst>
        </pc:spChg>
        <pc:spChg chg="del">
          <ac:chgData name="Luis Alfonso Patarroyo Niño" userId="562471d2-2fd6-49e9-af13-43c590bd592c" providerId="ADAL" clId="{4B896C82-37EE-4CBB-BFB8-9BE77D8A0A52}" dt="2020-10-26T23:27:09.672" v="749" actId="478"/>
          <ac:spMkLst>
            <pc:docMk/>
            <pc:sldMk cId="3749539905" sldId="3149"/>
            <ac:spMk id="10" creationId="{55CBDF63-2739-4420-AF57-ADA5B941A33B}"/>
          </ac:spMkLst>
        </pc:spChg>
        <pc:spChg chg="add mod">
          <ac:chgData name="Luis Alfonso Patarroyo Niño" userId="562471d2-2fd6-49e9-af13-43c590bd592c" providerId="ADAL" clId="{4B896C82-37EE-4CBB-BFB8-9BE77D8A0A52}" dt="2020-10-26T23:31:09.394" v="894" actId="1036"/>
          <ac:spMkLst>
            <pc:docMk/>
            <pc:sldMk cId="3749539905" sldId="3149"/>
            <ac:spMk id="16" creationId="{5B0D3247-19EF-4CC4-A41C-B16E20A6C7AE}"/>
          </ac:spMkLst>
        </pc:spChg>
        <pc:spChg chg="add mod">
          <ac:chgData name="Luis Alfonso Patarroyo Niño" userId="562471d2-2fd6-49e9-af13-43c590bd592c" providerId="ADAL" clId="{4B896C82-37EE-4CBB-BFB8-9BE77D8A0A52}" dt="2020-10-26T23:31:09.394" v="894" actId="1036"/>
          <ac:spMkLst>
            <pc:docMk/>
            <pc:sldMk cId="3749539905" sldId="3149"/>
            <ac:spMk id="18" creationId="{8323A072-220C-46E0-991E-F1ACBFD072E8}"/>
          </ac:spMkLst>
        </pc:spChg>
        <pc:spChg chg="add mod">
          <ac:chgData name="Luis Alfonso Patarroyo Niño" userId="562471d2-2fd6-49e9-af13-43c590bd592c" providerId="ADAL" clId="{4B896C82-37EE-4CBB-BFB8-9BE77D8A0A52}" dt="2020-10-26T23:33:42.794" v="941" actId="20577"/>
          <ac:spMkLst>
            <pc:docMk/>
            <pc:sldMk cId="3749539905" sldId="3149"/>
            <ac:spMk id="21" creationId="{969C9C06-318A-4BE7-8842-2751B18C8299}"/>
          </ac:spMkLst>
        </pc:spChg>
        <pc:spChg chg="del">
          <ac:chgData name="Luis Alfonso Patarroyo Niño" userId="562471d2-2fd6-49e9-af13-43c590bd592c" providerId="ADAL" clId="{4B896C82-37EE-4CBB-BFB8-9BE77D8A0A52}" dt="2020-10-26T23:27:09.672" v="749" actId="478"/>
          <ac:spMkLst>
            <pc:docMk/>
            <pc:sldMk cId="3749539905" sldId="3149"/>
            <ac:spMk id="23" creationId="{1E55DBCE-6924-4F27-ACB7-88BFB7091C25}"/>
          </ac:spMkLst>
        </pc:spChg>
        <pc:spChg chg="del">
          <ac:chgData name="Luis Alfonso Patarroyo Niño" userId="562471d2-2fd6-49e9-af13-43c590bd592c" providerId="ADAL" clId="{4B896C82-37EE-4CBB-BFB8-9BE77D8A0A52}" dt="2020-10-26T23:27:09.672" v="749" actId="478"/>
          <ac:spMkLst>
            <pc:docMk/>
            <pc:sldMk cId="3749539905" sldId="3149"/>
            <ac:spMk id="25" creationId="{2465622F-40BC-4DE0-8D6F-40DB2A73C43F}"/>
          </ac:spMkLst>
        </pc:spChg>
        <pc:spChg chg="add mod">
          <ac:chgData name="Luis Alfonso Patarroyo Niño" userId="562471d2-2fd6-49e9-af13-43c590bd592c" providerId="ADAL" clId="{4B896C82-37EE-4CBB-BFB8-9BE77D8A0A52}" dt="2020-10-26T23:31:18.024" v="909" actId="1036"/>
          <ac:spMkLst>
            <pc:docMk/>
            <pc:sldMk cId="3749539905" sldId="3149"/>
            <ac:spMk id="27" creationId="{BE3FB308-F908-404B-9C67-6FC3B415D3C5}"/>
          </ac:spMkLst>
        </pc:spChg>
        <pc:spChg chg="add mod">
          <ac:chgData name="Luis Alfonso Patarroyo Niño" userId="562471d2-2fd6-49e9-af13-43c590bd592c" providerId="ADAL" clId="{4B896C82-37EE-4CBB-BFB8-9BE77D8A0A52}" dt="2020-10-26T23:37:38.953" v="966" actId="108"/>
          <ac:spMkLst>
            <pc:docMk/>
            <pc:sldMk cId="3749539905" sldId="3149"/>
            <ac:spMk id="28" creationId="{834622A7-731C-4A6D-866C-06176F2D2278}"/>
          </ac:spMkLst>
        </pc:spChg>
        <pc:spChg chg="add mod">
          <ac:chgData name="Luis Alfonso Patarroyo Niño" userId="562471d2-2fd6-49e9-af13-43c590bd592c" providerId="ADAL" clId="{4B896C82-37EE-4CBB-BFB8-9BE77D8A0A52}" dt="2020-10-26T23:31:18.024" v="909" actId="1036"/>
          <ac:spMkLst>
            <pc:docMk/>
            <pc:sldMk cId="3749539905" sldId="3149"/>
            <ac:spMk id="29" creationId="{736DA8AB-47F6-431A-842C-1C310705F32A}"/>
          </ac:spMkLst>
        </pc:spChg>
        <pc:spChg chg="add mod">
          <ac:chgData name="Luis Alfonso Patarroyo Niño" userId="562471d2-2fd6-49e9-af13-43c590bd592c" providerId="ADAL" clId="{4B896C82-37EE-4CBB-BFB8-9BE77D8A0A52}" dt="2020-10-26T23:35:36.401" v="956" actId="790"/>
          <ac:spMkLst>
            <pc:docMk/>
            <pc:sldMk cId="3749539905" sldId="3149"/>
            <ac:spMk id="30" creationId="{071FA8A3-CD24-4827-B8FD-80DF83103638}"/>
          </ac:spMkLst>
        </pc:spChg>
        <pc:picChg chg="add mod">
          <ac:chgData name="Luis Alfonso Patarroyo Niño" userId="562471d2-2fd6-49e9-af13-43c590bd592c" providerId="ADAL" clId="{4B896C82-37EE-4CBB-BFB8-9BE77D8A0A52}" dt="2020-10-26T23:31:09.394" v="894" actId="1036"/>
          <ac:picMkLst>
            <pc:docMk/>
            <pc:sldMk cId="3749539905" sldId="3149"/>
            <ac:picMk id="17" creationId="{69EBC9D9-E8F7-4594-B890-C69FA0D3021F}"/>
          </ac:picMkLst>
        </pc:picChg>
        <pc:picChg chg="del">
          <ac:chgData name="Luis Alfonso Patarroyo Niño" userId="562471d2-2fd6-49e9-af13-43c590bd592c" providerId="ADAL" clId="{4B896C82-37EE-4CBB-BFB8-9BE77D8A0A52}" dt="2020-10-26T23:27:09.672" v="749" actId="478"/>
          <ac:picMkLst>
            <pc:docMk/>
            <pc:sldMk cId="3749539905" sldId="3149"/>
            <ac:picMk id="20" creationId="{96F87E25-1C04-473A-A2B1-8182B39BA301}"/>
          </ac:picMkLst>
        </pc:picChg>
        <pc:picChg chg="del">
          <ac:chgData name="Luis Alfonso Patarroyo Niño" userId="562471d2-2fd6-49e9-af13-43c590bd592c" providerId="ADAL" clId="{4B896C82-37EE-4CBB-BFB8-9BE77D8A0A52}" dt="2020-10-26T23:27:09.672" v="749" actId="478"/>
          <ac:picMkLst>
            <pc:docMk/>
            <pc:sldMk cId="3749539905" sldId="3149"/>
            <ac:picMk id="24" creationId="{A57A519B-4C98-468D-A51A-979B148E75F2}"/>
          </ac:picMkLst>
        </pc:picChg>
        <pc:picChg chg="add mod">
          <ac:chgData name="Luis Alfonso Patarroyo Niño" userId="562471d2-2fd6-49e9-af13-43c590bd592c" providerId="ADAL" clId="{4B896C82-37EE-4CBB-BFB8-9BE77D8A0A52}" dt="2020-10-26T23:31:18.024" v="909" actId="1036"/>
          <ac:picMkLst>
            <pc:docMk/>
            <pc:sldMk cId="3749539905" sldId="3149"/>
            <ac:picMk id="26" creationId="{4EFDED27-1BFE-465C-9923-0C0B3B82602F}"/>
          </ac:picMkLst>
        </pc:picChg>
        <pc:cxnChg chg="add mod">
          <ac:chgData name="Luis Alfonso Patarroyo Niño" userId="562471d2-2fd6-49e9-af13-43c590bd592c" providerId="ADAL" clId="{4B896C82-37EE-4CBB-BFB8-9BE77D8A0A52}" dt="2020-10-26T23:36:20.529" v="958" actId="14100"/>
          <ac:cxnSpMkLst>
            <pc:docMk/>
            <pc:sldMk cId="3749539905" sldId="3149"/>
            <ac:cxnSpMk id="15" creationId="{2092AC74-5B1E-4CA0-B501-48DAA29E0B24}"/>
          </ac:cxnSpMkLst>
        </pc:cxnChg>
        <pc:cxnChg chg="add mod">
          <ac:chgData name="Luis Alfonso Patarroyo Niño" userId="562471d2-2fd6-49e9-af13-43c590bd592c" providerId="ADAL" clId="{4B896C82-37EE-4CBB-BFB8-9BE77D8A0A52}" dt="2020-10-26T23:36:17.393" v="957" actId="14100"/>
          <ac:cxnSpMkLst>
            <pc:docMk/>
            <pc:sldMk cId="3749539905" sldId="3149"/>
            <ac:cxnSpMk id="19" creationId="{68EDB71E-E2E3-45A6-86EF-D75DDFC4A714}"/>
          </ac:cxnSpMkLst>
        </pc:cxnChg>
        <pc:cxnChg chg="del">
          <ac:chgData name="Luis Alfonso Patarroyo Niño" userId="562471d2-2fd6-49e9-af13-43c590bd592c" providerId="ADAL" clId="{4B896C82-37EE-4CBB-BFB8-9BE77D8A0A52}" dt="2020-10-26T23:27:09.672" v="749" actId="478"/>
          <ac:cxnSpMkLst>
            <pc:docMk/>
            <pc:sldMk cId="3749539905" sldId="3149"/>
            <ac:cxnSpMk id="22" creationId="{6F08565B-A0CE-4320-81D3-618AB8659B75}"/>
          </ac:cxnSpMkLst>
        </pc:cxnChg>
        <pc:cxnChg chg="del">
          <ac:chgData name="Luis Alfonso Patarroyo Niño" userId="562471d2-2fd6-49e9-af13-43c590bd592c" providerId="ADAL" clId="{4B896C82-37EE-4CBB-BFB8-9BE77D8A0A52}" dt="2020-10-26T23:27:09.672" v="749" actId="478"/>
          <ac:cxnSpMkLst>
            <pc:docMk/>
            <pc:sldMk cId="3749539905" sldId="3149"/>
            <ac:cxnSpMk id="38" creationId="{DB48BAD3-17FA-489C-9DF8-A1F201F61A3D}"/>
          </ac:cxnSpMkLst>
        </pc:cxnChg>
      </pc:sldChg>
    </pc:docChg>
  </pc:docChgLst>
  <pc:docChgLst>
    <pc:chgData name="Luis Alfonso Patarroyo Niño" userId="562471d2-2fd6-49e9-af13-43c590bd592c" providerId="ADAL" clId="{68113DB7-D0CF-43E6-98C2-64CED36DBC42}"/>
    <pc:docChg chg="undo redo custSel addSld delSld modSld sldOrd">
      <pc:chgData name="Luis Alfonso Patarroyo Niño" userId="562471d2-2fd6-49e9-af13-43c590bd592c" providerId="ADAL" clId="{68113DB7-D0CF-43E6-98C2-64CED36DBC42}" dt="2020-09-17T14:40:00.303" v="600" actId="2696"/>
      <pc:docMkLst>
        <pc:docMk/>
      </pc:docMkLst>
      <pc:sldChg chg="modSp">
        <pc:chgData name="Luis Alfonso Patarroyo Niño" userId="562471d2-2fd6-49e9-af13-43c590bd592c" providerId="ADAL" clId="{68113DB7-D0CF-43E6-98C2-64CED36DBC42}" dt="2020-09-17T13:39:13.001" v="31"/>
        <pc:sldMkLst>
          <pc:docMk/>
          <pc:sldMk cId="2898754799" sldId="3134"/>
        </pc:sldMkLst>
        <pc:spChg chg="mod">
          <ac:chgData name="Luis Alfonso Patarroyo Niño" userId="562471d2-2fd6-49e9-af13-43c590bd592c" providerId="ADAL" clId="{68113DB7-D0CF-43E6-98C2-64CED36DBC42}" dt="2020-09-17T13:38:22.267" v="30" actId="20577"/>
          <ac:spMkLst>
            <pc:docMk/>
            <pc:sldMk cId="2898754799" sldId="3134"/>
            <ac:spMk id="4" creationId="{ACE94186-B9EC-45A5-9900-49712A905EF3}"/>
          </ac:spMkLst>
        </pc:spChg>
        <pc:spChg chg="mod">
          <ac:chgData name="Luis Alfonso Patarroyo Niño" userId="562471d2-2fd6-49e9-af13-43c590bd592c" providerId="ADAL" clId="{68113DB7-D0CF-43E6-98C2-64CED36DBC42}" dt="2020-09-17T13:39:13.001" v="31"/>
          <ac:spMkLst>
            <pc:docMk/>
            <pc:sldMk cId="2898754799" sldId="3134"/>
            <ac:spMk id="5" creationId="{104147C0-E544-484E-B7FE-9F6CC25A321E}"/>
          </ac:spMkLst>
        </pc:spChg>
      </pc:sldChg>
      <pc:sldChg chg="addSp modSp add ord">
        <pc:chgData name="Luis Alfonso Patarroyo Niño" userId="562471d2-2fd6-49e9-af13-43c590bd592c" providerId="ADAL" clId="{68113DB7-D0CF-43E6-98C2-64CED36DBC42}" dt="2020-09-17T14:16:52.602" v="93" actId="20577"/>
        <pc:sldMkLst>
          <pc:docMk/>
          <pc:sldMk cId="4247650105" sldId="3143"/>
        </pc:sldMkLst>
        <pc:spChg chg="mod">
          <ac:chgData name="Luis Alfonso Patarroyo Niño" userId="562471d2-2fd6-49e9-af13-43c590bd592c" providerId="ADAL" clId="{68113DB7-D0CF-43E6-98C2-64CED36DBC42}" dt="2020-09-17T14:14:55.256" v="59"/>
          <ac:spMkLst>
            <pc:docMk/>
            <pc:sldMk cId="4247650105" sldId="3143"/>
            <ac:spMk id="2" creationId="{E6F39054-0344-45B9-95D0-F5C5A5709833}"/>
          </ac:spMkLst>
        </pc:spChg>
        <pc:spChg chg="mod">
          <ac:chgData name="Luis Alfonso Patarroyo Niño" userId="562471d2-2fd6-49e9-af13-43c590bd592c" providerId="ADAL" clId="{68113DB7-D0CF-43E6-98C2-64CED36DBC42}" dt="2020-09-17T14:14:45.424" v="58"/>
          <ac:spMkLst>
            <pc:docMk/>
            <pc:sldMk cId="4247650105" sldId="3143"/>
            <ac:spMk id="3" creationId="{76B39BE0-A77E-4885-8DD7-DC56BB27B3BA}"/>
          </ac:spMkLst>
        </pc:spChg>
        <pc:graphicFrameChg chg="add mod">
          <ac:chgData name="Luis Alfonso Patarroyo Niño" userId="562471d2-2fd6-49e9-af13-43c590bd592c" providerId="ADAL" clId="{68113DB7-D0CF-43E6-98C2-64CED36DBC42}" dt="2020-09-17T14:16:52.602" v="93" actId="20577"/>
          <ac:graphicFrameMkLst>
            <pc:docMk/>
            <pc:sldMk cId="4247650105" sldId="3143"/>
            <ac:graphicFrameMk id="4" creationId="{C5189412-6E32-4D7E-A9D6-50BD67F4E55F}"/>
          </ac:graphicFrameMkLst>
        </pc:graphicFrameChg>
      </pc:sldChg>
      <pc:sldChg chg="addSp modSp add">
        <pc:chgData name="Luis Alfonso Patarroyo Niño" userId="562471d2-2fd6-49e9-af13-43c590bd592c" providerId="ADAL" clId="{68113DB7-D0CF-43E6-98C2-64CED36DBC42}" dt="2020-09-17T14:31:46.668" v="148" actId="108"/>
        <pc:sldMkLst>
          <pc:docMk/>
          <pc:sldMk cId="3862724701" sldId="3144"/>
        </pc:sldMkLst>
        <pc:spChg chg="mod">
          <ac:chgData name="Luis Alfonso Patarroyo Niño" userId="562471d2-2fd6-49e9-af13-43c590bd592c" providerId="ADAL" clId="{68113DB7-D0CF-43E6-98C2-64CED36DBC42}" dt="2020-09-17T14:20:54.133" v="137" actId="6549"/>
          <ac:spMkLst>
            <pc:docMk/>
            <pc:sldMk cId="3862724701" sldId="3144"/>
            <ac:spMk id="9" creationId="{A74B9CB4-FA78-4808-B50F-F883FCD86D33}"/>
          </ac:spMkLst>
        </pc:spChg>
        <pc:picChg chg="add mod">
          <ac:chgData name="Luis Alfonso Patarroyo Niño" userId="562471d2-2fd6-49e9-af13-43c590bd592c" providerId="ADAL" clId="{68113DB7-D0CF-43E6-98C2-64CED36DBC42}" dt="2020-09-17T14:31:46.668" v="148" actId="108"/>
          <ac:picMkLst>
            <pc:docMk/>
            <pc:sldMk cId="3862724701" sldId="3144"/>
            <ac:picMk id="2" creationId="{6FD653B1-52BE-47A0-86F8-8521CB106F77}"/>
          </ac:picMkLst>
        </pc:picChg>
      </pc:sldChg>
      <pc:sldChg chg="addSp delSp modSp add ord">
        <pc:chgData name="Luis Alfonso Patarroyo Niño" userId="562471d2-2fd6-49e9-af13-43c590bd592c" providerId="ADAL" clId="{68113DB7-D0CF-43E6-98C2-64CED36DBC42}" dt="2020-09-17T14:37:44.797" v="583" actId="14100"/>
        <pc:sldMkLst>
          <pc:docMk/>
          <pc:sldMk cId="3609951627" sldId="3145"/>
        </pc:sldMkLst>
        <pc:spChg chg="mod">
          <ac:chgData name="Luis Alfonso Patarroyo Niño" userId="562471d2-2fd6-49e9-af13-43c590bd592c" providerId="ADAL" clId="{68113DB7-D0CF-43E6-98C2-64CED36DBC42}" dt="2020-09-17T14:37:17.159" v="577"/>
          <ac:spMkLst>
            <pc:docMk/>
            <pc:sldMk cId="3609951627" sldId="3145"/>
            <ac:spMk id="3" creationId="{76B39BE0-A77E-4885-8DD7-DC56BB27B3BA}"/>
          </ac:spMkLst>
        </pc:spChg>
        <pc:graphicFrameChg chg="del mod">
          <ac:chgData name="Luis Alfonso Patarroyo Niño" userId="562471d2-2fd6-49e9-af13-43c590bd592c" providerId="ADAL" clId="{68113DB7-D0CF-43E6-98C2-64CED36DBC42}" dt="2020-09-17T14:37:25.079" v="579" actId="478"/>
          <ac:graphicFrameMkLst>
            <pc:docMk/>
            <pc:sldMk cId="3609951627" sldId="3145"/>
            <ac:graphicFrameMk id="4" creationId="{C5189412-6E32-4D7E-A9D6-50BD67F4E55F}"/>
          </ac:graphicFrameMkLst>
        </pc:graphicFrameChg>
        <pc:picChg chg="add mod">
          <ac:chgData name="Luis Alfonso Patarroyo Niño" userId="562471d2-2fd6-49e9-af13-43c590bd592c" providerId="ADAL" clId="{68113DB7-D0CF-43E6-98C2-64CED36DBC42}" dt="2020-09-17T14:37:44.797" v="583" actId="14100"/>
          <ac:picMkLst>
            <pc:docMk/>
            <pc:sldMk cId="3609951627" sldId="3145"/>
            <ac:picMk id="5" creationId="{737ED62B-AB92-425F-8A36-32746CC1B674}"/>
          </ac:picMkLst>
        </pc:picChg>
      </pc:sldChg>
    </pc:docChg>
  </pc:docChgLst>
  <pc:docChgLst>
    <pc:chgData name="Luis Alfonso Patarroyo Niño" userId="562471d2-2fd6-49e9-af13-43c590bd592c" providerId="ADAL" clId="{EA04D105-8121-4323-9A57-A5F40A356337}"/>
    <pc:docChg chg="custSel modSld">
      <pc:chgData name="Luis Alfonso Patarroyo Niño" userId="562471d2-2fd6-49e9-af13-43c590bd592c" providerId="ADAL" clId="{EA04D105-8121-4323-9A57-A5F40A356337}" dt="2020-09-17T15:00:39.570" v="116" actId="14100"/>
      <pc:docMkLst>
        <pc:docMk/>
      </pc:docMkLst>
      <pc:sldChg chg="modSp">
        <pc:chgData name="Luis Alfonso Patarroyo Niño" userId="562471d2-2fd6-49e9-af13-43c590bd592c" providerId="ADAL" clId="{EA04D105-8121-4323-9A57-A5F40A356337}" dt="2020-09-17T14:44:19.496" v="69" actId="6549"/>
        <pc:sldMkLst>
          <pc:docMk/>
          <pc:sldMk cId="2898754799" sldId="3134"/>
        </pc:sldMkLst>
        <pc:spChg chg="mod">
          <ac:chgData name="Luis Alfonso Patarroyo Niño" userId="562471d2-2fd6-49e9-af13-43c590bd592c" providerId="ADAL" clId="{EA04D105-8121-4323-9A57-A5F40A356337}" dt="2020-09-17T14:44:19.496" v="69" actId="6549"/>
          <ac:spMkLst>
            <pc:docMk/>
            <pc:sldMk cId="2898754799" sldId="3134"/>
            <ac:spMk id="5" creationId="{104147C0-E544-484E-B7FE-9F6CC25A321E}"/>
          </ac:spMkLst>
        </pc:spChg>
      </pc:sldChg>
      <pc:sldChg chg="modSp">
        <pc:chgData name="Luis Alfonso Patarroyo Niño" userId="562471d2-2fd6-49e9-af13-43c590bd592c" providerId="ADAL" clId="{EA04D105-8121-4323-9A57-A5F40A356337}" dt="2020-09-17T14:58:48.596" v="111" actId="20577"/>
        <pc:sldMkLst>
          <pc:docMk/>
          <pc:sldMk cId="4247650105" sldId="3143"/>
        </pc:sldMkLst>
        <pc:graphicFrameChg chg="mod">
          <ac:chgData name="Luis Alfonso Patarroyo Niño" userId="562471d2-2fd6-49e9-af13-43c590bd592c" providerId="ADAL" clId="{EA04D105-8121-4323-9A57-A5F40A356337}" dt="2020-09-17T14:58:48.596" v="111" actId="20577"/>
          <ac:graphicFrameMkLst>
            <pc:docMk/>
            <pc:sldMk cId="4247650105" sldId="3143"/>
            <ac:graphicFrameMk id="4" creationId="{C5189412-6E32-4D7E-A9D6-50BD67F4E55F}"/>
          </ac:graphicFrameMkLst>
        </pc:graphicFrameChg>
      </pc:sldChg>
      <pc:sldChg chg="addSp delSp modSp">
        <pc:chgData name="Luis Alfonso Patarroyo Niño" userId="562471d2-2fd6-49e9-af13-43c590bd592c" providerId="ADAL" clId="{EA04D105-8121-4323-9A57-A5F40A356337}" dt="2020-09-17T14:57:39.422" v="89" actId="14100"/>
        <pc:sldMkLst>
          <pc:docMk/>
          <pc:sldMk cId="3862724701" sldId="3144"/>
        </pc:sldMkLst>
        <pc:spChg chg="mod">
          <ac:chgData name="Luis Alfonso Patarroyo Niño" userId="562471d2-2fd6-49e9-af13-43c590bd592c" providerId="ADAL" clId="{EA04D105-8121-4323-9A57-A5F40A356337}" dt="2020-09-17T14:56:15.064" v="83"/>
          <ac:spMkLst>
            <pc:docMk/>
            <pc:sldMk cId="3862724701" sldId="3144"/>
            <ac:spMk id="8" creationId="{A5A3A6D0-7C72-4B5A-927A-DDD0406C42CB}"/>
          </ac:spMkLst>
        </pc:spChg>
        <pc:picChg chg="del">
          <ac:chgData name="Luis Alfonso Patarroyo Niño" userId="562471d2-2fd6-49e9-af13-43c590bd592c" providerId="ADAL" clId="{EA04D105-8121-4323-9A57-A5F40A356337}" dt="2020-09-17T14:57:34.755" v="87" actId="478"/>
          <ac:picMkLst>
            <pc:docMk/>
            <pc:sldMk cId="3862724701" sldId="3144"/>
            <ac:picMk id="2" creationId="{6FD653B1-52BE-47A0-86F8-8521CB106F77}"/>
          </ac:picMkLst>
        </pc:picChg>
        <pc:picChg chg="add mod">
          <ac:chgData name="Luis Alfonso Patarroyo Niño" userId="562471d2-2fd6-49e9-af13-43c590bd592c" providerId="ADAL" clId="{EA04D105-8121-4323-9A57-A5F40A356337}" dt="2020-09-17T14:57:39.422" v="89" actId="14100"/>
          <ac:picMkLst>
            <pc:docMk/>
            <pc:sldMk cId="3862724701" sldId="3144"/>
            <ac:picMk id="3" creationId="{E17ACD6C-44AF-42AA-8A16-D4375354F09A}"/>
          </ac:picMkLst>
        </pc:picChg>
      </pc:sldChg>
      <pc:sldChg chg="addSp delSp modSp">
        <pc:chgData name="Luis Alfonso Patarroyo Niño" userId="562471d2-2fd6-49e9-af13-43c590bd592c" providerId="ADAL" clId="{EA04D105-8121-4323-9A57-A5F40A356337}" dt="2020-09-17T15:00:39.570" v="116" actId="14100"/>
        <pc:sldMkLst>
          <pc:docMk/>
          <pc:sldMk cId="3609951627" sldId="3145"/>
        </pc:sldMkLst>
        <pc:spChg chg="mod">
          <ac:chgData name="Luis Alfonso Patarroyo Niño" userId="562471d2-2fd6-49e9-af13-43c590bd592c" providerId="ADAL" clId="{EA04D105-8121-4323-9A57-A5F40A356337}" dt="2020-09-17T14:56:08.289" v="82" actId="6549"/>
          <ac:spMkLst>
            <pc:docMk/>
            <pc:sldMk cId="3609951627" sldId="3145"/>
            <ac:spMk id="2" creationId="{E6F39054-0344-45B9-95D0-F5C5A5709833}"/>
          </ac:spMkLst>
        </pc:spChg>
        <pc:picChg chg="add mod">
          <ac:chgData name="Luis Alfonso Patarroyo Niño" userId="562471d2-2fd6-49e9-af13-43c590bd592c" providerId="ADAL" clId="{EA04D105-8121-4323-9A57-A5F40A356337}" dt="2020-09-17T15:00:39.570" v="116" actId="14100"/>
          <ac:picMkLst>
            <pc:docMk/>
            <pc:sldMk cId="3609951627" sldId="3145"/>
            <ac:picMk id="4" creationId="{6D364AE1-B15A-4D6C-8D79-52B0A6E93CF4}"/>
          </ac:picMkLst>
        </pc:picChg>
        <pc:picChg chg="del">
          <ac:chgData name="Luis Alfonso Patarroyo Niño" userId="562471d2-2fd6-49e9-af13-43c590bd592c" providerId="ADAL" clId="{EA04D105-8121-4323-9A57-A5F40A356337}" dt="2020-09-17T15:00:32.924" v="112" actId="478"/>
          <ac:picMkLst>
            <pc:docMk/>
            <pc:sldMk cId="3609951627" sldId="3145"/>
            <ac:picMk id="5" creationId="{737ED62B-AB92-425F-8A36-32746CC1B67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hyperlink" Target="https://azure.microsoft.com/en-us/features/azure-portal/" TargetMode="External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azure.microsoft.com/en-us/features/azure-portal/" TargetMode="External"/><Relationship Id="rId1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94F6D-09CF-40CE-BDC8-122A0EBD290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53A86-6D11-46B2-A1D7-BEFCD84DF487}">
      <dgm:prSet phldrT="[Text]" custT="1"/>
      <dgm:spPr/>
      <dgm:t>
        <a:bodyPr/>
        <a:lstStyle/>
        <a:p>
          <a:r>
            <a:rPr lang="es-ES" sz="1600" dirty="0">
              <a:latin typeface="+mn-lt"/>
              <a:cs typeface="Arial" panose="020B0604020202020204" pitchFamily="34" charset="0"/>
            </a:rPr>
            <a:t>Link de Acceso al portal: </a:t>
          </a:r>
          <a:r>
            <a:rPr lang="en-US" sz="1600" b="0" dirty="0">
              <a:solidFill>
                <a:schemeClr val="tx1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https://azure.microsoft.com/en-us/features/azure-portal/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D0DD3747-4124-41F9-9DBD-A43A0CB0065B}" type="parTrans" cxnId="{E458B214-F4AA-4591-B235-F28D83E33910}">
      <dgm:prSet/>
      <dgm:spPr/>
      <dgm:t>
        <a:bodyPr/>
        <a:lstStyle/>
        <a:p>
          <a:endParaRPr lang="en-US"/>
        </a:p>
      </dgm:t>
    </dgm:pt>
    <dgm:pt modelId="{CF7D2CFC-3292-4456-8845-978DF9329875}" type="sibTrans" cxnId="{E458B214-F4AA-4591-B235-F28D83E33910}">
      <dgm:prSet/>
      <dgm:spPr/>
      <dgm:t>
        <a:bodyPr/>
        <a:lstStyle/>
        <a:p>
          <a:endParaRPr lang="en-US"/>
        </a:p>
      </dgm:t>
    </dgm:pt>
    <dgm:pt modelId="{4B000C83-B36C-431F-B8F9-B4FAD52977EC}">
      <dgm:prSet phldrT="[Text]" custT="1"/>
      <dgm:spPr/>
      <dgm:t>
        <a:bodyPr/>
        <a:lstStyle/>
        <a:p>
          <a:r>
            <a:rPr lang="es-ES" sz="1600" dirty="0"/>
            <a:t>Credenciales</a:t>
          </a:r>
          <a:endParaRPr lang="en-US" sz="1600" dirty="0"/>
        </a:p>
      </dgm:t>
    </dgm:pt>
    <dgm:pt modelId="{5323B997-BE1E-4AFD-BD1F-47E23D266DE7}" type="parTrans" cxnId="{CFCFBD2A-EA5F-47B8-916E-197F6692A424}">
      <dgm:prSet/>
      <dgm:spPr/>
      <dgm:t>
        <a:bodyPr/>
        <a:lstStyle/>
        <a:p>
          <a:endParaRPr lang="en-US"/>
        </a:p>
      </dgm:t>
    </dgm:pt>
    <dgm:pt modelId="{4C16B36B-3179-4B78-9F2E-362083D5B66E}" type="sibTrans" cxnId="{CFCFBD2A-EA5F-47B8-916E-197F6692A424}">
      <dgm:prSet/>
      <dgm:spPr/>
      <dgm:t>
        <a:bodyPr/>
        <a:lstStyle/>
        <a:p>
          <a:endParaRPr lang="en-US"/>
        </a:p>
      </dgm:t>
    </dgm:pt>
    <dgm:pt modelId="{61374529-65A8-4ECE-A0F1-BE50157C0216}">
      <dgm:prSet phldrT="[Text]" custT="1"/>
      <dgm:spPr/>
      <dgm:t>
        <a:bodyPr/>
        <a:lstStyle/>
        <a:p>
          <a:r>
            <a:rPr lang="es-ES" sz="1600" dirty="0"/>
            <a:t>Usuario</a:t>
          </a:r>
          <a:endParaRPr lang="en-US" sz="1600" dirty="0"/>
        </a:p>
      </dgm:t>
    </dgm:pt>
    <dgm:pt modelId="{0785EF75-A70B-4489-B89C-960A601FD87F}" type="parTrans" cxnId="{D513E83F-7F23-4B2C-86DA-9C3033597092}">
      <dgm:prSet/>
      <dgm:spPr/>
      <dgm:t>
        <a:bodyPr/>
        <a:lstStyle/>
        <a:p>
          <a:endParaRPr lang="en-US"/>
        </a:p>
      </dgm:t>
    </dgm:pt>
    <dgm:pt modelId="{167F4B80-142A-4AB1-A274-1867D38C5535}" type="sibTrans" cxnId="{D513E83F-7F23-4B2C-86DA-9C3033597092}">
      <dgm:prSet/>
      <dgm:spPr/>
      <dgm:t>
        <a:bodyPr/>
        <a:lstStyle/>
        <a:p>
          <a:endParaRPr lang="en-US"/>
        </a:p>
      </dgm:t>
    </dgm:pt>
    <dgm:pt modelId="{93A9A6EE-F1A5-434C-BC17-4112C5F0B2F8}">
      <dgm:prSet phldrT="[Text]" custT="1"/>
      <dgm:spPr/>
      <dgm:t>
        <a:bodyPr/>
        <a:lstStyle/>
        <a:p>
          <a:r>
            <a:rPr lang="es-ES" sz="1600" dirty="0" err="1"/>
            <a:t>Password</a:t>
          </a:r>
          <a:endParaRPr lang="en-US" sz="1600" dirty="0"/>
        </a:p>
      </dgm:t>
    </dgm:pt>
    <dgm:pt modelId="{D1CA4CDE-ECF4-4B2B-B353-CCF8F844493B}" type="parTrans" cxnId="{D00EDF86-F61F-4140-8E1A-2CA2AD8C2DD0}">
      <dgm:prSet/>
      <dgm:spPr/>
      <dgm:t>
        <a:bodyPr/>
        <a:lstStyle/>
        <a:p>
          <a:endParaRPr lang="en-US"/>
        </a:p>
      </dgm:t>
    </dgm:pt>
    <dgm:pt modelId="{51D1F795-ED55-4FF1-816E-453F63C5B92B}" type="sibTrans" cxnId="{D00EDF86-F61F-4140-8E1A-2CA2AD8C2DD0}">
      <dgm:prSet/>
      <dgm:spPr/>
      <dgm:t>
        <a:bodyPr/>
        <a:lstStyle/>
        <a:p>
          <a:endParaRPr lang="en-US"/>
        </a:p>
      </dgm:t>
    </dgm:pt>
    <dgm:pt modelId="{80A22232-5A1C-44BC-ADB5-CFF06005738C}">
      <dgm:prSet phldrT="[Text]" custT="1"/>
      <dgm:spPr/>
      <dgm:t>
        <a:bodyPr/>
        <a:lstStyle/>
        <a:p>
          <a:r>
            <a:rPr lang="es-ES" sz="1600" dirty="0"/>
            <a:t>Grupo de Recursos</a:t>
          </a:r>
          <a:endParaRPr lang="en-US" sz="1600" dirty="0"/>
        </a:p>
      </dgm:t>
    </dgm:pt>
    <dgm:pt modelId="{330294FD-229D-4A7C-8A89-2E52A9A91007}" type="parTrans" cxnId="{E9C605AB-ED53-4B63-BC9D-BB3DF1EBC136}">
      <dgm:prSet/>
      <dgm:spPr/>
      <dgm:t>
        <a:bodyPr/>
        <a:lstStyle/>
        <a:p>
          <a:endParaRPr lang="en-US"/>
        </a:p>
      </dgm:t>
    </dgm:pt>
    <dgm:pt modelId="{2091621C-FEB8-4F30-BE55-859E3C3017E1}" type="sibTrans" cxnId="{E9C605AB-ED53-4B63-BC9D-BB3DF1EBC136}">
      <dgm:prSet/>
      <dgm:spPr/>
      <dgm:t>
        <a:bodyPr/>
        <a:lstStyle/>
        <a:p>
          <a:endParaRPr lang="en-US"/>
        </a:p>
      </dgm:t>
    </dgm:pt>
    <dgm:pt modelId="{0B540D51-E0ED-4C0E-AFC5-0670C491403F}">
      <dgm:prSet phldrT="[Text]" custT="1"/>
      <dgm:spPr/>
      <dgm:t>
        <a:bodyPr/>
        <a:lstStyle/>
        <a:p>
          <a:r>
            <a:rPr lang="es-CO" sz="1600" dirty="0" err="1"/>
            <a:t>rg-upra-monitoreomercado</a:t>
          </a:r>
          <a:endParaRPr lang="en-US" sz="1600" dirty="0"/>
        </a:p>
      </dgm:t>
    </dgm:pt>
    <dgm:pt modelId="{13F9772F-A459-4E3C-8F84-6F0AC2DE5773}" type="parTrans" cxnId="{9AD3A450-0493-44E4-A130-449BFB9CAF09}">
      <dgm:prSet/>
      <dgm:spPr/>
      <dgm:t>
        <a:bodyPr/>
        <a:lstStyle/>
        <a:p>
          <a:endParaRPr lang="en-US"/>
        </a:p>
      </dgm:t>
    </dgm:pt>
    <dgm:pt modelId="{EA329FFB-F7FF-441B-9EA5-222048044345}" type="sibTrans" cxnId="{9AD3A450-0493-44E4-A130-449BFB9CAF09}">
      <dgm:prSet/>
      <dgm:spPr/>
      <dgm:t>
        <a:bodyPr/>
        <a:lstStyle/>
        <a:p>
          <a:endParaRPr lang="en-US"/>
        </a:p>
      </dgm:t>
    </dgm:pt>
    <dgm:pt modelId="{F6DCDCB7-534E-43FC-A3E3-62C82A1AC752}" type="pres">
      <dgm:prSet presAssocID="{80594F6D-09CF-40CE-BDC8-122A0EBD2907}" presName="Name0" presStyleCnt="0">
        <dgm:presLayoutVars>
          <dgm:dir/>
          <dgm:resizeHandles val="exact"/>
        </dgm:presLayoutVars>
      </dgm:prSet>
      <dgm:spPr/>
    </dgm:pt>
    <dgm:pt modelId="{A3A1CF0A-1AF8-413B-9805-F88072FE9F4E}" type="pres">
      <dgm:prSet presAssocID="{44553A86-6D11-46B2-A1D7-BEFCD84DF487}" presName="composite" presStyleCnt="0"/>
      <dgm:spPr/>
    </dgm:pt>
    <dgm:pt modelId="{19154842-F1BD-44DF-8FCD-E031B1967812}" type="pres">
      <dgm:prSet presAssocID="{44553A86-6D11-46B2-A1D7-BEFCD84DF487}" presName="imagSh" presStyleLbl="bgImgPlac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096E68A4-7B9B-4F4A-A7ED-E8789FB2F7A0}" type="pres">
      <dgm:prSet presAssocID="{44553A86-6D11-46B2-A1D7-BEFCD84DF487}" presName="txNode" presStyleLbl="node1" presStyleIdx="0" presStyleCnt="3">
        <dgm:presLayoutVars>
          <dgm:bulletEnabled val="1"/>
        </dgm:presLayoutVars>
      </dgm:prSet>
      <dgm:spPr/>
    </dgm:pt>
    <dgm:pt modelId="{FE5A3D93-3457-405F-9EF1-C501CD9B0E86}" type="pres">
      <dgm:prSet presAssocID="{CF7D2CFC-3292-4456-8845-978DF9329875}" presName="sibTrans" presStyleLbl="sibTrans2D1" presStyleIdx="0" presStyleCnt="2"/>
      <dgm:spPr/>
    </dgm:pt>
    <dgm:pt modelId="{54DCDFB0-C712-4090-955C-A9025AF82133}" type="pres">
      <dgm:prSet presAssocID="{CF7D2CFC-3292-4456-8845-978DF9329875}" presName="connTx" presStyleLbl="sibTrans2D1" presStyleIdx="0" presStyleCnt="2"/>
      <dgm:spPr/>
    </dgm:pt>
    <dgm:pt modelId="{44D5718F-8A48-42F4-BCED-85927320D35B}" type="pres">
      <dgm:prSet presAssocID="{4B000C83-B36C-431F-B8F9-B4FAD52977EC}" presName="composite" presStyleCnt="0"/>
      <dgm:spPr/>
    </dgm:pt>
    <dgm:pt modelId="{EA4EAE42-DEAA-4A5D-A4E1-255F680FACFC}" type="pres">
      <dgm:prSet presAssocID="{4B000C83-B36C-431F-B8F9-B4FAD52977EC}" presName="imagSh" presStyleLbl="b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841F387-3853-47D8-B5CB-56E2572DE069}" type="pres">
      <dgm:prSet presAssocID="{4B000C83-B36C-431F-B8F9-B4FAD52977EC}" presName="txNode" presStyleLbl="node1" presStyleIdx="1" presStyleCnt="3">
        <dgm:presLayoutVars>
          <dgm:bulletEnabled val="1"/>
        </dgm:presLayoutVars>
      </dgm:prSet>
      <dgm:spPr/>
    </dgm:pt>
    <dgm:pt modelId="{29939E01-59CD-4139-AB4D-17BE7823F041}" type="pres">
      <dgm:prSet presAssocID="{4C16B36B-3179-4B78-9F2E-362083D5B66E}" presName="sibTrans" presStyleLbl="sibTrans2D1" presStyleIdx="1" presStyleCnt="2"/>
      <dgm:spPr/>
    </dgm:pt>
    <dgm:pt modelId="{6DA56FD2-BFEA-45CE-9790-A9D730D5D3B3}" type="pres">
      <dgm:prSet presAssocID="{4C16B36B-3179-4B78-9F2E-362083D5B66E}" presName="connTx" presStyleLbl="sibTrans2D1" presStyleIdx="1" presStyleCnt="2"/>
      <dgm:spPr/>
    </dgm:pt>
    <dgm:pt modelId="{5241DE6E-CFBE-48AA-82B3-36DF952297FC}" type="pres">
      <dgm:prSet presAssocID="{80A22232-5A1C-44BC-ADB5-CFF06005738C}" presName="composite" presStyleCnt="0"/>
      <dgm:spPr/>
    </dgm:pt>
    <dgm:pt modelId="{D49BC5C4-93B8-45CC-A45E-B778185A9A3C}" type="pres">
      <dgm:prSet presAssocID="{80A22232-5A1C-44BC-ADB5-CFF06005738C}" presName="imagSh" presStyleLbl="bgImgPlace1" presStyleIdx="2" presStyleCnt="3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1" t="-3195" r="1641" b="25821"/>
          </a:stretch>
        </a:blipFill>
      </dgm:spPr>
    </dgm:pt>
    <dgm:pt modelId="{78751161-0571-4AC6-A130-1F41A1CEE498}" type="pres">
      <dgm:prSet presAssocID="{80A22232-5A1C-44BC-ADB5-CFF06005738C}" presName="txNode" presStyleLbl="node1" presStyleIdx="2" presStyleCnt="3" custScaleX="105675">
        <dgm:presLayoutVars>
          <dgm:bulletEnabled val="1"/>
        </dgm:presLayoutVars>
      </dgm:prSet>
      <dgm:spPr/>
    </dgm:pt>
  </dgm:ptLst>
  <dgm:cxnLst>
    <dgm:cxn modelId="{E458B214-F4AA-4591-B235-F28D83E33910}" srcId="{80594F6D-09CF-40CE-BDC8-122A0EBD2907}" destId="{44553A86-6D11-46B2-A1D7-BEFCD84DF487}" srcOrd="0" destOrd="0" parTransId="{D0DD3747-4124-41F9-9DBD-A43A0CB0065B}" sibTransId="{CF7D2CFC-3292-4456-8845-978DF9329875}"/>
    <dgm:cxn modelId="{CFCFBD2A-EA5F-47B8-916E-197F6692A424}" srcId="{80594F6D-09CF-40CE-BDC8-122A0EBD2907}" destId="{4B000C83-B36C-431F-B8F9-B4FAD52977EC}" srcOrd="1" destOrd="0" parTransId="{5323B997-BE1E-4AFD-BD1F-47E23D266DE7}" sibTransId="{4C16B36B-3179-4B78-9F2E-362083D5B66E}"/>
    <dgm:cxn modelId="{D513E83F-7F23-4B2C-86DA-9C3033597092}" srcId="{4B000C83-B36C-431F-B8F9-B4FAD52977EC}" destId="{61374529-65A8-4ECE-A0F1-BE50157C0216}" srcOrd="0" destOrd="0" parTransId="{0785EF75-A70B-4489-B89C-960A601FD87F}" sibTransId="{167F4B80-142A-4AB1-A274-1867D38C5535}"/>
    <dgm:cxn modelId="{2D84B666-CFED-4780-956E-43B27184619E}" type="presOf" srcId="{CF7D2CFC-3292-4456-8845-978DF9329875}" destId="{54DCDFB0-C712-4090-955C-A9025AF82133}" srcOrd="1" destOrd="0" presId="urn:microsoft.com/office/officeart/2005/8/layout/hProcess10"/>
    <dgm:cxn modelId="{27D7D44A-1E6F-45F6-8D00-D7F944E3F762}" type="presOf" srcId="{4C16B36B-3179-4B78-9F2E-362083D5B66E}" destId="{29939E01-59CD-4139-AB4D-17BE7823F041}" srcOrd="0" destOrd="0" presId="urn:microsoft.com/office/officeart/2005/8/layout/hProcess10"/>
    <dgm:cxn modelId="{9AD3A450-0493-44E4-A130-449BFB9CAF09}" srcId="{80A22232-5A1C-44BC-ADB5-CFF06005738C}" destId="{0B540D51-E0ED-4C0E-AFC5-0670C491403F}" srcOrd="0" destOrd="0" parTransId="{13F9772F-A459-4E3C-8F84-6F0AC2DE5773}" sibTransId="{EA329FFB-F7FF-441B-9EA5-222048044345}"/>
    <dgm:cxn modelId="{66411454-EC23-4D23-82F7-0653EBFBB3DB}" type="presOf" srcId="{93A9A6EE-F1A5-434C-BC17-4112C5F0B2F8}" destId="{7841F387-3853-47D8-B5CB-56E2572DE069}" srcOrd="0" destOrd="2" presId="urn:microsoft.com/office/officeart/2005/8/layout/hProcess10"/>
    <dgm:cxn modelId="{F768A583-60C7-4390-A6D9-94B1454356A8}" type="presOf" srcId="{CF7D2CFC-3292-4456-8845-978DF9329875}" destId="{FE5A3D93-3457-405F-9EF1-C501CD9B0E86}" srcOrd="0" destOrd="0" presId="urn:microsoft.com/office/officeart/2005/8/layout/hProcess10"/>
    <dgm:cxn modelId="{D00EDF86-F61F-4140-8E1A-2CA2AD8C2DD0}" srcId="{4B000C83-B36C-431F-B8F9-B4FAD52977EC}" destId="{93A9A6EE-F1A5-434C-BC17-4112C5F0B2F8}" srcOrd="1" destOrd="0" parTransId="{D1CA4CDE-ECF4-4B2B-B353-CCF8F844493B}" sibTransId="{51D1F795-ED55-4FF1-816E-453F63C5B92B}"/>
    <dgm:cxn modelId="{DD3AA4A7-464E-4B5B-A3CF-5549A36B976F}" type="presOf" srcId="{61374529-65A8-4ECE-A0F1-BE50157C0216}" destId="{7841F387-3853-47D8-B5CB-56E2572DE069}" srcOrd="0" destOrd="1" presId="urn:microsoft.com/office/officeart/2005/8/layout/hProcess10"/>
    <dgm:cxn modelId="{E9C605AB-ED53-4B63-BC9D-BB3DF1EBC136}" srcId="{80594F6D-09CF-40CE-BDC8-122A0EBD2907}" destId="{80A22232-5A1C-44BC-ADB5-CFF06005738C}" srcOrd="2" destOrd="0" parTransId="{330294FD-229D-4A7C-8A89-2E52A9A91007}" sibTransId="{2091621C-FEB8-4F30-BE55-859E3C3017E1}"/>
    <dgm:cxn modelId="{BDEEF6D3-9E57-45D1-A7F5-26233B152A42}" type="presOf" srcId="{0B540D51-E0ED-4C0E-AFC5-0670C491403F}" destId="{78751161-0571-4AC6-A130-1F41A1CEE498}" srcOrd="0" destOrd="1" presId="urn:microsoft.com/office/officeart/2005/8/layout/hProcess10"/>
    <dgm:cxn modelId="{F1B96AD8-5068-4BDB-9008-85AF045F8C79}" type="presOf" srcId="{80A22232-5A1C-44BC-ADB5-CFF06005738C}" destId="{78751161-0571-4AC6-A130-1F41A1CEE498}" srcOrd="0" destOrd="0" presId="urn:microsoft.com/office/officeart/2005/8/layout/hProcess10"/>
    <dgm:cxn modelId="{FB0D49E4-4E26-429D-876B-8DD36BDEA97E}" type="presOf" srcId="{4C16B36B-3179-4B78-9F2E-362083D5B66E}" destId="{6DA56FD2-BFEA-45CE-9790-A9D730D5D3B3}" srcOrd="1" destOrd="0" presId="urn:microsoft.com/office/officeart/2005/8/layout/hProcess10"/>
    <dgm:cxn modelId="{08504CE6-6C5D-437D-B948-0042773DA2D5}" type="presOf" srcId="{4B000C83-B36C-431F-B8F9-B4FAD52977EC}" destId="{7841F387-3853-47D8-B5CB-56E2572DE069}" srcOrd="0" destOrd="0" presId="urn:microsoft.com/office/officeart/2005/8/layout/hProcess10"/>
    <dgm:cxn modelId="{651CFFE9-6A04-4960-A2EC-327E5E4E93DE}" type="presOf" srcId="{80594F6D-09CF-40CE-BDC8-122A0EBD2907}" destId="{F6DCDCB7-534E-43FC-A3E3-62C82A1AC752}" srcOrd="0" destOrd="0" presId="urn:microsoft.com/office/officeart/2005/8/layout/hProcess10"/>
    <dgm:cxn modelId="{EA33F4ED-0276-4D95-8FF5-01E250C02F1A}" type="presOf" srcId="{44553A86-6D11-46B2-A1D7-BEFCD84DF487}" destId="{096E68A4-7B9B-4F4A-A7ED-E8789FB2F7A0}" srcOrd="0" destOrd="0" presId="urn:microsoft.com/office/officeart/2005/8/layout/hProcess10"/>
    <dgm:cxn modelId="{87E3C52B-CF5A-4530-BF51-4C058BA3B559}" type="presParOf" srcId="{F6DCDCB7-534E-43FC-A3E3-62C82A1AC752}" destId="{A3A1CF0A-1AF8-413B-9805-F88072FE9F4E}" srcOrd="0" destOrd="0" presId="urn:microsoft.com/office/officeart/2005/8/layout/hProcess10"/>
    <dgm:cxn modelId="{5B32E3EE-365D-46B5-A169-64D77BD89B88}" type="presParOf" srcId="{A3A1CF0A-1AF8-413B-9805-F88072FE9F4E}" destId="{19154842-F1BD-44DF-8FCD-E031B1967812}" srcOrd="0" destOrd="0" presId="urn:microsoft.com/office/officeart/2005/8/layout/hProcess10"/>
    <dgm:cxn modelId="{064849F7-AC40-47A8-8DB2-25D63C64D891}" type="presParOf" srcId="{A3A1CF0A-1AF8-413B-9805-F88072FE9F4E}" destId="{096E68A4-7B9B-4F4A-A7ED-E8789FB2F7A0}" srcOrd="1" destOrd="0" presId="urn:microsoft.com/office/officeart/2005/8/layout/hProcess10"/>
    <dgm:cxn modelId="{33F6AF31-794A-4F40-9FF9-1739C1E1E604}" type="presParOf" srcId="{F6DCDCB7-534E-43FC-A3E3-62C82A1AC752}" destId="{FE5A3D93-3457-405F-9EF1-C501CD9B0E86}" srcOrd="1" destOrd="0" presId="urn:microsoft.com/office/officeart/2005/8/layout/hProcess10"/>
    <dgm:cxn modelId="{EE9A3953-6139-42B5-BF5E-D768F437F92F}" type="presParOf" srcId="{FE5A3D93-3457-405F-9EF1-C501CD9B0E86}" destId="{54DCDFB0-C712-4090-955C-A9025AF82133}" srcOrd="0" destOrd="0" presId="urn:microsoft.com/office/officeart/2005/8/layout/hProcess10"/>
    <dgm:cxn modelId="{860D8619-2C5B-4B10-8CA8-E1124EA14E31}" type="presParOf" srcId="{F6DCDCB7-534E-43FC-A3E3-62C82A1AC752}" destId="{44D5718F-8A48-42F4-BCED-85927320D35B}" srcOrd="2" destOrd="0" presId="urn:microsoft.com/office/officeart/2005/8/layout/hProcess10"/>
    <dgm:cxn modelId="{56B2CE0F-A317-46DF-BC68-8B3017C52FE4}" type="presParOf" srcId="{44D5718F-8A48-42F4-BCED-85927320D35B}" destId="{EA4EAE42-DEAA-4A5D-A4E1-255F680FACFC}" srcOrd="0" destOrd="0" presId="urn:microsoft.com/office/officeart/2005/8/layout/hProcess10"/>
    <dgm:cxn modelId="{BA398B21-8158-4161-B126-3FA636580B5C}" type="presParOf" srcId="{44D5718F-8A48-42F4-BCED-85927320D35B}" destId="{7841F387-3853-47D8-B5CB-56E2572DE069}" srcOrd="1" destOrd="0" presId="urn:microsoft.com/office/officeart/2005/8/layout/hProcess10"/>
    <dgm:cxn modelId="{7492F189-0681-448E-8407-CBE4395652E6}" type="presParOf" srcId="{F6DCDCB7-534E-43FC-A3E3-62C82A1AC752}" destId="{29939E01-59CD-4139-AB4D-17BE7823F041}" srcOrd="3" destOrd="0" presId="urn:microsoft.com/office/officeart/2005/8/layout/hProcess10"/>
    <dgm:cxn modelId="{1D170525-A95E-4426-9C33-D853EA9CEA88}" type="presParOf" srcId="{29939E01-59CD-4139-AB4D-17BE7823F041}" destId="{6DA56FD2-BFEA-45CE-9790-A9D730D5D3B3}" srcOrd="0" destOrd="0" presId="urn:microsoft.com/office/officeart/2005/8/layout/hProcess10"/>
    <dgm:cxn modelId="{84D07E95-F9C7-40EF-8518-805135BA6897}" type="presParOf" srcId="{F6DCDCB7-534E-43FC-A3E3-62C82A1AC752}" destId="{5241DE6E-CFBE-48AA-82B3-36DF952297FC}" srcOrd="4" destOrd="0" presId="urn:microsoft.com/office/officeart/2005/8/layout/hProcess10"/>
    <dgm:cxn modelId="{D273403E-7489-4185-B164-E0711A826808}" type="presParOf" srcId="{5241DE6E-CFBE-48AA-82B3-36DF952297FC}" destId="{D49BC5C4-93B8-45CC-A45E-B778185A9A3C}" srcOrd="0" destOrd="0" presId="urn:microsoft.com/office/officeart/2005/8/layout/hProcess10"/>
    <dgm:cxn modelId="{F31C3CC7-5171-4399-9327-7CD48B777E67}" type="presParOf" srcId="{5241DE6E-CFBE-48AA-82B3-36DF952297FC}" destId="{78751161-0571-4AC6-A130-1F41A1CEE49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54842-F1BD-44DF-8FCD-E031B1967812}">
      <dsp:nvSpPr>
        <dsp:cNvPr id="0" name=""/>
        <dsp:cNvSpPr/>
      </dsp:nvSpPr>
      <dsp:spPr>
        <a:xfrm>
          <a:off x="7970" y="1195402"/>
          <a:ext cx="2384892" cy="23848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E68A4-7B9B-4F4A-A7ED-E8789FB2F7A0}">
      <dsp:nvSpPr>
        <dsp:cNvPr id="0" name=""/>
        <dsp:cNvSpPr/>
      </dsp:nvSpPr>
      <dsp:spPr>
        <a:xfrm>
          <a:off x="396208" y="2626338"/>
          <a:ext cx="2384892" cy="238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+mn-lt"/>
              <a:cs typeface="Arial" panose="020B0604020202020204" pitchFamily="34" charset="0"/>
            </a:rPr>
            <a:t>Link de Acceso al portal: </a:t>
          </a:r>
          <a:r>
            <a:rPr lang="en-US" sz="1600" b="0" kern="1200" dirty="0">
              <a:solidFill>
                <a:schemeClr val="tx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https://azure.microsoft.com/en-us/features/azure-portal/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466059" y="2696189"/>
        <a:ext cx="2245190" cy="2245190"/>
      </dsp:txXfrm>
    </dsp:sp>
    <dsp:sp modelId="{FE5A3D93-3457-405F-9EF1-C501CD9B0E86}">
      <dsp:nvSpPr>
        <dsp:cNvPr id="0" name=""/>
        <dsp:cNvSpPr/>
      </dsp:nvSpPr>
      <dsp:spPr>
        <a:xfrm>
          <a:off x="2852246" y="2101321"/>
          <a:ext cx="459382" cy="573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852246" y="2215932"/>
        <a:ext cx="321567" cy="343834"/>
      </dsp:txXfrm>
    </dsp:sp>
    <dsp:sp modelId="{EA4EAE42-DEAA-4A5D-A4E1-255F680FACFC}">
      <dsp:nvSpPr>
        <dsp:cNvPr id="0" name=""/>
        <dsp:cNvSpPr/>
      </dsp:nvSpPr>
      <dsp:spPr>
        <a:xfrm>
          <a:off x="3705385" y="1195402"/>
          <a:ext cx="2384892" cy="23848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1F387-3853-47D8-B5CB-56E2572DE069}">
      <dsp:nvSpPr>
        <dsp:cNvPr id="0" name=""/>
        <dsp:cNvSpPr/>
      </dsp:nvSpPr>
      <dsp:spPr>
        <a:xfrm>
          <a:off x="4093624" y="2626338"/>
          <a:ext cx="2384892" cy="238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Credenciales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Usuario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Password</a:t>
          </a:r>
          <a:endParaRPr lang="en-US" sz="1600" kern="1200" dirty="0"/>
        </a:p>
      </dsp:txBody>
      <dsp:txXfrm>
        <a:off x="4163475" y="2696189"/>
        <a:ext cx="2245190" cy="2245190"/>
      </dsp:txXfrm>
    </dsp:sp>
    <dsp:sp modelId="{29939E01-59CD-4139-AB4D-17BE7823F041}">
      <dsp:nvSpPr>
        <dsp:cNvPr id="0" name=""/>
        <dsp:cNvSpPr/>
      </dsp:nvSpPr>
      <dsp:spPr>
        <a:xfrm>
          <a:off x="6549661" y="2101321"/>
          <a:ext cx="459382" cy="573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49661" y="2215932"/>
        <a:ext cx="321567" cy="343834"/>
      </dsp:txXfrm>
    </dsp:sp>
    <dsp:sp modelId="{D49BC5C4-93B8-45CC-A45E-B778185A9A3C}">
      <dsp:nvSpPr>
        <dsp:cNvPr id="0" name=""/>
        <dsp:cNvSpPr/>
      </dsp:nvSpPr>
      <dsp:spPr>
        <a:xfrm>
          <a:off x="7402801" y="1195402"/>
          <a:ext cx="2384892" cy="238489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1" t="-3195" r="1641" b="2582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51161-0571-4AC6-A130-1F41A1CEE498}">
      <dsp:nvSpPr>
        <dsp:cNvPr id="0" name=""/>
        <dsp:cNvSpPr/>
      </dsp:nvSpPr>
      <dsp:spPr>
        <a:xfrm>
          <a:off x="7723368" y="2626338"/>
          <a:ext cx="2520235" cy="238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Grupo de Recursos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 err="1"/>
            <a:t>rg-upra-monitoreomercado</a:t>
          </a:r>
          <a:endParaRPr lang="en-US" sz="1600" kern="1200" dirty="0"/>
        </a:p>
      </dsp:txBody>
      <dsp:txXfrm>
        <a:off x="7793219" y="2696189"/>
        <a:ext cx="2380533" cy="2245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CD2F2B-5794-43AD-AE78-65F97559E7A7}" type="datetimeFigureOut">
              <a:rPr lang="es-CO" smtClean="0"/>
              <a:t>28/10/2020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1162050"/>
            <a:ext cx="49942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CF8DB3-4F43-42BC-B1B2-CB44BA8A53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43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544297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108859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63289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217718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272148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326578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381007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435437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iniciativa de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Incremento de Capacidades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adelanta dos líneas de acción, la cual cuenta con dos líneas de acción que permite fortalecer las capacidades de gestión de TI y la visión estratégica de los líderes de tecnología en las entidades públicas del país.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primera línea de acción es la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convenios y condonaciones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ICETEX donde: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432 de 2014 se tiene a 30 de junio por legalizar la suma de $55 millones y se realizó condonaciones a 60 Beneficiarios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426 de 2015 se tenía para legalizar $645 millones de donde se legalizó $489 millones quedando un saldo por legalizar a 30 de junio de 2020 la suma de $156 millones a 30 de junio 2020 y se realizó condonaciones a través de la resolución 1503 (20 Dic 2019) se condonaron 34 Beneficiarios, con la resolución 0143 (19 Dic 2020) se condonaron 18 Beneficiario y quedando pendiente de acto administrativo 18 Beneficiarios. 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el convenio 577 de 2014 se tenía para legalizar $100 millones donde se legalizó $66,8 millones quedando un saldo por legalizar a 30 de junio de 2020 la suma de $33,2 millones.</a:t>
            </a:r>
            <a:endParaRPr lang="es-CO" sz="200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8DB3-4F43-42BC-B1B2-CB44BA8A53E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54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iniciativa de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Incremento de Capacidades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adelanta dos líneas de acción, la cual cuenta con dos líneas de acción que permite fortalecer las capacidades de gestión de TI y la visión estratégica de los líderes de tecnología en las entidades públicas del país.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primera línea de acción es la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convenios y condonaciones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ICETEX donde: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432 de 2014 se tiene a 30 de junio por legalizar la suma de $55 millones y se realizó condonaciones a 60 Beneficiarios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426 de 2015 se tenía para legalizar $645 millones de donde se legalizó $489 millones quedando un saldo por legalizar a 30 de junio de 2020 la suma de $156 millones a 30 de junio 2020 y se realizó condonaciones a través de la resolución 1503 (20 Dic 2019) se condonaron 34 Beneficiarios, con la resolución 0143 (19 Dic 2020) se condonaron 18 Beneficiario y quedando pendiente de acto administrativo 18 Beneficiarios. 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el convenio 577 de 2014 se tenía para legalizar $100 millones donde se legalizó $66,8 millones quedando un saldo por legalizar a 30 de junio de 2020 la suma de $33,2 millones.</a:t>
            </a:r>
            <a:endParaRPr lang="es-CO" sz="200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8DB3-4F43-42BC-B1B2-CB44BA8A53E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3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DF9F-ABA6-410E-BEA7-D16168762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51487" y="8527278"/>
            <a:ext cx="1007558" cy="99184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36DACAA-9E8A-4FBA-BBFF-87AACF9F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42" y="3449352"/>
            <a:ext cx="12664428" cy="1523481"/>
          </a:xfrm>
          <a:prstGeom prst="rect">
            <a:avLst/>
          </a:prstGeom>
        </p:spPr>
        <p:txBody>
          <a:bodyPr/>
          <a:lstStyle>
            <a:lvl1pPr algn="ctr">
              <a:defRPr sz="7200" b="1">
                <a:solidFill>
                  <a:srgbClr val="2A54A7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7386BCBE-A89F-4C04-ACCE-E938D3194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7642" y="5337665"/>
            <a:ext cx="12743845" cy="6513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00">
                <a:solidFill>
                  <a:srgbClr val="FF5993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90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posicion 1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;p9">
            <a:extLst>
              <a:ext uri="{FF2B5EF4-FFF2-40B4-BE49-F238E27FC236}">
                <a16:creationId xmlns:a16="http://schemas.microsoft.com/office/drawing/2014/main" id="{CB1B06D9-C0AC-4F2C-909B-09F9357DB302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8" name="Imagen 1">
            <a:extLst>
              <a:ext uri="{FF2B5EF4-FFF2-40B4-BE49-F238E27FC236}">
                <a16:creationId xmlns:a16="http://schemas.microsoft.com/office/drawing/2014/main" id="{61B92BA5-ECDB-4EF3-8827-C0AC6C02FF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6030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8789B6-338E-4F7A-90AB-885DF1B22E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7947" y="8527278"/>
            <a:ext cx="1007558" cy="9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posicion 2 - Fon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DF9F-ABA6-410E-BEA7-D16168762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51487" y="8527278"/>
            <a:ext cx="1007558" cy="9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fon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DF9F-ABA6-410E-BEA7-D16168762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51487" y="8527278"/>
            <a:ext cx="1007558" cy="99184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37CF9B0-88F8-488B-9522-4F9C23F2E67B}"/>
              </a:ext>
            </a:extLst>
          </p:cNvPr>
          <p:cNvGrpSpPr/>
          <p:nvPr userDrawn="1"/>
        </p:nvGrpSpPr>
        <p:grpSpPr>
          <a:xfrm>
            <a:off x="3051667" y="3980672"/>
            <a:ext cx="9376377" cy="1758917"/>
            <a:chOff x="3927655" y="4253641"/>
            <a:chExt cx="6466114" cy="12129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F6F639-9310-4143-AA89-C07FC9AC92CD}"/>
                </a:ext>
              </a:extLst>
            </p:cNvPr>
            <p:cNvSpPr/>
            <p:nvPr userDrawn="1"/>
          </p:nvSpPr>
          <p:spPr>
            <a:xfrm>
              <a:off x="3927655" y="4253641"/>
              <a:ext cx="6466114" cy="1212980"/>
            </a:xfrm>
            <a:prstGeom prst="roundRect">
              <a:avLst/>
            </a:prstGeom>
            <a:solidFill>
              <a:srgbClr val="EE50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oogle Shape;293;p37">
              <a:extLst>
                <a:ext uri="{FF2B5EF4-FFF2-40B4-BE49-F238E27FC236}">
                  <a16:creationId xmlns:a16="http://schemas.microsoft.com/office/drawing/2014/main" id="{8DAB39E3-7EB8-4480-8A44-3128A18AFAAD}"/>
                </a:ext>
              </a:extLst>
            </p:cNvPr>
            <p:cNvGrpSpPr/>
            <p:nvPr userDrawn="1"/>
          </p:nvGrpSpPr>
          <p:grpSpPr>
            <a:xfrm>
              <a:off x="4356863" y="4335024"/>
              <a:ext cx="6036905" cy="1032940"/>
              <a:chOff x="3630363" y="1531613"/>
              <a:chExt cx="6036612" cy="1033826"/>
            </a:xfrm>
          </p:grpSpPr>
          <p:sp>
            <p:nvSpPr>
              <p:cNvPr id="10" name="Google Shape;294;p37">
                <a:extLst>
                  <a:ext uri="{FF2B5EF4-FFF2-40B4-BE49-F238E27FC236}">
                    <a16:creationId xmlns:a16="http://schemas.microsoft.com/office/drawing/2014/main" id="{5538DC12-9309-4EAF-9F59-3321AE96BCCC}"/>
                  </a:ext>
                </a:extLst>
              </p:cNvPr>
              <p:cNvSpPr txBox="1"/>
              <p:nvPr/>
            </p:nvSpPr>
            <p:spPr>
              <a:xfrm>
                <a:off x="3630363" y="1548904"/>
                <a:ext cx="2130551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6000"/>
                </a:pPr>
                <a:r>
                  <a:rPr lang="es-CO" sz="8800" b="1" dirty="0">
                    <a:solidFill>
                      <a:schemeClr val="lt1"/>
                    </a:solidFill>
                    <a:latin typeface="Work Sans" pitchFamily="2" charset="0"/>
                    <a:ea typeface="Work Sans Regular"/>
                    <a:cs typeface="Work Sans Regular"/>
                    <a:sym typeface="Work Sans Regular"/>
                  </a:rPr>
                  <a:t>2020</a:t>
                </a:r>
                <a:endParaRPr sz="2400" dirty="0">
                  <a:latin typeface="Work Sans" pitchFamily="2" charset="0"/>
                </a:endParaRPr>
              </a:p>
            </p:txBody>
          </p:sp>
          <p:sp>
            <p:nvSpPr>
              <p:cNvPr id="11" name="Google Shape;295;p37">
                <a:extLst>
                  <a:ext uri="{FF2B5EF4-FFF2-40B4-BE49-F238E27FC236}">
                    <a16:creationId xmlns:a16="http://schemas.microsoft.com/office/drawing/2014/main" id="{98885A8C-4837-4F3E-A71B-44008832B622}"/>
                  </a:ext>
                </a:extLst>
              </p:cNvPr>
              <p:cNvSpPr txBox="1"/>
              <p:nvPr/>
            </p:nvSpPr>
            <p:spPr>
              <a:xfrm>
                <a:off x="5752913" y="1531613"/>
                <a:ext cx="3914062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Ministerio de Tecnologías de la Información y las Comunicaciones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Tel:+57(1) 344 34 60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Edif. Murillo Toro </a:t>
                </a:r>
                <a:r>
                  <a:rPr lang="es-CO" sz="1600" dirty="0" err="1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Cra</a:t>
                </a: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. 8a entre calles 12 y 13, Bogotá, Colombia - Código Postal 111711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www.mintic.gov.co</a:t>
                </a:r>
                <a:endParaRPr sz="1600" dirty="0">
                  <a:solidFill>
                    <a:schemeClr val="lt1"/>
                  </a:solidFill>
                  <a:latin typeface="Work Sans" pitchFamily="2" charset="0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" name="Google Shape;296;p37">
                <a:extLst>
                  <a:ext uri="{FF2B5EF4-FFF2-40B4-BE49-F238E27FC236}">
                    <a16:creationId xmlns:a16="http://schemas.microsoft.com/office/drawing/2014/main" id="{2F5C442A-CA51-460E-BAC2-6B1D47FA48AA}"/>
                  </a:ext>
                </a:extLst>
              </p:cNvPr>
              <p:cNvCxnSpPr/>
              <p:nvPr/>
            </p:nvCxnSpPr>
            <p:spPr>
              <a:xfrm>
                <a:off x="5717118" y="1552082"/>
                <a:ext cx="0" cy="100892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9346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F51D8DB-CC79-44B9-90A4-B9D59ABF9FBB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37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37CF9B0-88F8-488B-9522-4F9C23F2E67B}"/>
              </a:ext>
            </a:extLst>
          </p:cNvPr>
          <p:cNvGrpSpPr/>
          <p:nvPr userDrawn="1"/>
        </p:nvGrpSpPr>
        <p:grpSpPr>
          <a:xfrm>
            <a:off x="3051667" y="3980672"/>
            <a:ext cx="9376377" cy="1758917"/>
            <a:chOff x="3927655" y="4253641"/>
            <a:chExt cx="6466114" cy="12129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F6F639-9310-4143-AA89-C07FC9AC92CD}"/>
                </a:ext>
              </a:extLst>
            </p:cNvPr>
            <p:cNvSpPr/>
            <p:nvPr userDrawn="1"/>
          </p:nvSpPr>
          <p:spPr>
            <a:xfrm>
              <a:off x="3927655" y="4253641"/>
              <a:ext cx="6466114" cy="1212980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oogle Shape;293;p37">
              <a:extLst>
                <a:ext uri="{FF2B5EF4-FFF2-40B4-BE49-F238E27FC236}">
                  <a16:creationId xmlns:a16="http://schemas.microsoft.com/office/drawing/2014/main" id="{8DAB39E3-7EB8-4480-8A44-3128A18AFAAD}"/>
                </a:ext>
              </a:extLst>
            </p:cNvPr>
            <p:cNvGrpSpPr/>
            <p:nvPr userDrawn="1"/>
          </p:nvGrpSpPr>
          <p:grpSpPr>
            <a:xfrm>
              <a:off x="4356863" y="4335024"/>
              <a:ext cx="6036905" cy="1032940"/>
              <a:chOff x="3630363" y="1531613"/>
              <a:chExt cx="6036612" cy="1033826"/>
            </a:xfrm>
          </p:grpSpPr>
          <p:sp>
            <p:nvSpPr>
              <p:cNvPr id="10" name="Google Shape;294;p37">
                <a:extLst>
                  <a:ext uri="{FF2B5EF4-FFF2-40B4-BE49-F238E27FC236}">
                    <a16:creationId xmlns:a16="http://schemas.microsoft.com/office/drawing/2014/main" id="{5538DC12-9309-4EAF-9F59-3321AE96BCCC}"/>
                  </a:ext>
                </a:extLst>
              </p:cNvPr>
              <p:cNvSpPr txBox="1"/>
              <p:nvPr/>
            </p:nvSpPr>
            <p:spPr>
              <a:xfrm>
                <a:off x="3630363" y="1548904"/>
                <a:ext cx="2130551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6000"/>
                </a:pPr>
                <a:r>
                  <a:rPr lang="es-CO" sz="8800" b="1" dirty="0">
                    <a:solidFill>
                      <a:schemeClr val="lt1"/>
                    </a:solidFill>
                    <a:latin typeface="Work Sans" pitchFamily="2" charset="0"/>
                    <a:ea typeface="Work Sans Regular"/>
                    <a:cs typeface="Work Sans Regular"/>
                    <a:sym typeface="Work Sans Regular"/>
                  </a:rPr>
                  <a:t>2020</a:t>
                </a:r>
                <a:endParaRPr sz="2400" dirty="0">
                  <a:latin typeface="Work Sans" pitchFamily="2" charset="0"/>
                </a:endParaRPr>
              </a:p>
            </p:txBody>
          </p:sp>
          <p:sp>
            <p:nvSpPr>
              <p:cNvPr id="11" name="Google Shape;295;p37">
                <a:extLst>
                  <a:ext uri="{FF2B5EF4-FFF2-40B4-BE49-F238E27FC236}">
                    <a16:creationId xmlns:a16="http://schemas.microsoft.com/office/drawing/2014/main" id="{98885A8C-4837-4F3E-A71B-44008832B622}"/>
                  </a:ext>
                </a:extLst>
              </p:cNvPr>
              <p:cNvSpPr txBox="1"/>
              <p:nvPr/>
            </p:nvSpPr>
            <p:spPr>
              <a:xfrm>
                <a:off x="5752913" y="1531613"/>
                <a:ext cx="3914062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Ministerio de Tecnologías de la Información y las Comunicaciones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Tel:+57(1) 344 34 60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Edif. Murillo Toro </a:t>
                </a:r>
                <a:r>
                  <a:rPr lang="es-CO" sz="1600" dirty="0" err="1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Cra</a:t>
                </a: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. 8a entre calles 12 y 13, Bogotá, Colombia - Código Postal 111711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www.mintic.gov.co</a:t>
                </a:r>
                <a:endParaRPr sz="1600" dirty="0">
                  <a:solidFill>
                    <a:schemeClr val="lt1"/>
                  </a:solidFill>
                  <a:latin typeface="Work Sans" pitchFamily="2" charset="0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" name="Google Shape;296;p37">
                <a:extLst>
                  <a:ext uri="{FF2B5EF4-FFF2-40B4-BE49-F238E27FC236}">
                    <a16:creationId xmlns:a16="http://schemas.microsoft.com/office/drawing/2014/main" id="{2F5C442A-CA51-460E-BAC2-6B1D47FA48AA}"/>
                  </a:ext>
                </a:extLst>
              </p:cNvPr>
              <p:cNvCxnSpPr/>
              <p:nvPr/>
            </p:nvCxnSpPr>
            <p:spPr>
              <a:xfrm>
                <a:off x="5717118" y="1552082"/>
                <a:ext cx="0" cy="100892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14" name="Google Shape;179;p28">
            <a:extLst>
              <a:ext uri="{FF2B5EF4-FFF2-40B4-BE49-F238E27FC236}">
                <a16:creationId xmlns:a16="http://schemas.microsoft.com/office/drawing/2014/main" id="{A43F408C-EA10-4389-81C0-C66141A9B3A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208" y="8370199"/>
            <a:ext cx="1690115" cy="1305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70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fondo ros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4F1EF561-0F3B-497E-AC11-0FA73006E169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EE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37CF9B0-88F8-488B-9522-4F9C23F2E67B}"/>
              </a:ext>
            </a:extLst>
          </p:cNvPr>
          <p:cNvGrpSpPr/>
          <p:nvPr userDrawn="1"/>
        </p:nvGrpSpPr>
        <p:grpSpPr>
          <a:xfrm>
            <a:off x="3051667" y="3980672"/>
            <a:ext cx="9376377" cy="1758917"/>
            <a:chOff x="3927655" y="4253641"/>
            <a:chExt cx="6466114" cy="12129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F6F639-9310-4143-AA89-C07FC9AC92CD}"/>
                </a:ext>
              </a:extLst>
            </p:cNvPr>
            <p:cNvSpPr/>
            <p:nvPr userDrawn="1"/>
          </p:nvSpPr>
          <p:spPr>
            <a:xfrm>
              <a:off x="3927655" y="4253641"/>
              <a:ext cx="6466114" cy="1212980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oogle Shape;293;p37">
              <a:extLst>
                <a:ext uri="{FF2B5EF4-FFF2-40B4-BE49-F238E27FC236}">
                  <a16:creationId xmlns:a16="http://schemas.microsoft.com/office/drawing/2014/main" id="{8DAB39E3-7EB8-4480-8A44-3128A18AFAAD}"/>
                </a:ext>
              </a:extLst>
            </p:cNvPr>
            <p:cNvGrpSpPr/>
            <p:nvPr userDrawn="1"/>
          </p:nvGrpSpPr>
          <p:grpSpPr>
            <a:xfrm>
              <a:off x="4356863" y="4335024"/>
              <a:ext cx="6036905" cy="1032940"/>
              <a:chOff x="3630363" y="1531613"/>
              <a:chExt cx="6036612" cy="1033826"/>
            </a:xfrm>
          </p:grpSpPr>
          <p:sp>
            <p:nvSpPr>
              <p:cNvPr id="10" name="Google Shape;294;p37">
                <a:extLst>
                  <a:ext uri="{FF2B5EF4-FFF2-40B4-BE49-F238E27FC236}">
                    <a16:creationId xmlns:a16="http://schemas.microsoft.com/office/drawing/2014/main" id="{5538DC12-9309-4EAF-9F59-3321AE96BCCC}"/>
                  </a:ext>
                </a:extLst>
              </p:cNvPr>
              <p:cNvSpPr txBox="1"/>
              <p:nvPr/>
            </p:nvSpPr>
            <p:spPr>
              <a:xfrm>
                <a:off x="3630363" y="1548904"/>
                <a:ext cx="2130551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6000"/>
                </a:pPr>
                <a:r>
                  <a:rPr lang="es-CO" sz="8800" b="1" dirty="0">
                    <a:solidFill>
                      <a:schemeClr val="lt1"/>
                    </a:solidFill>
                    <a:latin typeface="Work Sans" pitchFamily="2" charset="0"/>
                    <a:ea typeface="Work Sans Regular"/>
                    <a:cs typeface="Work Sans Regular"/>
                    <a:sym typeface="Work Sans Regular"/>
                  </a:rPr>
                  <a:t>2020</a:t>
                </a:r>
                <a:endParaRPr sz="2400" dirty="0">
                  <a:latin typeface="Work Sans" pitchFamily="2" charset="0"/>
                </a:endParaRPr>
              </a:p>
            </p:txBody>
          </p:sp>
          <p:sp>
            <p:nvSpPr>
              <p:cNvPr id="11" name="Google Shape;295;p37">
                <a:extLst>
                  <a:ext uri="{FF2B5EF4-FFF2-40B4-BE49-F238E27FC236}">
                    <a16:creationId xmlns:a16="http://schemas.microsoft.com/office/drawing/2014/main" id="{98885A8C-4837-4F3E-A71B-44008832B622}"/>
                  </a:ext>
                </a:extLst>
              </p:cNvPr>
              <p:cNvSpPr txBox="1"/>
              <p:nvPr/>
            </p:nvSpPr>
            <p:spPr>
              <a:xfrm>
                <a:off x="5752913" y="1531613"/>
                <a:ext cx="3914062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Ministerio de Tecnologías de la Información y las Comunicaciones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Tel:+57(1) 344 34 60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Edif. Murillo Toro </a:t>
                </a:r>
                <a:r>
                  <a:rPr lang="es-CO" sz="1600" dirty="0" err="1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Cra</a:t>
                </a: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. 8a entre calles 12 y 13, Bogotá, Colombia - Código Postal 111711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www.mintic.gov.co</a:t>
                </a:r>
                <a:endParaRPr sz="1600" dirty="0">
                  <a:solidFill>
                    <a:schemeClr val="lt1"/>
                  </a:solidFill>
                  <a:latin typeface="Work Sans" pitchFamily="2" charset="0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" name="Google Shape;296;p37">
                <a:extLst>
                  <a:ext uri="{FF2B5EF4-FFF2-40B4-BE49-F238E27FC236}">
                    <a16:creationId xmlns:a16="http://schemas.microsoft.com/office/drawing/2014/main" id="{2F5C442A-CA51-460E-BAC2-6B1D47FA48AA}"/>
                  </a:ext>
                </a:extLst>
              </p:cNvPr>
              <p:cNvCxnSpPr/>
              <p:nvPr/>
            </p:nvCxnSpPr>
            <p:spPr>
              <a:xfrm>
                <a:off x="5717118" y="1552082"/>
                <a:ext cx="0" cy="100892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17" name="Google Shape;179;p28">
            <a:extLst>
              <a:ext uri="{FF2B5EF4-FFF2-40B4-BE49-F238E27FC236}">
                <a16:creationId xmlns:a16="http://schemas.microsoft.com/office/drawing/2014/main" id="{1E11A76F-520E-4DA9-AA40-8670FD1FEF21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208" y="8370199"/>
            <a:ext cx="1690115" cy="1305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1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(Indi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03A63-E914-4602-A47E-E9B05BBA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482" y="823423"/>
            <a:ext cx="9144000" cy="804961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rgbClr val="2A54A7"/>
                </a:solidFill>
                <a:latin typeface="Work Sans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posición de imagen 5">
            <a:extLst>
              <a:ext uri="{FF2B5EF4-FFF2-40B4-BE49-F238E27FC236}">
                <a16:creationId xmlns:a16="http://schemas.microsoft.com/office/drawing/2014/main" id="{6E1E620D-0DAF-4B55-8A82-98BB662D6C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575" y="0"/>
            <a:ext cx="6137275" cy="9720263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A31A957-653E-459F-B89C-95DF2EB14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8482" y="1628384"/>
            <a:ext cx="7916188" cy="6513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FF5993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F5B1927-81F2-4AC1-B448-87B2FE207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87670" y="2881508"/>
            <a:ext cx="5899084" cy="914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5993"/>
              </a:buClr>
              <a:buFont typeface="+mj-lt"/>
              <a:buAutoNum type="arabicPeriod"/>
              <a:defRPr sz="2400">
                <a:solidFill>
                  <a:srgbClr val="0066CD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409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Categoria -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FE94BCA-17B7-4E1D-B130-70D5644E2897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37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90798-BF85-48C9-BC12-5F4E28029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799488" cy="972026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9B466-5163-4001-90C5-7A0C0B4DDB0C}"/>
              </a:ext>
            </a:extLst>
          </p:cNvPr>
          <p:cNvSpPr/>
          <p:nvPr userDrawn="1"/>
        </p:nvSpPr>
        <p:spPr>
          <a:xfrm>
            <a:off x="7256713" y="3979233"/>
            <a:ext cx="91127" cy="1175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668173C-12AB-41E7-88AE-53780F1C9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979232"/>
            <a:ext cx="7816111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</a:t>
            </a:r>
            <a:endParaRPr lang="es-CO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507236-8C23-4E3E-8C92-C9ED86EDF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800" y="4565055"/>
            <a:ext cx="7849278" cy="68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8278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Categoria - Ros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FE94BCA-17B7-4E1D-B130-70D5644E2897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EE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90798-BF85-48C9-BC12-5F4E28029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799488" cy="972026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9B466-5163-4001-90C5-7A0C0B4DDB0C}"/>
              </a:ext>
            </a:extLst>
          </p:cNvPr>
          <p:cNvSpPr/>
          <p:nvPr userDrawn="1"/>
        </p:nvSpPr>
        <p:spPr>
          <a:xfrm>
            <a:off x="7256713" y="3979233"/>
            <a:ext cx="91127" cy="1175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668173C-12AB-41E7-88AE-53780F1C9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979232"/>
            <a:ext cx="7816111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</a:t>
            </a:r>
            <a:endParaRPr lang="es-CO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507236-8C23-4E3E-8C92-C9ED86EDF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800" y="4565055"/>
            <a:ext cx="7849278" cy="68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055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Categoria -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90798-BF85-48C9-BC12-5F4E28029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671" y="1"/>
            <a:ext cx="6799488" cy="972026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D4C7FC-61EC-47BA-A24A-EA2626674C8F}"/>
              </a:ext>
            </a:extLst>
          </p:cNvPr>
          <p:cNvSpPr/>
          <p:nvPr userDrawn="1"/>
        </p:nvSpPr>
        <p:spPr>
          <a:xfrm>
            <a:off x="7256713" y="3979233"/>
            <a:ext cx="91127" cy="1175973"/>
          </a:xfrm>
          <a:prstGeom prst="rect">
            <a:avLst/>
          </a:prstGeom>
          <a:solidFill>
            <a:srgbClr val="00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51E5106B-A002-40AB-8B47-C82472A16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979232"/>
            <a:ext cx="7816111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</a:t>
            </a:r>
            <a:endParaRPr lang="es-CO" dirty="0"/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8805DB5F-DEE2-48BD-BF72-2BED22C945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800" y="4565055"/>
            <a:ext cx="7849278" cy="68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5356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ub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BD3B3-CCA4-4E9B-9D03-4E7F1AEE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9190D1-60CE-4F46-8193-53F5B5969CB3}"/>
              </a:ext>
            </a:extLst>
          </p:cNvPr>
          <p:cNvSpPr/>
          <p:nvPr userDrawn="1"/>
        </p:nvSpPr>
        <p:spPr>
          <a:xfrm>
            <a:off x="363255" y="293748"/>
            <a:ext cx="130816" cy="1058986"/>
          </a:xfrm>
          <a:prstGeom prst="rect">
            <a:avLst/>
          </a:prstGeom>
          <a:solidFill>
            <a:srgbClr val="FF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89D2C5-BDDB-4200-B188-14D5B5AE6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>
                <a:solidFill>
                  <a:srgbClr val="649CF6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Google Shape;69;p9">
            <a:extLst>
              <a:ext uri="{FF2B5EF4-FFF2-40B4-BE49-F238E27FC236}">
                <a16:creationId xmlns:a16="http://schemas.microsoft.com/office/drawing/2014/main" id="{5624D9CA-4FE1-4B52-9ADB-2E892299A71A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50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ubsección, cuadr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BD3B3-CCA4-4E9B-9D03-4E7F1AEE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9190D1-60CE-4F46-8193-53F5B5969CB3}"/>
              </a:ext>
            </a:extLst>
          </p:cNvPr>
          <p:cNvSpPr/>
          <p:nvPr userDrawn="1"/>
        </p:nvSpPr>
        <p:spPr>
          <a:xfrm>
            <a:off x="363255" y="293748"/>
            <a:ext cx="130816" cy="1058986"/>
          </a:xfrm>
          <a:prstGeom prst="rect">
            <a:avLst/>
          </a:prstGeom>
          <a:solidFill>
            <a:srgbClr val="FF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89D2C5-BDDB-4200-B188-14D5B5AE6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>
                <a:solidFill>
                  <a:srgbClr val="649CF6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Google Shape;69;p9">
            <a:extLst>
              <a:ext uri="{FF2B5EF4-FFF2-40B4-BE49-F238E27FC236}">
                <a16:creationId xmlns:a16="http://schemas.microsoft.com/office/drawing/2014/main" id="{5624D9CA-4FE1-4B52-9ADB-2E892299A71A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0B1E4214-99FF-40F3-B933-50947C8C6D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4071" y="2409578"/>
            <a:ext cx="14622387" cy="5832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7096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F955389-672D-49D0-B545-D0DB1B89D37B}"/>
              </a:ext>
            </a:extLst>
          </p:cNvPr>
          <p:cNvCxnSpPr>
            <a:cxnSpLocks/>
          </p:cNvCxnSpPr>
          <p:nvPr userDrawn="1"/>
        </p:nvCxnSpPr>
        <p:spPr>
          <a:xfrm>
            <a:off x="5217334" y="2981308"/>
            <a:ext cx="0" cy="4690752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>
            <a:extLst>
              <a:ext uri="{FF2B5EF4-FFF2-40B4-BE49-F238E27FC236}">
                <a16:creationId xmlns:a16="http://schemas.microsoft.com/office/drawing/2014/main" id="{4756E6C1-B0B4-4C68-A36F-AFAF40846D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776" y="2470067"/>
            <a:ext cx="523116" cy="52311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112DAFF-05E7-4184-A656-7DD2F68A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2542D5-E7F2-46B7-986C-FE3C6C519CAB}"/>
              </a:ext>
            </a:extLst>
          </p:cNvPr>
          <p:cNvSpPr/>
          <p:nvPr userDrawn="1"/>
        </p:nvSpPr>
        <p:spPr>
          <a:xfrm>
            <a:off x="363255" y="293748"/>
            <a:ext cx="130816" cy="1058986"/>
          </a:xfrm>
          <a:prstGeom prst="rect">
            <a:avLst/>
          </a:prstGeom>
          <a:solidFill>
            <a:srgbClr val="FF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9EB77F90-EA5C-42EE-AE4C-E358D9276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>
                <a:solidFill>
                  <a:srgbClr val="649CF6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CE414C3-CC55-441A-BA2C-81C178999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304" y="4698820"/>
            <a:ext cx="4175806" cy="125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BC2B7DC-3611-47E5-BD38-6688C01736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9559" y="3123562"/>
            <a:ext cx="834182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Google Shape;69;p9">
            <a:extLst>
              <a:ext uri="{FF2B5EF4-FFF2-40B4-BE49-F238E27FC236}">
                <a16:creationId xmlns:a16="http://schemas.microsoft.com/office/drawing/2014/main" id="{AC2F12A7-421A-49A8-9297-A5E33C80BC36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497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n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061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1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4" r:id="rId2"/>
    <p:sldLayoutId id="2147483710" r:id="rId3"/>
    <p:sldLayoutId id="2147483716" r:id="rId4"/>
    <p:sldLayoutId id="2147483711" r:id="rId5"/>
    <p:sldLayoutId id="2147483715" r:id="rId6"/>
    <p:sldLayoutId id="2147483722" r:id="rId7"/>
    <p:sldLayoutId id="2147483712" r:id="rId8"/>
    <p:sldLayoutId id="2147483709" r:id="rId9"/>
    <p:sldLayoutId id="2147483707" r:id="rId10"/>
    <p:sldLayoutId id="2147483699" r:id="rId11"/>
    <p:sldLayoutId id="2147483717" r:id="rId12"/>
    <p:sldLayoutId id="2147483718" r:id="rId13"/>
    <p:sldLayoutId id="2147483719" r:id="rId14"/>
  </p:sldLayoutIdLst>
  <p:txStyles>
    <p:titleStyle>
      <a:lvl1pPr algn="l" defTabSz="1161014" rtl="0" eaLnBrk="1" latinLnBrk="0" hangingPunct="1">
        <a:lnSpc>
          <a:spcPct val="90000"/>
        </a:lnSpc>
        <a:spcBef>
          <a:spcPct val="0"/>
        </a:spcBef>
        <a:buNone/>
        <a:defRPr sz="5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253" indent="-290253" algn="l" defTabSz="1161014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1pPr>
      <a:lvl2pPr marL="870760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451267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203177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61228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319278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77329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35380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93430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1pPr>
      <a:lvl2pPr marL="58050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2pPr>
      <a:lvl3pPr marL="116101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74152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32202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290253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48304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063548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644055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E94186-B9EC-45A5-9900-49712A90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42" y="3258852"/>
            <a:ext cx="12664428" cy="1523481"/>
          </a:xfrm>
        </p:spPr>
        <p:txBody>
          <a:bodyPr/>
          <a:lstStyle/>
          <a:p>
            <a:r>
              <a:rPr lang="es-CO" dirty="0"/>
              <a:t>Unidad de Planificación Rural Agropecuaria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4147C0-E544-484E-B7FE-9F6CC25A3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/>
              <a:t>Monitoreo de la dinámica y comportamiento del mercado de tierras rurales en Colombia</a:t>
            </a:r>
          </a:p>
        </p:txBody>
      </p:sp>
    </p:spTree>
    <p:extLst>
      <p:ext uri="{BB962C8B-B14F-4D97-AF65-F5344CB8AC3E}">
        <p14:creationId xmlns:p14="http://schemas.microsoft.com/office/powerpoint/2010/main" val="289875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DE3005-4557-4F80-9CBE-FA78C81A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</p:spPr>
        <p:txBody>
          <a:bodyPr/>
          <a:lstStyle/>
          <a:p>
            <a:r>
              <a:rPr lang="es-CO" dirty="0"/>
              <a:t>Monitoreo de la dinámica y comportamiento del mercado de tierras rurales en Colombia</a:t>
            </a:r>
            <a:br>
              <a:rPr lang="es-CO" dirty="0"/>
            </a:b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1DCA6F-BCB9-4372-9589-2AE386373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1488058"/>
            <a:ext cx="11956799" cy="688975"/>
          </a:xfrm>
        </p:spPr>
        <p:txBody>
          <a:bodyPr/>
          <a:lstStyle/>
          <a:p>
            <a:r>
              <a:rPr lang="es-CO" sz="3600" dirty="0"/>
              <a:t>UPRA</a:t>
            </a:r>
          </a:p>
          <a:p>
            <a:endParaRPr lang="es-CO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B48BAD3-17FA-489C-9DF8-A1F201F61A3D}"/>
              </a:ext>
            </a:extLst>
          </p:cNvPr>
          <p:cNvCxnSpPr>
            <a:cxnSpLocks/>
          </p:cNvCxnSpPr>
          <p:nvPr/>
        </p:nvCxnSpPr>
        <p:spPr>
          <a:xfrm>
            <a:off x="1352121" y="2918322"/>
            <a:ext cx="29801" cy="2129928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CBDF63-2739-4420-AF57-ADA5B941A33B}"/>
              </a:ext>
            </a:extLst>
          </p:cNvPr>
          <p:cNvSpPr txBox="1"/>
          <p:nvPr/>
        </p:nvSpPr>
        <p:spPr>
          <a:xfrm>
            <a:off x="1535652" y="3185966"/>
            <a:ext cx="13390385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/>
            <a:r>
              <a:rPr lang="es-MX" dirty="0"/>
              <a:t>El </a:t>
            </a:r>
            <a:r>
              <a:rPr lang="es-CO" dirty="0"/>
              <a:t>El propósito del proyecto es desarrollar y aplicar una arquitectura y metodología para analítica que permita al laboratorio de datos de SNUIRA la creación de diferentes mecanismos que agilicen el monitoreo, identificación de tendencias y proyección del comportamiento de la dinámica del mercado de tierras rurales agropecuarias en Colombia, aplicando técnicas de analítica de datos a partir de fuentes de información heterogéneas como son las transacciones inmobiliarias, actos registrales e información catastral</a:t>
            </a:r>
            <a:r>
              <a:rPr lang="es-MX" dirty="0"/>
              <a:t>. </a:t>
            </a:r>
            <a:endParaRPr lang="es-CO" sz="1800" dirty="0">
              <a:latin typeface="Work Sans" pitchFamily="2" charset="0"/>
              <a:sym typeface="Arial"/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96F87E25-1C04-473A-A2B1-8182B39B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071" y="3161278"/>
            <a:ext cx="665519" cy="66551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99E5151-3967-4837-833B-698561A2E5F4}"/>
              </a:ext>
            </a:extLst>
          </p:cNvPr>
          <p:cNvSpPr/>
          <p:nvPr/>
        </p:nvSpPr>
        <p:spPr>
          <a:xfrm>
            <a:off x="1535652" y="2918322"/>
            <a:ext cx="1317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Objetivo.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08565B-A0CE-4320-81D3-618AB8659B75}"/>
              </a:ext>
            </a:extLst>
          </p:cNvPr>
          <p:cNvCxnSpPr>
            <a:cxnSpLocks/>
          </p:cNvCxnSpPr>
          <p:nvPr/>
        </p:nvCxnSpPr>
        <p:spPr>
          <a:xfrm>
            <a:off x="1381922" y="5451874"/>
            <a:ext cx="0" cy="1549307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55DBCE-6924-4F27-ACB7-88BFB7091C25}"/>
              </a:ext>
            </a:extLst>
          </p:cNvPr>
          <p:cNvSpPr txBox="1"/>
          <p:nvPr/>
        </p:nvSpPr>
        <p:spPr>
          <a:xfrm>
            <a:off x="1565454" y="5719518"/>
            <a:ext cx="13390384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/>
            <a:r>
              <a:rPr lang="es-CO" dirty="0"/>
              <a:t>El monitoreo de la dinámica del comportamiento del mercado de tierras tiene como reto el integrar de manera oportuna y eficiente fuentes de información voluminosas y heterogéneas provenientes de diversas entidades. Dicho procesamiento y análisis hoy en día es bastante oneroso en términos de la cantidad de recursos técnicos y humanos que ello implica.</a:t>
            </a:r>
            <a:endParaRPr lang="en-US" dirty="0"/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A57A519B-4C98-468D-A51A-979B148E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72" y="5694830"/>
            <a:ext cx="665519" cy="665519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2465622F-40BC-4DE0-8D6F-40DB2A73C43F}"/>
              </a:ext>
            </a:extLst>
          </p:cNvPr>
          <p:cNvSpPr/>
          <p:nvPr/>
        </p:nvSpPr>
        <p:spPr>
          <a:xfrm>
            <a:off x="1565453" y="5451874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Problemática. 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4ECFAFA4-2383-4348-BA9F-1BF194884788}"/>
              </a:ext>
            </a:extLst>
          </p:cNvPr>
          <p:cNvGrpSpPr/>
          <p:nvPr/>
        </p:nvGrpSpPr>
        <p:grpSpPr>
          <a:xfrm>
            <a:off x="13701602" y="7629136"/>
            <a:ext cx="1577031" cy="1577031"/>
            <a:chOff x="1244692" y="3277223"/>
            <a:chExt cx="3523161" cy="3523161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FF5B148-6BB1-46F3-8E5D-BAE9DF07C9EB}"/>
                </a:ext>
              </a:extLst>
            </p:cNvPr>
            <p:cNvSpPr/>
            <p:nvPr/>
          </p:nvSpPr>
          <p:spPr>
            <a:xfrm>
              <a:off x="1244692" y="3277223"/>
              <a:ext cx="3523161" cy="352316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5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FD106736-C1FC-4695-8530-3D4A3753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45128" y="3977659"/>
              <a:ext cx="2122287" cy="2122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53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DE3005-4557-4F80-9CBE-FA78C81A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</p:spPr>
        <p:txBody>
          <a:bodyPr/>
          <a:lstStyle/>
          <a:p>
            <a:r>
              <a:rPr lang="es-CO" dirty="0"/>
              <a:t>Monitoreo de la dinámica y comportamiento del mercado de tierras rurales en Colombia</a:t>
            </a:r>
            <a:br>
              <a:rPr lang="es-CO" dirty="0"/>
            </a:b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1DCA6F-BCB9-4372-9589-2AE386373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1488058"/>
            <a:ext cx="11956799" cy="688975"/>
          </a:xfrm>
        </p:spPr>
        <p:txBody>
          <a:bodyPr/>
          <a:lstStyle/>
          <a:p>
            <a:r>
              <a:rPr lang="es-CO" sz="3600" dirty="0"/>
              <a:t>UPRA</a:t>
            </a:r>
          </a:p>
          <a:p>
            <a:endParaRPr lang="es-CO" dirty="0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4ECFAFA4-2383-4348-BA9F-1BF194884788}"/>
              </a:ext>
            </a:extLst>
          </p:cNvPr>
          <p:cNvGrpSpPr/>
          <p:nvPr/>
        </p:nvGrpSpPr>
        <p:grpSpPr>
          <a:xfrm>
            <a:off x="13701602" y="7629136"/>
            <a:ext cx="1577031" cy="1577031"/>
            <a:chOff x="1244692" y="3277223"/>
            <a:chExt cx="3523161" cy="3523161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FF5B148-6BB1-46F3-8E5D-BAE9DF07C9EB}"/>
                </a:ext>
              </a:extLst>
            </p:cNvPr>
            <p:cNvSpPr/>
            <p:nvPr/>
          </p:nvSpPr>
          <p:spPr>
            <a:xfrm>
              <a:off x="1244692" y="3277223"/>
              <a:ext cx="3523161" cy="352316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5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FD106736-C1FC-4695-8530-3D4A3753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45128" y="3977659"/>
              <a:ext cx="2122287" cy="2122287"/>
            </a:xfrm>
            <a:prstGeom prst="rect">
              <a:avLst/>
            </a:prstGeom>
          </p:spPr>
        </p:pic>
      </p:grpSp>
      <p:cxnSp>
        <p:nvCxnSpPr>
          <p:cNvPr id="15" name="Conector recto 26">
            <a:extLst>
              <a:ext uri="{FF2B5EF4-FFF2-40B4-BE49-F238E27FC236}">
                <a16:creationId xmlns:a16="http://schemas.microsoft.com/office/drawing/2014/main" id="{2092AC74-5B1E-4CA0-B501-48DAA29E0B24}"/>
              </a:ext>
            </a:extLst>
          </p:cNvPr>
          <p:cNvCxnSpPr>
            <a:cxnSpLocks/>
          </p:cNvCxnSpPr>
          <p:nvPr/>
        </p:nvCxnSpPr>
        <p:spPr>
          <a:xfrm>
            <a:off x="1381922" y="2651426"/>
            <a:ext cx="0" cy="1632435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27">
            <a:extLst>
              <a:ext uri="{FF2B5EF4-FFF2-40B4-BE49-F238E27FC236}">
                <a16:creationId xmlns:a16="http://schemas.microsoft.com/office/drawing/2014/main" id="{5B0D3247-19EF-4CC4-A41C-B16E20A6C7AE}"/>
              </a:ext>
            </a:extLst>
          </p:cNvPr>
          <p:cNvSpPr txBox="1"/>
          <p:nvPr/>
        </p:nvSpPr>
        <p:spPr>
          <a:xfrm>
            <a:off x="1565454" y="3002198"/>
            <a:ext cx="5143557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/>
              <a:t>Líder del proyecto:</a:t>
            </a:r>
            <a:r>
              <a:rPr lang="es-CO" sz="1800" dirty="0"/>
              <a:t> Juan Carlos Méndez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Científico de datos: </a:t>
            </a:r>
            <a:r>
              <a:rPr lang="es-CO" sz="1800" dirty="0">
                <a:latin typeface="Work Sans" pitchFamily="2" charset="0"/>
                <a:sym typeface="Arial"/>
              </a:rPr>
              <a:t>Carlos Delgado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Ingeniero de Datos: </a:t>
            </a:r>
            <a:r>
              <a:rPr lang="es-CO" sz="1800" dirty="0">
                <a:latin typeface="Work Sans" pitchFamily="2" charset="0"/>
                <a:sym typeface="Arial"/>
              </a:rPr>
              <a:t>Carlos Freddy Rey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Científico de datos: </a:t>
            </a:r>
            <a:r>
              <a:rPr lang="es-CO" sz="1800" dirty="0">
                <a:latin typeface="Work Sans" pitchFamily="2" charset="0"/>
                <a:sym typeface="Arial"/>
              </a:rPr>
              <a:t>Martín Orjuela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sz="1800" dirty="0">
              <a:latin typeface="Work Sans" pitchFamily="2" charset="0"/>
              <a:sym typeface="Arial"/>
            </a:endParaRPr>
          </a:p>
        </p:txBody>
      </p:sp>
      <p:pic>
        <p:nvPicPr>
          <p:cNvPr id="17" name="Gráfico 28">
            <a:extLst>
              <a:ext uri="{FF2B5EF4-FFF2-40B4-BE49-F238E27FC236}">
                <a16:creationId xmlns:a16="http://schemas.microsoft.com/office/drawing/2014/main" id="{69EBC9D9-E8F7-4594-B890-C69FA0D30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872" y="2894382"/>
            <a:ext cx="665519" cy="665519"/>
          </a:xfrm>
          <a:prstGeom prst="rect">
            <a:avLst/>
          </a:prstGeom>
        </p:spPr>
      </p:pic>
      <p:sp>
        <p:nvSpPr>
          <p:cNvPr id="18" name="Rectángulo 29">
            <a:extLst>
              <a:ext uri="{FF2B5EF4-FFF2-40B4-BE49-F238E27FC236}">
                <a16:creationId xmlns:a16="http://schemas.microsoft.com/office/drawing/2014/main" id="{8323A072-220C-46E0-991E-F1ACBFD072E8}"/>
              </a:ext>
            </a:extLst>
          </p:cNvPr>
          <p:cNvSpPr/>
          <p:nvPr/>
        </p:nvSpPr>
        <p:spPr>
          <a:xfrm>
            <a:off x="1565453" y="2651426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Integrantes.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cxnSp>
        <p:nvCxnSpPr>
          <p:cNvPr id="19" name="Conector recto 31">
            <a:extLst>
              <a:ext uri="{FF2B5EF4-FFF2-40B4-BE49-F238E27FC236}">
                <a16:creationId xmlns:a16="http://schemas.microsoft.com/office/drawing/2014/main" id="{68EDB71E-E2E3-45A6-86EF-D75DDFC4A714}"/>
              </a:ext>
            </a:extLst>
          </p:cNvPr>
          <p:cNvCxnSpPr>
            <a:cxnSpLocks/>
          </p:cNvCxnSpPr>
          <p:nvPr/>
        </p:nvCxnSpPr>
        <p:spPr>
          <a:xfrm>
            <a:off x="1381922" y="5032578"/>
            <a:ext cx="0" cy="1549307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32">
            <a:extLst>
              <a:ext uri="{FF2B5EF4-FFF2-40B4-BE49-F238E27FC236}">
                <a16:creationId xmlns:a16="http://schemas.microsoft.com/office/drawing/2014/main" id="{969C9C06-318A-4BE7-8842-2751B18C8299}"/>
              </a:ext>
            </a:extLst>
          </p:cNvPr>
          <p:cNvSpPr txBox="1"/>
          <p:nvPr/>
        </p:nvSpPr>
        <p:spPr>
          <a:xfrm>
            <a:off x="1565454" y="5300222"/>
            <a:ext cx="5143558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/>
              <a:t>Fecha de inicio: </a:t>
            </a:r>
            <a:r>
              <a:rPr lang="es-CO" dirty="0"/>
              <a:t>28/10/2020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/>
              <a:t>Fecha de finalización: </a:t>
            </a:r>
            <a:r>
              <a:rPr lang="es-CO" dirty="0"/>
              <a:t>28/02/2021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/>
              <a:t>Duración del piloto: </a:t>
            </a:r>
            <a:r>
              <a:rPr lang="es-CO" dirty="0"/>
              <a:t>4 meses</a:t>
            </a:r>
            <a:endParaRPr lang="en-US" dirty="0"/>
          </a:p>
        </p:txBody>
      </p:sp>
      <p:pic>
        <p:nvPicPr>
          <p:cNvPr id="26" name="Gráfico 33">
            <a:extLst>
              <a:ext uri="{FF2B5EF4-FFF2-40B4-BE49-F238E27FC236}">
                <a16:creationId xmlns:a16="http://schemas.microsoft.com/office/drawing/2014/main" id="{4EFDED27-1BFE-465C-9923-0C0B3B826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872" y="5275534"/>
            <a:ext cx="665519" cy="665519"/>
          </a:xfrm>
          <a:prstGeom prst="rect">
            <a:avLst/>
          </a:prstGeom>
        </p:spPr>
      </p:pic>
      <p:sp>
        <p:nvSpPr>
          <p:cNvPr id="27" name="Rectángulo 34">
            <a:extLst>
              <a:ext uri="{FF2B5EF4-FFF2-40B4-BE49-F238E27FC236}">
                <a16:creationId xmlns:a16="http://schemas.microsoft.com/office/drawing/2014/main" id="{BE3FB308-F908-404B-9C67-6FC3B415D3C5}"/>
              </a:ext>
            </a:extLst>
          </p:cNvPr>
          <p:cNvSpPr/>
          <p:nvPr/>
        </p:nvSpPr>
        <p:spPr>
          <a:xfrm>
            <a:off x="1565453" y="5034267"/>
            <a:ext cx="3698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Datos importantes - Fechas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sp>
        <p:nvSpPr>
          <p:cNvPr id="28" name="CuadroTexto 36">
            <a:extLst>
              <a:ext uri="{FF2B5EF4-FFF2-40B4-BE49-F238E27FC236}">
                <a16:creationId xmlns:a16="http://schemas.microsoft.com/office/drawing/2014/main" id="{834622A7-731C-4A6D-866C-06176F2D2278}"/>
              </a:ext>
            </a:extLst>
          </p:cNvPr>
          <p:cNvSpPr txBox="1"/>
          <p:nvPr/>
        </p:nvSpPr>
        <p:spPr>
          <a:xfrm>
            <a:off x="6709013" y="3002198"/>
            <a:ext cx="7049737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/>
              <a:t>Analista de datos: </a:t>
            </a:r>
            <a:r>
              <a:rPr lang="es-CO" sz="1800" dirty="0">
                <a:latin typeface="Work Sans" pitchFamily="2" charset="0"/>
                <a:sym typeface="Arial"/>
              </a:rPr>
              <a:t>?</a:t>
            </a:r>
            <a:endParaRPr lang="es-CO" sz="1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Estadístico: </a:t>
            </a:r>
            <a:r>
              <a:rPr lang="es-CO" sz="1800" dirty="0">
                <a:latin typeface="Work Sans" pitchFamily="2" charset="0"/>
                <a:sym typeface="Arial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Administrador de bases de datos:</a:t>
            </a:r>
            <a:r>
              <a:rPr lang="es-CO" sz="1800" dirty="0">
                <a:latin typeface="Work Sans" pitchFamily="2" charset="0"/>
                <a:sym typeface="Arial"/>
              </a:rPr>
              <a:t>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</a:rPr>
              <a:t>Gerente del proyecto: </a:t>
            </a:r>
            <a:r>
              <a:rPr lang="en-US" sz="1800" dirty="0"/>
              <a:t>Fabian Acevedo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1" dirty="0">
              <a:latin typeface="Work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sz="1800" dirty="0">
              <a:latin typeface="Work Sans" pitchFamily="2" charset="0"/>
              <a:sym typeface="Arial"/>
            </a:endParaRPr>
          </a:p>
        </p:txBody>
      </p:sp>
      <p:sp>
        <p:nvSpPr>
          <p:cNvPr id="29" name="Rectángulo 43">
            <a:extLst>
              <a:ext uri="{FF2B5EF4-FFF2-40B4-BE49-F238E27FC236}">
                <a16:creationId xmlns:a16="http://schemas.microsoft.com/office/drawing/2014/main" id="{736DA8AB-47F6-431A-842C-1C310705F32A}"/>
              </a:ext>
            </a:extLst>
          </p:cNvPr>
          <p:cNvSpPr/>
          <p:nvPr/>
        </p:nvSpPr>
        <p:spPr>
          <a:xfrm>
            <a:off x="6709011" y="5034267"/>
            <a:ext cx="4888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Fuentes de información identificadas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sp>
        <p:nvSpPr>
          <p:cNvPr id="30" name="CuadroTexto 44">
            <a:extLst>
              <a:ext uri="{FF2B5EF4-FFF2-40B4-BE49-F238E27FC236}">
                <a16:creationId xmlns:a16="http://schemas.microsoft.com/office/drawing/2014/main" id="{071FA8A3-CD24-4827-B8FD-80DF83103638}"/>
              </a:ext>
            </a:extLst>
          </p:cNvPr>
          <p:cNvSpPr txBox="1"/>
          <p:nvPr/>
        </p:nvSpPr>
        <p:spPr>
          <a:xfrm>
            <a:off x="6709010" y="5405839"/>
            <a:ext cx="6992591" cy="222329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Estadísticas nacionales de actos registrados Oficina de Registro de instrumentos públicos (Fuente SNR)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Estadísticas Catastrales de la Unidades Operativas de Catastro y Catastro R1, R2, base de datos geográfica catastral. (Fuente IGAC, Catastros descentralizados)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UPRA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39BE0-A77E-4885-8DD7-DC56BB27B3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Monitoreo y comportamiento del mercado de tierras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A0E0E-C00D-4D2C-BC58-0D970EE9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99" y="2096803"/>
            <a:ext cx="12180930" cy="59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6A5DB570-AD7B-4C34-9E65-8B9725E559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5A3A6D0-7C72-4B5A-927A-DDD0406C42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/>
              <a:t>Monitoreo Mercado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74B9CB4-FA78-4808-B50F-F883FCD86D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O" dirty="0"/>
              <a:t>Grupo de Recursos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3EB1A-1237-4BAC-B72F-16406BD4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7" y="3456478"/>
            <a:ext cx="5809552" cy="28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UPRA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39BE0-A77E-4885-8DD7-DC56BB27B3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Ingreso a la Plataforma</a:t>
            </a:r>
            <a:endParaRPr lang="es-C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189412-6E32-4D7E-A9D6-50BD67F4E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700396"/>
              </p:ext>
            </p:extLst>
          </p:nvPr>
        </p:nvGraphicFramePr>
        <p:xfrm>
          <a:off x="1959476" y="2690388"/>
          <a:ext cx="10251574" cy="620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65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805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9EADC44876E540BA5FDFCE6245B193" ma:contentTypeVersion="15" ma:contentTypeDescription="Crear nuevo documento." ma:contentTypeScope="" ma:versionID="87b8d9aaf9ce2c6584705f4a4a864f05">
  <xsd:schema xmlns:xsd="http://www.w3.org/2001/XMLSchema" xmlns:xs="http://www.w3.org/2001/XMLSchema" xmlns:p="http://schemas.microsoft.com/office/2006/metadata/properties" xmlns:ns1="http://schemas.microsoft.com/sharepoint/v3" xmlns:ns3="80e2b639-62ad-41c3-bcf5-60cba861a4cb" xmlns:ns4="dfccf4c8-0b5f-4c1e-9394-362fa36c171a" targetNamespace="http://schemas.microsoft.com/office/2006/metadata/properties" ma:root="true" ma:fieldsID="dd870a2d11063b0a483f85a276253863" ns1:_="" ns3:_="" ns4:_="">
    <xsd:import namespace="http://schemas.microsoft.com/sharepoint/v3"/>
    <xsd:import namespace="80e2b639-62ad-41c3-bcf5-60cba861a4cb"/>
    <xsd:import namespace="dfccf4c8-0b5f-4c1e-9394-362fa36c17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2b639-62ad-41c3-bcf5-60cba861a4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cf4c8-0b5f-4c1e-9394-362fa36c171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28B81D6-8229-4F00-853D-ACE3D906B9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FDE5D-275B-44AE-8667-0D2BC9DB7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e2b639-62ad-41c3-bcf5-60cba861a4cb"/>
    <ds:schemaRef ds:uri="dfccf4c8-0b5f-4c1e-9394-362fa36c1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7B9E3E-007B-4941-88E2-37E7082348F6}">
  <ds:schemaRefs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purl.org/dc/terms/"/>
    <ds:schemaRef ds:uri="dfccf4c8-0b5f-4c1e-9394-362fa36c171a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0e2b639-62ad-41c3-bcf5-60cba861a4c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Words>765</Words>
  <Application>Microsoft Office PowerPoint</Application>
  <PresentationFormat>Custom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Times New Roman</vt:lpstr>
      <vt:lpstr>Work Sans Regular</vt:lpstr>
      <vt:lpstr>MS PGothic</vt:lpstr>
      <vt:lpstr>Work Sans Light</vt:lpstr>
      <vt:lpstr>Work Sans</vt:lpstr>
      <vt:lpstr>Tema de Office</vt:lpstr>
      <vt:lpstr>Unidad de Planificación Rural Agropecuaria</vt:lpstr>
      <vt:lpstr>Monitoreo de la dinámica y comportamiento del mercado de tierras rurales en Colombia </vt:lpstr>
      <vt:lpstr>Monitoreo de la dinámica y comportamiento del mercado de tierras rurales en Colombia </vt:lpstr>
      <vt:lpstr>UPRA  </vt:lpstr>
      <vt:lpstr>PowerPoint Presentation</vt:lpstr>
      <vt:lpstr>UPRA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Vargas Tamayo</dc:creator>
  <cp:lastModifiedBy>Luis Alfonso Patarroyo Niño</cp:lastModifiedBy>
  <cp:revision>103</cp:revision>
  <cp:lastPrinted>2019-12-12T15:57:25Z</cp:lastPrinted>
  <dcterms:created xsi:type="dcterms:W3CDTF">2019-03-19T14:57:56Z</dcterms:created>
  <dcterms:modified xsi:type="dcterms:W3CDTF">2020-10-28T14:13:47Z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0x010100E09EADC44876E540BA5FDFCE6245B193</vt:lpwstr>
  </property>
</Properties>
</file>