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6"/>
  </p:notesMasterIdLst>
  <p:sldIdLst>
    <p:sldId id="3171" r:id="rId5"/>
    <p:sldId id="3152" r:id="rId6"/>
    <p:sldId id="3173" r:id="rId7"/>
    <p:sldId id="3183" r:id="rId8"/>
    <p:sldId id="3150" r:id="rId9"/>
    <p:sldId id="3201" r:id="rId10"/>
    <p:sldId id="3202" r:id="rId11"/>
    <p:sldId id="3156" r:id="rId12"/>
    <p:sldId id="3159" r:id="rId13"/>
    <p:sldId id="3158" r:id="rId14"/>
    <p:sldId id="3169" r:id="rId15"/>
    <p:sldId id="3160" r:id="rId16"/>
    <p:sldId id="3161" r:id="rId17"/>
    <p:sldId id="3206" r:id="rId18"/>
    <p:sldId id="3208" r:id="rId19"/>
    <p:sldId id="3198" r:id="rId20"/>
    <p:sldId id="3189" r:id="rId21"/>
    <p:sldId id="3190" r:id="rId22"/>
    <p:sldId id="3203" r:id="rId23"/>
    <p:sldId id="3199" r:id="rId24"/>
    <p:sldId id="3140" r:id="rId25"/>
  </p:sldIdLst>
  <p:sldSz cx="15479713" cy="9720263"/>
  <p:notesSz cx="6858000" cy="5010150"/>
  <p:embeddedFontLst>
    <p:embeddedFont>
      <p:font typeface="Abadi" panose="020B0604020104020204" pitchFamily="34" charset="0"/>
      <p:regular r:id="rId27"/>
    </p:embeddedFont>
    <p:embeddedFont>
      <p:font typeface="Calibri" panose="020F0502020204030204" pitchFamily="34" charset="0"/>
      <p:regular r:id="rId28"/>
      <p:bold r:id="rId29"/>
      <p:italic r:id="rId30"/>
      <p:boldItalic r:id="rId31"/>
    </p:embeddedFont>
    <p:embeddedFont>
      <p:font typeface="Work Sans" panose="020B0604020202020204" charset="0"/>
      <p:regular r:id="rId32"/>
      <p:bold r:id="rId33"/>
      <p:italic r:id="rId34"/>
      <p:boldItalic r:id="rId35"/>
    </p:embeddedFont>
    <p:embeddedFont>
      <p:font typeface="Work Sans Light" panose="020B0604020202020204" charset="0"/>
      <p:regular r:id="rId36"/>
      <p:italic r:id="rId37"/>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357" autoAdjust="0"/>
  </p:normalViewPr>
  <p:slideViewPr>
    <p:cSldViewPr snapToGrid="0">
      <p:cViewPr varScale="1">
        <p:scale>
          <a:sx n="81" d="100"/>
          <a:sy n="81"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userId="562471d2-2fd6-49e9-af13-43c590bd592c" providerId="ADAL" clId="{E66ECB35-78D5-44A8-B076-9BF57A035542}"/>
    <pc:docChg chg="modSld">
      <pc:chgData name="Luis Alfonso" userId="562471d2-2fd6-49e9-af13-43c590bd592c" providerId="ADAL" clId="{E66ECB35-78D5-44A8-B076-9BF57A035542}" dt="2021-01-14T17:01:23.330" v="8"/>
      <pc:docMkLst>
        <pc:docMk/>
      </pc:docMkLst>
      <pc:sldChg chg="modSp">
        <pc:chgData name="Luis Alfonso" userId="562471d2-2fd6-49e9-af13-43c590bd592c" providerId="ADAL" clId="{E66ECB35-78D5-44A8-B076-9BF57A035542}" dt="2021-01-14T17:01:10.991" v="6"/>
        <pc:sldMkLst>
          <pc:docMk/>
          <pc:sldMk cId="259315385" sldId="3169"/>
        </pc:sldMkLst>
        <pc:graphicFrameChg chg="mod">
          <ac:chgData name="Luis Alfonso" userId="562471d2-2fd6-49e9-af13-43c590bd592c" providerId="ADAL" clId="{E66ECB35-78D5-44A8-B076-9BF57A035542}" dt="2021-01-14T17:01:10.991" v="6"/>
          <ac:graphicFrameMkLst>
            <pc:docMk/>
            <pc:sldMk cId="259315385" sldId="3169"/>
            <ac:graphicFrameMk id="8" creationId="{5BF6D53B-53D7-4020-AE41-DD0AB830B723}"/>
          </ac:graphicFrameMkLst>
        </pc:graphicFrameChg>
      </pc:sldChg>
      <pc:sldChg chg="modSp">
        <pc:chgData name="Luis Alfonso" userId="562471d2-2fd6-49e9-af13-43c590bd592c" providerId="ADAL" clId="{E66ECB35-78D5-44A8-B076-9BF57A035542}" dt="2021-01-14T17:01:17.329" v="7"/>
        <pc:sldMkLst>
          <pc:docMk/>
          <pc:sldMk cId="264254320" sldId="3198"/>
        </pc:sldMkLst>
        <pc:graphicFrameChg chg="mod">
          <ac:chgData name="Luis Alfonso" userId="562471d2-2fd6-49e9-af13-43c590bd592c" providerId="ADAL" clId="{E66ECB35-78D5-44A8-B076-9BF57A035542}" dt="2021-01-14T17:01:17.329" v="7"/>
          <ac:graphicFrameMkLst>
            <pc:docMk/>
            <pc:sldMk cId="264254320" sldId="3198"/>
            <ac:graphicFrameMk id="8" creationId="{5BF6D53B-53D7-4020-AE41-DD0AB830B723}"/>
          </ac:graphicFrameMkLst>
        </pc:graphicFrameChg>
      </pc:sldChg>
      <pc:sldChg chg="modSp">
        <pc:chgData name="Luis Alfonso" userId="562471d2-2fd6-49e9-af13-43c590bd592c" providerId="ADAL" clId="{E66ECB35-78D5-44A8-B076-9BF57A035542}" dt="2021-01-14T17:01:23.330" v="8"/>
        <pc:sldMkLst>
          <pc:docMk/>
          <pc:sldMk cId="3840524474" sldId="3199"/>
        </pc:sldMkLst>
        <pc:graphicFrameChg chg="mod">
          <ac:chgData name="Luis Alfonso" userId="562471d2-2fd6-49e9-af13-43c590bd592c" providerId="ADAL" clId="{E66ECB35-78D5-44A8-B076-9BF57A035542}" dt="2021-01-14T17:01:23.330" v="8"/>
          <ac:graphicFrameMkLst>
            <pc:docMk/>
            <pc:sldMk cId="3840524474" sldId="3199"/>
            <ac:graphicFrameMk id="8" creationId="{5BF6D53B-53D7-4020-AE41-DD0AB830B723}"/>
          </ac:graphicFrameMkLst>
        </pc:graphicFrameChg>
      </pc:sldChg>
      <pc:sldChg chg="modSp">
        <pc:chgData name="Luis Alfonso" userId="562471d2-2fd6-49e9-af13-43c590bd592c" providerId="ADAL" clId="{E66ECB35-78D5-44A8-B076-9BF57A035542}" dt="2021-01-14T17:00:55.334" v="4"/>
        <pc:sldMkLst>
          <pc:docMk/>
          <pc:sldMk cId="2499710474" sldId="3202"/>
        </pc:sldMkLst>
        <pc:graphicFrameChg chg="mod">
          <ac:chgData name="Luis Alfonso" userId="562471d2-2fd6-49e9-af13-43c590bd592c" providerId="ADAL" clId="{E66ECB35-78D5-44A8-B076-9BF57A035542}" dt="2021-01-14T17:00:55.334" v="4"/>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E494F0A1-222E-47AE-95F7-AB21DCC4425C}"/>
    <pc:docChg chg="modSld">
      <pc:chgData name="Luis Alfonso Patarroyo Niño" userId="562471d2-2fd6-49e9-af13-43c590bd592c" providerId="ADAL" clId="{E494F0A1-222E-47AE-95F7-AB21DCC4425C}" dt="2021-01-26T20:45:20.048" v="1" actId="20577"/>
      <pc:docMkLst>
        <pc:docMk/>
      </pc:docMkLst>
      <pc:sldChg chg="modSp mod">
        <pc:chgData name="Luis Alfonso Patarroyo Niño" userId="562471d2-2fd6-49e9-af13-43c590bd592c" providerId="ADAL" clId="{E494F0A1-222E-47AE-95F7-AB21DCC4425C}" dt="2021-01-26T20:45:20.048" v="1" actId="20577"/>
        <pc:sldMkLst>
          <pc:docMk/>
          <pc:sldMk cId="1400133704" sldId="3159"/>
        </pc:sldMkLst>
        <pc:spChg chg="mod">
          <ac:chgData name="Luis Alfonso Patarroyo Niño" userId="562471d2-2fd6-49e9-af13-43c590bd592c" providerId="ADAL" clId="{E494F0A1-222E-47AE-95F7-AB21DCC4425C}" dt="2021-01-26T20:45:20.048" v="1" actId="20577"/>
          <ac:spMkLst>
            <pc:docMk/>
            <pc:sldMk cId="1400133704" sldId="3159"/>
            <ac:spMk id="37" creationId="{D13D9965-E89E-452D-A439-206729A5E4DE}"/>
          </ac:spMkLst>
        </pc:spChg>
      </pc:sldChg>
    </pc:docChg>
  </pc:docChgLst>
  <pc:docChgLst>
    <pc:chgData name="Luis Alfonso Patarroyo Niño" userId="562471d2-2fd6-49e9-af13-43c590bd592c" providerId="ADAL" clId="{25E53727-F3A6-46C8-8365-268E67F78AA0}"/>
    <pc:docChg chg="modSld">
      <pc:chgData name="Luis Alfonso Patarroyo Niño" userId="562471d2-2fd6-49e9-af13-43c590bd592c" providerId="ADAL" clId="{25E53727-F3A6-46C8-8365-268E67F78AA0}" dt="2020-11-19T01:48:22.763" v="11"/>
      <pc:docMkLst>
        <pc:docMk/>
      </pc:docMkLst>
      <pc:sldChg chg="modSp">
        <pc:chgData name="Luis Alfonso Patarroyo Niño" userId="562471d2-2fd6-49e9-af13-43c590bd592c" providerId="ADAL" clId="{25E53727-F3A6-46C8-8365-268E67F78AA0}" dt="2020-11-19T01:47:54.606" v="9"/>
        <pc:sldMkLst>
          <pc:docMk/>
          <pc:sldMk cId="259315385" sldId="3169"/>
        </pc:sldMkLst>
        <pc:graphicFrameChg chg="mod">
          <ac:chgData name="Luis Alfonso Patarroyo Niño" userId="562471d2-2fd6-49e9-af13-43c590bd592c" providerId="ADAL" clId="{25E53727-F3A6-46C8-8365-268E67F78AA0}" dt="2020-11-19T01:47:54.606" v="9"/>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5E53727-F3A6-46C8-8365-268E67F78AA0}" dt="2020-11-19T01:48:14.041" v="10"/>
        <pc:sldMkLst>
          <pc:docMk/>
          <pc:sldMk cId="264254320" sldId="3198"/>
        </pc:sldMkLst>
        <pc:graphicFrameChg chg="mod">
          <ac:chgData name="Luis Alfonso Patarroyo Niño" userId="562471d2-2fd6-49e9-af13-43c590bd592c" providerId="ADAL" clId="{25E53727-F3A6-46C8-8365-268E67F78AA0}" dt="2020-11-19T01:48:14.041" v="10"/>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5E53727-F3A6-46C8-8365-268E67F78AA0}" dt="2020-11-19T01:48:22.763" v="11"/>
        <pc:sldMkLst>
          <pc:docMk/>
          <pc:sldMk cId="3840524474" sldId="3199"/>
        </pc:sldMkLst>
        <pc:graphicFrameChg chg="mod">
          <ac:chgData name="Luis Alfonso Patarroyo Niño" userId="562471d2-2fd6-49e9-af13-43c590bd592c" providerId="ADAL" clId="{25E53727-F3A6-46C8-8365-268E67F78AA0}" dt="2020-11-19T01:48:22.763" v="11"/>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25E53727-F3A6-46C8-8365-268E67F78AA0}" dt="2020-11-19T01:47:21.493" v="7"/>
        <pc:sldMkLst>
          <pc:docMk/>
          <pc:sldMk cId="2499710474" sldId="3202"/>
        </pc:sldMkLst>
        <pc:graphicFrameChg chg="mod">
          <ac:chgData name="Luis Alfonso Patarroyo Niño" userId="562471d2-2fd6-49e9-af13-43c590bd592c" providerId="ADAL" clId="{25E53727-F3A6-46C8-8365-268E67F78AA0}" dt="2020-11-19T01:47:21.493" v="7"/>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B9F647F9-FCEC-4ED9-B692-CE71FE2D08CC}"/>
    <pc:docChg chg="undo addSld delSld modSld">
      <pc:chgData name="Luis Alfonso Patarroyo Niño" userId="562471d2-2fd6-49e9-af13-43c590bd592c" providerId="ADAL" clId="{B9F647F9-FCEC-4ED9-B692-CE71FE2D08CC}" dt="2021-02-10T22:50:08.805" v="121" actId="20577"/>
      <pc:docMkLst>
        <pc:docMk/>
      </pc:docMkLst>
      <pc:sldChg chg="modSp">
        <pc:chgData name="Luis Alfonso Patarroyo Niño" userId="562471d2-2fd6-49e9-af13-43c590bd592c" providerId="ADAL" clId="{B9F647F9-FCEC-4ED9-B692-CE71FE2D08CC}" dt="2021-02-05T21:04:42.529" v="93" actId="1038"/>
        <pc:sldMkLst>
          <pc:docMk/>
          <pc:sldMk cId="2611391336" sldId="3161"/>
        </pc:sldMkLst>
        <pc:spChg chg="mod">
          <ac:chgData name="Luis Alfonso Patarroyo Niño" userId="562471d2-2fd6-49e9-af13-43c590bd592c" providerId="ADAL" clId="{B9F647F9-FCEC-4ED9-B692-CE71FE2D08CC}" dt="2021-02-05T21:04:32.088" v="86" actId="14100"/>
          <ac:spMkLst>
            <pc:docMk/>
            <pc:sldMk cId="2611391336" sldId="3161"/>
            <ac:spMk id="28" creationId="{3DC8C709-1E57-4367-BA43-C19391D2A1BB}"/>
          </ac:spMkLst>
        </pc:spChg>
        <pc:spChg chg="mod">
          <ac:chgData name="Luis Alfonso Patarroyo Niño" userId="562471d2-2fd6-49e9-af13-43c590bd592c" providerId="ADAL" clId="{B9F647F9-FCEC-4ED9-B692-CE71FE2D08CC}" dt="2021-02-05T21:04:42.529" v="93" actId="1038"/>
          <ac:spMkLst>
            <pc:docMk/>
            <pc:sldMk cId="2611391336" sldId="3161"/>
            <ac:spMk id="37" creationId="{D13D9965-E89E-452D-A439-206729A5E4DE}"/>
          </ac:spMkLst>
        </pc:spChg>
      </pc:sldChg>
      <pc:sldChg chg="modSp">
        <pc:chgData name="Luis Alfonso Patarroyo Niño" userId="562471d2-2fd6-49e9-af13-43c590bd592c" providerId="ADAL" clId="{B9F647F9-FCEC-4ED9-B692-CE71FE2D08CC}" dt="2021-02-05T20:46:34.994" v="5"/>
        <pc:sldMkLst>
          <pc:docMk/>
          <pc:sldMk cId="259315385" sldId="3169"/>
        </pc:sldMkLst>
        <pc:graphicFrameChg chg="mod">
          <ac:chgData name="Luis Alfonso Patarroyo Niño" userId="562471d2-2fd6-49e9-af13-43c590bd592c" providerId="ADAL" clId="{B9F647F9-FCEC-4ED9-B692-CE71FE2D08CC}" dt="2021-02-05T20:46:34.994" v="5"/>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B9F647F9-FCEC-4ED9-B692-CE71FE2D08CC}" dt="2021-02-10T22:28:28.541" v="107" actId="20577"/>
        <pc:sldMkLst>
          <pc:docMk/>
          <pc:sldMk cId="266618118" sldId="3190"/>
        </pc:sldMkLst>
        <pc:spChg chg="mod">
          <ac:chgData name="Luis Alfonso Patarroyo Niño" userId="562471d2-2fd6-49e9-af13-43c590bd592c" providerId="ADAL" clId="{B9F647F9-FCEC-4ED9-B692-CE71FE2D08CC}" dt="2021-02-10T22:28:28.541" v="107" actId="20577"/>
          <ac:spMkLst>
            <pc:docMk/>
            <pc:sldMk cId="266618118" sldId="3190"/>
            <ac:spMk id="33" creationId="{D2380703-56AD-4B25-A328-0BEE753A8846}"/>
          </ac:spMkLst>
        </pc:spChg>
      </pc:sldChg>
      <pc:sldChg chg="modSp">
        <pc:chgData name="Luis Alfonso Patarroyo Niño" userId="562471d2-2fd6-49e9-af13-43c590bd592c" providerId="ADAL" clId="{B9F647F9-FCEC-4ED9-B692-CE71FE2D08CC}" dt="2021-02-05T20:47:03.406" v="6"/>
        <pc:sldMkLst>
          <pc:docMk/>
          <pc:sldMk cId="264254320" sldId="3198"/>
        </pc:sldMkLst>
        <pc:graphicFrameChg chg="mod">
          <ac:chgData name="Luis Alfonso Patarroyo Niño" userId="562471d2-2fd6-49e9-af13-43c590bd592c" providerId="ADAL" clId="{B9F647F9-FCEC-4ED9-B692-CE71FE2D08CC}" dt="2021-02-05T20:47:03.406" v="6"/>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B9F647F9-FCEC-4ED9-B692-CE71FE2D08CC}" dt="2021-02-10T22:50:08.805" v="121" actId="20577"/>
        <pc:sldMkLst>
          <pc:docMk/>
          <pc:sldMk cId="3840524474" sldId="3199"/>
        </pc:sldMkLst>
        <pc:graphicFrameChg chg="mod modGraphic">
          <ac:chgData name="Luis Alfonso Patarroyo Niño" userId="562471d2-2fd6-49e9-af13-43c590bd592c" providerId="ADAL" clId="{B9F647F9-FCEC-4ED9-B692-CE71FE2D08CC}" dt="2021-02-10T22:50:08.805" v="121" actId="20577"/>
          <ac:graphicFrameMkLst>
            <pc:docMk/>
            <pc:sldMk cId="3840524474" sldId="3199"/>
            <ac:graphicFrameMk id="8" creationId="{5BF6D53B-53D7-4020-AE41-DD0AB830B723}"/>
          </ac:graphicFrameMkLst>
        </pc:graphicFrameChg>
      </pc:sldChg>
      <pc:sldChg chg="del">
        <pc:chgData name="Luis Alfonso Patarroyo Niño" userId="562471d2-2fd6-49e9-af13-43c590bd592c" providerId="ADAL" clId="{B9F647F9-FCEC-4ED9-B692-CE71FE2D08CC}" dt="2021-02-10T22:47:54.563" v="109" actId="2696"/>
        <pc:sldMkLst>
          <pc:docMk/>
          <pc:sldMk cId="3533379790" sldId="3200"/>
        </pc:sldMkLst>
      </pc:sldChg>
      <pc:sldChg chg="modSp">
        <pc:chgData name="Luis Alfonso Patarroyo Niño" userId="562471d2-2fd6-49e9-af13-43c590bd592c" providerId="ADAL" clId="{B9F647F9-FCEC-4ED9-B692-CE71FE2D08CC}" dt="2021-02-05T20:45:16.163" v="4" actId="20577"/>
        <pc:sldMkLst>
          <pc:docMk/>
          <pc:sldMk cId="2499710474" sldId="3202"/>
        </pc:sldMkLst>
        <pc:graphicFrameChg chg="modGraphic">
          <ac:chgData name="Luis Alfonso Patarroyo Niño" userId="562471d2-2fd6-49e9-af13-43c590bd592c" providerId="ADAL" clId="{B9F647F9-FCEC-4ED9-B692-CE71FE2D08CC}" dt="2021-02-05T20:45:16.163" v="4" actId="20577"/>
          <ac:graphicFrameMkLst>
            <pc:docMk/>
            <pc:sldMk cId="2499710474" sldId="3202"/>
            <ac:graphicFrameMk id="5" creationId="{DFD7A878-1DBA-40BF-B780-9E7741D072A6}"/>
          </ac:graphicFrameMkLst>
        </pc:graphicFrameChg>
      </pc:sldChg>
      <pc:sldChg chg="add">
        <pc:chgData name="Luis Alfonso Patarroyo Niño" userId="562471d2-2fd6-49e9-af13-43c590bd592c" providerId="ADAL" clId="{B9F647F9-FCEC-4ED9-B692-CE71FE2D08CC}" dt="2021-02-10T22:47:51.465" v="108"/>
        <pc:sldMkLst>
          <pc:docMk/>
          <pc:sldMk cId="1909113226" sldId="3203"/>
        </pc:sldMkLst>
      </pc:sldChg>
      <pc:sldChg chg="add del">
        <pc:chgData name="Luis Alfonso Patarroyo Niño" userId="562471d2-2fd6-49e9-af13-43c590bd592c" providerId="ADAL" clId="{B9F647F9-FCEC-4ED9-B692-CE71FE2D08CC}" dt="2021-02-10T22:49:24.480" v="116"/>
        <pc:sldMkLst>
          <pc:docMk/>
          <pc:sldMk cId="3623818008" sldId="3209"/>
        </pc:sldMkLst>
      </pc:sldChg>
      <pc:sldChg chg="add del">
        <pc:chgData name="Luis Alfonso Patarroyo Niño" userId="562471d2-2fd6-49e9-af13-43c590bd592c" providerId="ADAL" clId="{B9F647F9-FCEC-4ED9-B692-CE71FE2D08CC}" dt="2021-02-10T22:49:19.156" v="114"/>
        <pc:sldMkLst>
          <pc:docMk/>
          <pc:sldMk cId="3767224361" sldId="3209"/>
        </pc:sldMkLst>
      </pc:sldChg>
    </pc:docChg>
  </pc:docChgLst>
  <pc:docChgLst>
    <pc:chgData name="Luis Alfonso" userId="562471d2-2fd6-49e9-af13-43c590bd592c" providerId="ADAL" clId="{112C70F3-CF53-4F9A-84EB-056ACF2EE6AE}"/>
    <pc:docChg chg="modSld">
      <pc:chgData name="Luis Alfonso" userId="562471d2-2fd6-49e9-af13-43c590bd592c" providerId="ADAL" clId="{112C70F3-CF53-4F9A-84EB-056ACF2EE6AE}" dt="2020-12-23T14:38:42.383" v="31" actId="1076"/>
      <pc:docMkLst>
        <pc:docMk/>
      </pc:docMkLst>
      <pc:sldChg chg="modSp mod">
        <pc:chgData name="Luis Alfonso" userId="562471d2-2fd6-49e9-af13-43c590bd592c" providerId="ADAL" clId="{112C70F3-CF53-4F9A-84EB-056ACF2EE6AE}" dt="2020-12-23T14:38:06.071" v="27" actId="1076"/>
        <pc:sldMkLst>
          <pc:docMk/>
          <pc:sldMk cId="259315385" sldId="3169"/>
        </pc:sldMkLst>
        <pc:graphicFrameChg chg="mod modGraphic">
          <ac:chgData name="Luis Alfonso" userId="562471d2-2fd6-49e9-af13-43c590bd592c" providerId="ADAL" clId="{112C70F3-CF53-4F9A-84EB-056ACF2EE6AE}" dt="2020-12-23T14:38:06.071" v="27" actId="1076"/>
          <ac:graphicFrameMkLst>
            <pc:docMk/>
            <pc:sldMk cId="259315385" sldId="3169"/>
            <ac:graphicFrameMk id="8" creationId="{5BF6D53B-53D7-4020-AE41-DD0AB830B723}"/>
          </ac:graphicFrameMkLst>
        </pc:graphicFrameChg>
      </pc:sldChg>
      <pc:sldChg chg="modSp mod">
        <pc:chgData name="Luis Alfonso" userId="562471d2-2fd6-49e9-af13-43c590bd592c" providerId="ADAL" clId="{112C70F3-CF53-4F9A-84EB-056ACF2EE6AE}" dt="2020-12-23T14:38:27.448" v="29" actId="1076"/>
        <pc:sldMkLst>
          <pc:docMk/>
          <pc:sldMk cId="264254320" sldId="3198"/>
        </pc:sldMkLst>
        <pc:graphicFrameChg chg="mod modGraphic">
          <ac:chgData name="Luis Alfonso" userId="562471d2-2fd6-49e9-af13-43c590bd592c" providerId="ADAL" clId="{112C70F3-CF53-4F9A-84EB-056ACF2EE6AE}" dt="2020-12-23T14:38:27.448" v="29" actId="1076"/>
          <ac:graphicFrameMkLst>
            <pc:docMk/>
            <pc:sldMk cId="264254320" sldId="3198"/>
            <ac:graphicFrameMk id="8" creationId="{5BF6D53B-53D7-4020-AE41-DD0AB830B723}"/>
          </ac:graphicFrameMkLst>
        </pc:graphicFrameChg>
      </pc:sldChg>
      <pc:sldChg chg="modSp mod">
        <pc:chgData name="Luis Alfonso" userId="562471d2-2fd6-49e9-af13-43c590bd592c" providerId="ADAL" clId="{112C70F3-CF53-4F9A-84EB-056ACF2EE6AE}" dt="2020-12-23T14:38:42.383" v="31" actId="1076"/>
        <pc:sldMkLst>
          <pc:docMk/>
          <pc:sldMk cId="3840524474" sldId="3199"/>
        </pc:sldMkLst>
        <pc:graphicFrameChg chg="mod modGraphic">
          <ac:chgData name="Luis Alfonso" userId="562471d2-2fd6-49e9-af13-43c590bd592c" providerId="ADAL" clId="{112C70F3-CF53-4F9A-84EB-056ACF2EE6AE}" dt="2020-12-23T14:38:42.383" v="31" actId="1076"/>
          <ac:graphicFrameMkLst>
            <pc:docMk/>
            <pc:sldMk cId="3840524474" sldId="3199"/>
            <ac:graphicFrameMk id="8" creationId="{5BF6D53B-53D7-4020-AE41-DD0AB830B723}"/>
          </ac:graphicFrameMkLst>
        </pc:graphicFrameChg>
      </pc:sldChg>
      <pc:sldChg chg="modSp mod">
        <pc:chgData name="Luis Alfonso" userId="562471d2-2fd6-49e9-af13-43c590bd592c" providerId="ADAL" clId="{112C70F3-CF53-4F9A-84EB-056ACF2EE6AE}" dt="2020-12-23T14:37:20.120" v="22" actId="1076"/>
        <pc:sldMkLst>
          <pc:docMk/>
          <pc:sldMk cId="2499710474" sldId="3202"/>
        </pc:sldMkLst>
        <pc:graphicFrameChg chg="mod modGraphic">
          <ac:chgData name="Luis Alfonso" userId="562471d2-2fd6-49e9-af13-43c590bd592c" providerId="ADAL" clId="{112C70F3-CF53-4F9A-84EB-056ACF2EE6AE}" dt="2020-12-23T14:37:20.120" v="22" actId="1076"/>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5137721-3F6C-4649-BE0A-AA67F5F606B0}"/>
    <pc:docChg chg="modSld">
      <pc:chgData name="Luis Alfonso Patarroyo Niño" userId="562471d2-2fd6-49e9-af13-43c590bd592c" providerId="ADAL" clId="{45137721-3F6C-4649-BE0A-AA67F5F606B0}" dt="2021-01-06T20:35:39.692" v="4"/>
      <pc:docMkLst>
        <pc:docMk/>
      </pc:docMkLst>
      <pc:sldChg chg="modSp">
        <pc:chgData name="Luis Alfonso Patarroyo Niño" userId="562471d2-2fd6-49e9-af13-43c590bd592c" providerId="ADAL" clId="{45137721-3F6C-4649-BE0A-AA67F5F606B0}" dt="2021-01-06T20:35:08.135" v="2"/>
        <pc:sldMkLst>
          <pc:docMk/>
          <pc:sldMk cId="259315385" sldId="3169"/>
        </pc:sldMkLst>
        <pc:graphicFrameChg chg="mod">
          <ac:chgData name="Luis Alfonso Patarroyo Niño" userId="562471d2-2fd6-49e9-af13-43c590bd592c" providerId="ADAL" clId="{45137721-3F6C-4649-BE0A-AA67F5F606B0}" dt="2021-01-06T20:35:08.135"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5137721-3F6C-4649-BE0A-AA67F5F606B0}" dt="2021-01-06T20:35:16.173" v="3"/>
        <pc:sldMkLst>
          <pc:docMk/>
          <pc:sldMk cId="264254320" sldId="3198"/>
        </pc:sldMkLst>
        <pc:graphicFrameChg chg="mod">
          <ac:chgData name="Luis Alfonso Patarroyo Niño" userId="562471d2-2fd6-49e9-af13-43c590bd592c" providerId="ADAL" clId="{45137721-3F6C-4649-BE0A-AA67F5F606B0}" dt="2021-01-06T20:35:16.173" v="3"/>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5137721-3F6C-4649-BE0A-AA67F5F606B0}" dt="2021-01-06T20:35:39.692" v="4"/>
        <pc:sldMkLst>
          <pc:docMk/>
          <pc:sldMk cId="3840524474" sldId="3199"/>
        </pc:sldMkLst>
        <pc:graphicFrameChg chg="mod">
          <ac:chgData name="Luis Alfonso Patarroyo Niño" userId="562471d2-2fd6-49e9-af13-43c590bd592c" providerId="ADAL" clId="{45137721-3F6C-4649-BE0A-AA67F5F606B0}" dt="2021-01-06T20:35:39.692" v="4"/>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5137721-3F6C-4649-BE0A-AA67F5F606B0}" dt="2021-01-06T20:34:47.301" v="0"/>
        <pc:sldMkLst>
          <pc:docMk/>
          <pc:sldMk cId="2499710474" sldId="3202"/>
        </pc:sldMkLst>
        <pc:graphicFrameChg chg="mod">
          <ac:chgData name="Luis Alfonso Patarroyo Niño" userId="562471d2-2fd6-49e9-af13-43c590bd592c" providerId="ADAL" clId="{45137721-3F6C-4649-BE0A-AA67F5F606B0}" dt="2021-01-06T20:34:47.301" v="0"/>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7F69F00-DDCC-454B-9612-4DCD087BC3A8}"/>
    <pc:docChg chg="modSld">
      <pc:chgData name="Luis Alfonso Patarroyo Niño" userId="562471d2-2fd6-49e9-af13-43c590bd592c" providerId="ADAL" clId="{47F69F00-DDCC-454B-9612-4DCD087BC3A8}" dt="2020-11-26T02:06:11.565" v="10"/>
      <pc:docMkLst>
        <pc:docMk/>
      </pc:docMkLst>
      <pc:sldChg chg="modSp">
        <pc:chgData name="Luis Alfonso Patarroyo Niño" userId="562471d2-2fd6-49e9-af13-43c590bd592c" providerId="ADAL" clId="{47F69F00-DDCC-454B-9612-4DCD087BC3A8}" dt="2020-11-26T02:05:49.421" v="8"/>
        <pc:sldMkLst>
          <pc:docMk/>
          <pc:sldMk cId="259315385" sldId="3169"/>
        </pc:sldMkLst>
        <pc:graphicFrameChg chg="mod">
          <ac:chgData name="Luis Alfonso Patarroyo Niño" userId="562471d2-2fd6-49e9-af13-43c590bd592c" providerId="ADAL" clId="{47F69F00-DDCC-454B-9612-4DCD087BC3A8}" dt="2020-11-26T02:05:49.421" v="8"/>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7F69F00-DDCC-454B-9612-4DCD087BC3A8}" dt="2020-11-26T02:06:01.384" v="9"/>
        <pc:sldMkLst>
          <pc:docMk/>
          <pc:sldMk cId="264254320" sldId="3198"/>
        </pc:sldMkLst>
        <pc:graphicFrameChg chg="mod">
          <ac:chgData name="Luis Alfonso Patarroyo Niño" userId="562471d2-2fd6-49e9-af13-43c590bd592c" providerId="ADAL" clId="{47F69F00-DDCC-454B-9612-4DCD087BC3A8}" dt="2020-11-26T02:06:01.384" v="9"/>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7F69F00-DDCC-454B-9612-4DCD087BC3A8}" dt="2020-11-26T02:06:11.565" v="10"/>
        <pc:sldMkLst>
          <pc:docMk/>
          <pc:sldMk cId="3840524474" sldId="3199"/>
        </pc:sldMkLst>
        <pc:graphicFrameChg chg="mod">
          <ac:chgData name="Luis Alfonso Patarroyo Niño" userId="562471d2-2fd6-49e9-af13-43c590bd592c" providerId="ADAL" clId="{47F69F00-DDCC-454B-9612-4DCD087BC3A8}" dt="2020-11-26T02:06:11.565" v="10"/>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7F69F00-DDCC-454B-9612-4DCD087BC3A8}" dt="2020-11-26T02:05:23.311" v="6"/>
        <pc:sldMkLst>
          <pc:docMk/>
          <pc:sldMk cId="2499710474" sldId="3202"/>
        </pc:sldMkLst>
        <pc:graphicFrameChg chg="mod">
          <ac:chgData name="Luis Alfonso Patarroyo Niño" userId="562471d2-2fd6-49e9-af13-43c590bd592c" providerId="ADAL" clId="{47F69F00-DDCC-454B-9612-4DCD087BC3A8}" dt="2020-11-26T02:05:23.311" v="6"/>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1FD1068F-14E1-4CF1-A6E0-1566E13C38EC}"/>
    <pc:docChg chg="undo modSld">
      <pc:chgData name="Luis Alfonso Patarroyo Niño" userId="562471d2-2fd6-49e9-af13-43c590bd592c" providerId="ADAL" clId="{1FD1068F-14E1-4CF1-A6E0-1566E13C38EC}" dt="2020-12-03T14:37:32.345" v="51" actId="20577"/>
      <pc:docMkLst>
        <pc:docMk/>
      </pc:docMkLst>
      <pc:sldChg chg="modSp">
        <pc:chgData name="Luis Alfonso Patarroyo Niño" userId="562471d2-2fd6-49e9-af13-43c590bd592c" providerId="ADAL" clId="{1FD1068F-14E1-4CF1-A6E0-1566E13C38EC}" dt="2020-12-03T14:33:35.150" v="26"/>
        <pc:sldMkLst>
          <pc:docMk/>
          <pc:sldMk cId="259315385" sldId="3169"/>
        </pc:sldMkLst>
        <pc:graphicFrameChg chg="mod">
          <ac:chgData name="Luis Alfonso Patarroyo Niño" userId="562471d2-2fd6-49e9-af13-43c590bd592c" providerId="ADAL" clId="{1FD1068F-14E1-4CF1-A6E0-1566E13C38EC}" dt="2020-12-03T14:33:35.150" v="26"/>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1FD1068F-14E1-4CF1-A6E0-1566E13C38EC}" dt="2020-12-03T14:33:42.728" v="27"/>
        <pc:sldMkLst>
          <pc:docMk/>
          <pc:sldMk cId="264254320" sldId="3198"/>
        </pc:sldMkLst>
        <pc:graphicFrameChg chg="mod">
          <ac:chgData name="Luis Alfonso Patarroyo Niño" userId="562471d2-2fd6-49e9-af13-43c590bd592c" providerId="ADAL" clId="{1FD1068F-14E1-4CF1-A6E0-1566E13C38EC}" dt="2020-12-03T14:33:42.728" v="27"/>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1FD1068F-14E1-4CF1-A6E0-1566E13C38EC}" dt="2020-12-03T14:36:15.030" v="40"/>
        <pc:sldMkLst>
          <pc:docMk/>
          <pc:sldMk cId="3840524474" sldId="3199"/>
        </pc:sldMkLst>
        <pc:graphicFrameChg chg="mod modGraphic">
          <ac:chgData name="Luis Alfonso Patarroyo Niño" userId="562471d2-2fd6-49e9-af13-43c590bd592c" providerId="ADAL" clId="{1FD1068F-14E1-4CF1-A6E0-1566E13C38EC}" dt="2020-12-03T14:36:15.030" v="40"/>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1FD1068F-14E1-4CF1-A6E0-1566E13C38EC}" dt="2020-12-03T14:33:11.516" v="24"/>
        <pc:sldMkLst>
          <pc:docMk/>
          <pc:sldMk cId="2499710474" sldId="3202"/>
        </pc:sldMkLst>
        <pc:graphicFrameChg chg="mod">
          <ac:chgData name="Luis Alfonso Patarroyo Niño" userId="562471d2-2fd6-49e9-af13-43c590bd592c" providerId="ADAL" clId="{1FD1068F-14E1-4CF1-A6E0-1566E13C38EC}" dt="2020-12-03T14:33:11.516" v="24"/>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20A578DD-B3CD-4C03-9B04-B028C8F40EDB}"/>
    <pc:docChg chg="undo delSld modSld">
      <pc:chgData name="Luis Alfonso Patarroyo Niño" userId="562471d2-2fd6-49e9-af13-43c590bd592c" providerId="ADAL" clId="{20A578DD-B3CD-4C03-9B04-B028C8F40EDB}" dt="2021-02-02T20:42:39.366" v="105" actId="20577"/>
      <pc:docMkLst>
        <pc:docMk/>
      </pc:docMkLst>
      <pc:sldChg chg="modSp">
        <pc:chgData name="Luis Alfonso Patarroyo Niño" userId="562471d2-2fd6-49e9-af13-43c590bd592c" providerId="ADAL" clId="{20A578DD-B3CD-4C03-9B04-B028C8F40EDB}" dt="2021-02-02T20:33:10.856" v="25" actId="20577"/>
        <pc:sldMkLst>
          <pc:docMk/>
          <pc:sldMk cId="2358655885" sldId="3156"/>
        </pc:sldMkLst>
        <pc:spChg chg="mod">
          <ac:chgData name="Luis Alfonso Patarroyo Niño" userId="562471d2-2fd6-49e9-af13-43c590bd592c" providerId="ADAL" clId="{20A578DD-B3CD-4C03-9B04-B028C8F40EDB}" dt="2021-02-02T20:33:10.856" v="25" actId="20577"/>
          <ac:spMkLst>
            <pc:docMk/>
            <pc:sldMk cId="2358655885" sldId="3156"/>
            <ac:spMk id="8" creationId="{A5A3A6D0-7C72-4B5A-927A-DDD0406C42CB}"/>
          </ac:spMkLst>
        </pc:spChg>
      </pc:sldChg>
      <pc:sldChg chg="modSp">
        <pc:chgData name="Luis Alfonso Patarroyo Niño" userId="562471d2-2fd6-49e9-af13-43c590bd592c" providerId="ADAL" clId="{20A578DD-B3CD-4C03-9B04-B028C8F40EDB}" dt="2021-02-02T20:42:39.366" v="105" actId="20577"/>
        <pc:sldMkLst>
          <pc:docMk/>
          <pc:sldMk cId="1400133704" sldId="3159"/>
        </pc:sldMkLst>
        <pc:spChg chg="mod">
          <ac:chgData name="Luis Alfonso Patarroyo Niño" userId="562471d2-2fd6-49e9-af13-43c590bd592c" providerId="ADAL" clId="{20A578DD-B3CD-4C03-9B04-B028C8F40EDB}" dt="2021-02-02T20:42:39.366" v="105" actId="20577"/>
          <ac:spMkLst>
            <pc:docMk/>
            <pc:sldMk cId="1400133704" sldId="3159"/>
            <ac:spMk id="33" creationId="{D2380703-56AD-4B25-A328-0BEE753A8846}"/>
          </ac:spMkLst>
        </pc:spChg>
      </pc:sldChg>
      <pc:sldChg chg="modSp">
        <pc:chgData name="Luis Alfonso Patarroyo Niño" userId="562471d2-2fd6-49e9-af13-43c590bd592c" providerId="ADAL" clId="{20A578DD-B3CD-4C03-9B04-B028C8F40EDB}" dt="2021-02-02T20:33:21.727" v="27" actId="20577"/>
        <pc:sldMkLst>
          <pc:docMk/>
          <pc:sldMk cId="3153709726" sldId="3160"/>
        </pc:sldMkLst>
        <pc:spChg chg="mod">
          <ac:chgData name="Luis Alfonso Patarroyo Niño" userId="562471d2-2fd6-49e9-af13-43c590bd592c" providerId="ADAL" clId="{20A578DD-B3CD-4C03-9B04-B028C8F40EDB}" dt="2021-02-02T20:33:21.727" v="27" actId="20577"/>
          <ac:spMkLst>
            <pc:docMk/>
            <pc:sldMk cId="3153709726" sldId="3160"/>
            <ac:spMk id="8" creationId="{A5A3A6D0-7C72-4B5A-927A-DDD0406C42CB}"/>
          </ac:spMkLst>
        </pc:spChg>
      </pc:sldChg>
      <pc:sldChg chg="modSp">
        <pc:chgData name="Luis Alfonso Patarroyo Niño" userId="562471d2-2fd6-49e9-af13-43c590bd592c" providerId="ADAL" clId="{20A578DD-B3CD-4C03-9B04-B028C8F40EDB}" dt="2021-02-02T20:41:31.720" v="101" actId="6549"/>
        <pc:sldMkLst>
          <pc:docMk/>
          <pc:sldMk cId="2611391336" sldId="3161"/>
        </pc:sldMkLst>
        <pc:spChg chg="mod">
          <ac:chgData name="Luis Alfonso Patarroyo Niño" userId="562471d2-2fd6-49e9-af13-43c590bd592c" providerId="ADAL" clId="{20A578DD-B3CD-4C03-9B04-B028C8F40EDB}" dt="2021-02-02T20:41:31.720" v="101" actId="6549"/>
          <ac:spMkLst>
            <pc:docMk/>
            <pc:sldMk cId="2611391336" sldId="3161"/>
            <ac:spMk id="33" creationId="{D2380703-56AD-4B25-A328-0BEE753A8846}"/>
          </ac:spMkLst>
        </pc:spChg>
      </pc:sldChg>
      <pc:sldChg chg="modSp">
        <pc:chgData name="Luis Alfonso Patarroyo Niño" userId="562471d2-2fd6-49e9-af13-43c590bd592c" providerId="ADAL" clId="{20A578DD-B3CD-4C03-9B04-B028C8F40EDB}" dt="2021-02-02T20:34:06.970" v="32" actId="14734"/>
        <pc:sldMkLst>
          <pc:docMk/>
          <pc:sldMk cId="259315385" sldId="3169"/>
        </pc:sldMkLst>
        <pc:graphicFrameChg chg="mod modGraphic">
          <ac:chgData name="Luis Alfonso Patarroyo Niño" userId="562471d2-2fd6-49e9-af13-43c590bd592c" providerId="ADAL" clId="{20A578DD-B3CD-4C03-9B04-B028C8F40EDB}" dt="2021-02-02T20:34:06.970" v="32" actId="14734"/>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0A578DD-B3CD-4C03-9B04-B028C8F40EDB}" dt="2021-02-02T20:39:38.739" v="76" actId="20577"/>
        <pc:sldMkLst>
          <pc:docMk/>
          <pc:sldMk cId="762386064" sldId="3171"/>
        </pc:sldMkLst>
        <pc:spChg chg="mod">
          <ac:chgData name="Luis Alfonso Patarroyo Niño" userId="562471d2-2fd6-49e9-af13-43c590bd592c" providerId="ADAL" clId="{20A578DD-B3CD-4C03-9B04-B028C8F40EDB}" dt="2021-02-02T20:39:38.739" v="76" actId="20577"/>
          <ac:spMkLst>
            <pc:docMk/>
            <pc:sldMk cId="762386064" sldId="3171"/>
            <ac:spMk id="5" creationId="{104147C0-E544-484E-B7FE-9F6CC25A321E}"/>
          </ac:spMkLst>
        </pc:spChg>
      </pc:sldChg>
      <pc:sldChg chg="modSp">
        <pc:chgData name="Luis Alfonso Patarroyo Niño" userId="562471d2-2fd6-49e9-af13-43c590bd592c" providerId="ADAL" clId="{20A578DD-B3CD-4C03-9B04-B028C8F40EDB}" dt="2021-02-02T20:32:07.894" v="5" actId="20577"/>
        <pc:sldMkLst>
          <pc:docMk/>
          <pc:sldMk cId="3168685649" sldId="3183"/>
        </pc:sldMkLst>
        <pc:spChg chg="mod">
          <ac:chgData name="Luis Alfonso Patarroyo Niño" userId="562471d2-2fd6-49e9-af13-43c590bd592c" providerId="ADAL" clId="{20A578DD-B3CD-4C03-9B04-B028C8F40EDB}" dt="2021-02-02T20:32:07.894" v="5" actId="20577"/>
          <ac:spMkLst>
            <pc:docMk/>
            <pc:sldMk cId="3168685649" sldId="3183"/>
            <ac:spMk id="8" creationId="{A5A3A6D0-7C72-4B5A-927A-DDD0406C42CB}"/>
          </ac:spMkLst>
        </pc:spChg>
      </pc:sldChg>
      <pc:sldChg chg="modSp">
        <pc:chgData name="Luis Alfonso Patarroyo Niño" userId="562471d2-2fd6-49e9-af13-43c590bd592c" providerId="ADAL" clId="{20A578DD-B3CD-4C03-9B04-B028C8F40EDB}" dt="2021-02-02T20:33:29.278" v="29" actId="20577"/>
        <pc:sldMkLst>
          <pc:docMk/>
          <pc:sldMk cId="2311551571" sldId="3189"/>
        </pc:sldMkLst>
        <pc:spChg chg="mod">
          <ac:chgData name="Luis Alfonso Patarroyo Niño" userId="562471d2-2fd6-49e9-af13-43c590bd592c" providerId="ADAL" clId="{20A578DD-B3CD-4C03-9B04-B028C8F40EDB}" dt="2021-02-02T20:33:29.278" v="29" actId="20577"/>
          <ac:spMkLst>
            <pc:docMk/>
            <pc:sldMk cId="2311551571" sldId="3189"/>
            <ac:spMk id="8" creationId="{A5A3A6D0-7C72-4B5A-927A-DDD0406C42CB}"/>
          </ac:spMkLst>
        </pc:spChg>
      </pc:sldChg>
      <pc:sldChg chg="modSp">
        <pc:chgData name="Luis Alfonso Patarroyo Niño" userId="562471d2-2fd6-49e9-af13-43c590bd592c" providerId="ADAL" clId="{20A578DD-B3CD-4C03-9B04-B028C8F40EDB}" dt="2021-02-02T20:34:43.826" v="37" actId="14734"/>
        <pc:sldMkLst>
          <pc:docMk/>
          <pc:sldMk cId="264254320" sldId="3198"/>
        </pc:sldMkLst>
        <pc:graphicFrameChg chg="mod modGraphic">
          <ac:chgData name="Luis Alfonso Patarroyo Niño" userId="562471d2-2fd6-49e9-af13-43c590bd592c" providerId="ADAL" clId="{20A578DD-B3CD-4C03-9B04-B028C8F40EDB}" dt="2021-02-02T20:34:43.826" v="37" actId="14734"/>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0A578DD-B3CD-4C03-9B04-B028C8F40EDB}" dt="2021-02-02T20:35:14.881" v="39" actId="14734"/>
        <pc:sldMkLst>
          <pc:docMk/>
          <pc:sldMk cId="3840524474" sldId="3199"/>
        </pc:sldMkLst>
        <pc:graphicFrameChg chg="mod modGraphic">
          <ac:chgData name="Luis Alfonso Patarroyo Niño" userId="562471d2-2fd6-49e9-af13-43c590bd592c" providerId="ADAL" clId="{20A578DD-B3CD-4C03-9B04-B028C8F40EDB}" dt="2021-02-02T20:35:14.881" v="39" actId="14734"/>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20A578DD-B3CD-4C03-9B04-B028C8F40EDB}" dt="2021-02-02T20:32:37.645" v="23" actId="20577"/>
        <pc:sldMkLst>
          <pc:docMk/>
          <pc:sldMk cId="2499710474" sldId="3202"/>
        </pc:sldMkLst>
        <pc:graphicFrameChg chg="modGraphic">
          <ac:chgData name="Luis Alfonso Patarroyo Niño" userId="562471d2-2fd6-49e9-af13-43c590bd592c" providerId="ADAL" clId="{20A578DD-B3CD-4C03-9B04-B028C8F40EDB}" dt="2021-02-02T20:32:37.645" v="23" actId="20577"/>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C70D790C-D88F-4119-90B4-9E6971EA4BA5}"/>
    <pc:docChg chg="addSld delSld modSld">
      <pc:chgData name="Luis Alfonso Patarroyo Niño" userId="562471d2-2fd6-49e9-af13-43c590bd592c" providerId="ADAL" clId="{C70D790C-D88F-4119-90B4-9E6971EA4BA5}" dt="2021-01-18T21:46:37.806" v="24" actId="47"/>
      <pc:docMkLst>
        <pc:docMk/>
      </pc:docMkLst>
      <pc:sldChg chg="modSp mod">
        <pc:chgData name="Luis Alfonso Patarroyo Niño" userId="562471d2-2fd6-49e9-af13-43c590bd592c" providerId="ADAL" clId="{C70D790C-D88F-4119-90B4-9E6971EA4BA5}" dt="2021-01-15T16:42:51.307" v="18" actId="20577"/>
        <pc:sldMkLst>
          <pc:docMk/>
          <pc:sldMk cId="2358655885" sldId="3156"/>
        </pc:sldMkLst>
        <pc:spChg chg="mod">
          <ac:chgData name="Luis Alfonso Patarroyo Niño" userId="562471d2-2fd6-49e9-af13-43c590bd592c" providerId="ADAL" clId="{C70D790C-D88F-4119-90B4-9E6971EA4BA5}" dt="2021-01-15T16:42:51.307" v="18" actId="20577"/>
          <ac:spMkLst>
            <pc:docMk/>
            <pc:sldMk cId="2358655885" sldId="3156"/>
            <ac:spMk id="8" creationId="{A5A3A6D0-7C72-4B5A-927A-DDD0406C42CB}"/>
          </ac:spMkLst>
        </pc:spChg>
      </pc:sldChg>
      <pc:sldChg chg="modSp mod">
        <pc:chgData name="Luis Alfonso Patarroyo Niño" userId="562471d2-2fd6-49e9-af13-43c590bd592c" providerId="ADAL" clId="{C70D790C-D88F-4119-90B4-9E6971EA4BA5}" dt="2021-01-15T16:42:58.179" v="20" actId="20577"/>
        <pc:sldMkLst>
          <pc:docMk/>
          <pc:sldMk cId="3153709726" sldId="3160"/>
        </pc:sldMkLst>
        <pc:spChg chg="mod">
          <ac:chgData name="Luis Alfonso Patarroyo Niño" userId="562471d2-2fd6-49e9-af13-43c590bd592c" providerId="ADAL" clId="{C70D790C-D88F-4119-90B4-9E6971EA4BA5}" dt="2021-01-15T16:42:58.179" v="20" actId="20577"/>
          <ac:spMkLst>
            <pc:docMk/>
            <pc:sldMk cId="3153709726" sldId="3160"/>
            <ac:spMk id="8" creationId="{A5A3A6D0-7C72-4B5A-927A-DDD0406C42CB}"/>
          </ac:spMkLst>
        </pc:spChg>
      </pc:sldChg>
      <pc:sldChg chg="modSp mod">
        <pc:chgData name="Luis Alfonso Patarroyo Niño" userId="562471d2-2fd6-49e9-af13-43c590bd592c" providerId="ADAL" clId="{C70D790C-D88F-4119-90B4-9E6971EA4BA5}" dt="2021-01-15T16:19:50.031" v="15" actId="108"/>
        <pc:sldMkLst>
          <pc:docMk/>
          <pc:sldMk cId="2611391336" sldId="3161"/>
        </pc:sldMkLst>
        <pc:spChg chg="mod">
          <ac:chgData name="Luis Alfonso Patarroyo Niño" userId="562471d2-2fd6-49e9-af13-43c590bd592c" providerId="ADAL" clId="{C70D790C-D88F-4119-90B4-9E6971EA4BA5}" dt="2021-01-15T16:19:50.031" v="15" actId="108"/>
          <ac:spMkLst>
            <pc:docMk/>
            <pc:sldMk cId="2611391336" sldId="3161"/>
            <ac:spMk id="33" creationId="{D2380703-56AD-4B25-A328-0BEE753A8846}"/>
          </ac:spMkLst>
        </pc:spChg>
      </pc:sldChg>
      <pc:sldChg chg="modSp mod">
        <pc:chgData name="Luis Alfonso Patarroyo Niño" userId="562471d2-2fd6-49e9-af13-43c590bd592c" providerId="ADAL" clId="{C70D790C-D88F-4119-90B4-9E6971EA4BA5}" dt="2021-01-15T16:43:04.591" v="22" actId="20577"/>
        <pc:sldMkLst>
          <pc:docMk/>
          <pc:sldMk cId="2311551571" sldId="3189"/>
        </pc:sldMkLst>
        <pc:spChg chg="mod">
          <ac:chgData name="Luis Alfonso Patarroyo Niño" userId="562471d2-2fd6-49e9-af13-43c590bd592c" providerId="ADAL" clId="{C70D790C-D88F-4119-90B4-9E6971EA4BA5}" dt="2021-01-15T16:43:04.591" v="22" actId="20577"/>
          <ac:spMkLst>
            <pc:docMk/>
            <pc:sldMk cId="2311551571" sldId="3189"/>
            <ac:spMk id="8" creationId="{A5A3A6D0-7C72-4B5A-927A-DDD0406C42CB}"/>
          </ac:spMkLst>
        </pc:spChg>
      </pc:sldChg>
      <pc:sldChg chg="add">
        <pc:chgData name="Luis Alfonso Patarroyo Niño" userId="562471d2-2fd6-49e9-af13-43c590bd592c" providerId="ADAL" clId="{C70D790C-D88F-4119-90B4-9E6971EA4BA5}" dt="2021-01-18T21:46:29.294" v="23"/>
        <pc:sldMkLst>
          <pc:docMk/>
          <pc:sldMk cId="2663670871" sldId="3206"/>
        </pc:sldMkLst>
      </pc:sldChg>
      <pc:sldChg chg="add">
        <pc:chgData name="Luis Alfonso Patarroyo Niño" userId="562471d2-2fd6-49e9-af13-43c590bd592c" providerId="ADAL" clId="{C70D790C-D88F-4119-90B4-9E6971EA4BA5}" dt="2021-01-18T21:46:29.294" v="23"/>
        <pc:sldMkLst>
          <pc:docMk/>
          <pc:sldMk cId="3574756024" sldId="3208"/>
        </pc:sldMkLst>
      </pc:sldChg>
    </pc:docChg>
  </pc:docChgLst>
  <pc:docChgLst>
    <pc:chgData name="Luis Alfonso Patarroyo Niño" userId="562471d2-2fd6-49e9-af13-43c590bd592c" providerId="ADAL" clId="{B357A323-5A22-470C-9E93-F27C67C5D0ED}"/>
    <pc:docChg chg="modSld">
      <pc:chgData name="Luis Alfonso Patarroyo Niño" userId="562471d2-2fd6-49e9-af13-43c590bd592c" providerId="ADAL" clId="{B357A323-5A22-470C-9E93-F27C67C5D0ED}" dt="2020-12-16T20:25:09.016" v="11" actId="14734"/>
      <pc:docMkLst>
        <pc:docMk/>
      </pc:docMkLst>
      <pc:sldChg chg="modSp">
        <pc:chgData name="Luis Alfonso Patarroyo Niño" userId="562471d2-2fd6-49e9-af13-43c590bd592c" providerId="ADAL" clId="{B357A323-5A22-470C-9E93-F27C67C5D0ED}" dt="2020-12-16T20:23:44.025" v="7"/>
        <pc:sldMkLst>
          <pc:docMk/>
          <pc:sldMk cId="259315385" sldId="3169"/>
        </pc:sldMkLst>
        <pc:graphicFrameChg chg="mod">
          <ac:chgData name="Luis Alfonso Patarroyo Niño" userId="562471d2-2fd6-49e9-af13-43c590bd592c" providerId="ADAL" clId="{B357A323-5A22-470C-9E93-F27C67C5D0ED}" dt="2020-12-16T20:23:44.025"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B357A323-5A22-470C-9E93-F27C67C5D0ED}" dt="2020-12-16T20:23:50.534" v="8"/>
        <pc:sldMkLst>
          <pc:docMk/>
          <pc:sldMk cId="264254320" sldId="3198"/>
        </pc:sldMkLst>
        <pc:graphicFrameChg chg="mod">
          <ac:chgData name="Luis Alfonso Patarroyo Niño" userId="562471d2-2fd6-49e9-af13-43c590bd592c" providerId="ADAL" clId="{B357A323-5A22-470C-9E93-F27C67C5D0ED}" dt="2020-12-16T20:23:50.534" v="8"/>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B357A323-5A22-470C-9E93-F27C67C5D0ED}" dt="2020-12-16T20:24:00.609" v="9"/>
        <pc:sldMkLst>
          <pc:docMk/>
          <pc:sldMk cId="3840524474" sldId="3199"/>
        </pc:sldMkLst>
        <pc:graphicFrameChg chg="mod">
          <ac:chgData name="Luis Alfonso Patarroyo Niño" userId="562471d2-2fd6-49e9-af13-43c590bd592c" providerId="ADAL" clId="{B357A323-5A22-470C-9E93-F27C67C5D0ED}" dt="2020-12-16T20:24:00.609" v="9"/>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B357A323-5A22-470C-9E93-F27C67C5D0ED}" dt="2020-12-16T20:23:19.823" v="5"/>
        <pc:sldMkLst>
          <pc:docMk/>
          <pc:sldMk cId="2499710474" sldId="3202"/>
        </pc:sldMkLst>
        <pc:graphicFrameChg chg="mod">
          <ac:chgData name="Luis Alfonso Patarroyo Niño" userId="562471d2-2fd6-49e9-af13-43c590bd592c" providerId="ADAL" clId="{B357A323-5A22-470C-9E93-F27C67C5D0ED}" dt="2020-12-16T20:23:19.823" v="5"/>
          <ac:graphicFrameMkLst>
            <pc:docMk/>
            <pc:sldMk cId="2499710474" sldId="3202"/>
            <ac:graphicFrameMk id="5" creationId="{DFD7A878-1DBA-40BF-B780-9E7741D072A6}"/>
          </ac:graphicFrameMkLst>
        </pc:graphicFrameChg>
      </pc:sldChg>
    </pc:docChg>
  </pc:docChgLst>
  <pc:docChgLst>
    <pc:chgData name="Luis Alfonso" userId="562471d2-2fd6-49e9-af13-43c590bd592c" providerId="ADAL" clId="{1D5A894B-3343-43F9-9ED6-A4ED2114E050}"/>
    <pc:docChg chg="modSld">
      <pc:chgData name="Luis Alfonso" userId="562471d2-2fd6-49e9-af13-43c590bd592c" providerId="ADAL" clId="{1D5A894B-3343-43F9-9ED6-A4ED2114E050}" dt="2021-01-14T15:46:08.409" v="10"/>
      <pc:docMkLst>
        <pc:docMk/>
      </pc:docMkLst>
      <pc:sldChg chg="modSp">
        <pc:chgData name="Luis Alfonso" userId="562471d2-2fd6-49e9-af13-43c590bd592c" providerId="ADAL" clId="{1D5A894B-3343-43F9-9ED6-A4ED2114E050}" dt="2021-01-14T15:45:57.035" v="8"/>
        <pc:sldMkLst>
          <pc:docMk/>
          <pc:sldMk cId="259315385" sldId="3169"/>
        </pc:sldMkLst>
        <pc:graphicFrameChg chg="mod">
          <ac:chgData name="Luis Alfonso" userId="562471d2-2fd6-49e9-af13-43c590bd592c" providerId="ADAL" clId="{1D5A894B-3343-43F9-9ED6-A4ED2114E050}" dt="2021-01-14T15:45:57.035" v="8"/>
          <ac:graphicFrameMkLst>
            <pc:docMk/>
            <pc:sldMk cId="259315385" sldId="3169"/>
            <ac:graphicFrameMk id="8" creationId="{5BF6D53B-53D7-4020-AE41-DD0AB830B723}"/>
          </ac:graphicFrameMkLst>
        </pc:graphicFrameChg>
      </pc:sldChg>
      <pc:sldChg chg="modSp">
        <pc:chgData name="Luis Alfonso" userId="562471d2-2fd6-49e9-af13-43c590bd592c" providerId="ADAL" clId="{1D5A894B-3343-43F9-9ED6-A4ED2114E050}" dt="2021-01-14T15:46:03.150" v="9"/>
        <pc:sldMkLst>
          <pc:docMk/>
          <pc:sldMk cId="264254320" sldId="3198"/>
        </pc:sldMkLst>
        <pc:graphicFrameChg chg="mod">
          <ac:chgData name="Luis Alfonso" userId="562471d2-2fd6-49e9-af13-43c590bd592c" providerId="ADAL" clId="{1D5A894B-3343-43F9-9ED6-A4ED2114E050}" dt="2021-01-14T15:46:03.150" v="9"/>
          <ac:graphicFrameMkLst>
            <pc:docMk/>
            <pc:sldMk cId="264254320" sldId="3198"/>
            <ac:graphicFrameMk id="8" creationId="{5BF6D53B-53D7-4020-AE41-DD0AB830B723}"/>
          </ac:graphicFrameMkLst>
        </pc:graphicFrameChg>
      </pc:sldChg>
      <pc:sldChg chg="modSp">
        <pc:chgData name="Luis Alfonso" userId="562471d2-2fd6-49e9-af13-43c590bd592c" providerId="ADAL" clId="{1D5A894B-3343-43F9-9ED6-A4ED2114E050}" dt="2021-01-14T15:46:08.409" v="10"/>
        <pc:sldMkLst>
          <pc:docMk/>
          <pc:sldMk cId="3840524474" sldId="3199"/>
        </pc:sldMkLst>
        <pc:graphicFrameChg chg="mod">
          <ac:chgData name="Luis Alfonso" userId="562471d2-2fd6-49e9-af13-43c590bd592c" providerId="ADAL" clId="{1D5A894B-3343-43F9-9ED6-A4ED2114E050}" dt="2021-01-14T15:46:08.409" v="10"/>
          <ac:graphicFrameMkLst>
            <pc:docMk/>
            <pc:sldMk cId="3840524474" sldId="3199"/>
            <ac:graphicFrameMk id="8" creationId="{5BF6D53B-53D7-4020-AE41-DD0AB830B723}"/>
          </ac:graphicFrameMkLst>
        </pc:graphicFrameChg>
      </pc:sldChg>
      <pc:sldChg chg="modSp">
        <pc:chgData name="Luis Alfonso" userId="562471d2-2fd6-49e9-af13-43c590bd592c" providerId="ADAL" clId="{1D5A894B-3343-43F9-9ED6-A4ED2114E050}" dt="2021-01-14T15:45:43.625" v="6"/>
        <pc:sldMkLst>
          <pc:docMk/>
          <pc:sldMk cId="2499710474" sldId="3202"/>
        </pc:sldMkLst>
        <pc:graphicFrameChg chg="mod">
          <ac:chgData name="Luis Alfonso" userId="562471d2-2fd6-49e9-af13-43c590bd592c" providerId="ADAL" clId="{1D5A894B-3343-43F9-9ED6-A4ED2114E050}" dt="2021-01-14T15:45:43.625" v="6"/>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3AD273B4-3A29-4C05-A252-159EE5D37DC4}"/>
    <pc:docChg chg="modSld">
      <pc:chgData name="Luis Alfonso Patarroyo Niño" userId="562471d2-2fd6-49e9-af13-43c590bd592c" providerId="ADAL" clId="{3AD273B4-3A29-4C05-A252-159EE5D37DC4}" dt="2020-12-10T13:51:43.039" v="9"/>
      <pc:docMkLst>
        <pc:docMk/>
      </pc:docMkLst>
      <pc:sldChg chg="modSp">
        <pc:chgData name="Luis Alfonso Patarroyo Niño" userId="562471d2-2fd6-49e9-af13-43c590bd592c" providerId="ADAL" clId="{3AD273B4-3A29-4C05-A252-159EE5D37DC4}" dt="2020-12-10T13:50:50.632" v="7"/>
        <pc:sldMkLst>
          <pc:docMk/>
          <pc:sldMk cId="259315385" sldId="3169"/>
        </pc:sldMkLst>
        <pc:graphicFrameChg chg="mod">
          <ac:chgData name="Luis Alfonso Patarroyo Niño" userId="562471d2-2fd6-49e9-af13-43c590bd592c" providerId="ADAL" clId="{3AD273B4-3A29-4C05-A252-159EE5D37DC4}" dt="2020-12-10T13:50:50.632"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3AD273B4-3A29-4C05-A252-159EE5D37DC4}" dt="2020-12-10T13:51:02.502" v="8"/>
        <pc:sldMkLst>
          <pc:docMk/>
          <pc:sldMk cId="264254320" sldId="3198"/>
        </pc:sldMkLst>
        <pc:graphicFrameChg chg="mod">
          <ac:chgData name="Luis Alfonso Patarroyo Niño" userId="562471d2-2fd6-49e9-af13-43c590bd592c" providerId="ADAL" clId="{3AD273B4-3A29-4C05-A252-159EE5D37DC4}" dt="2020-12-10T13:51:02.502" v="8"/>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3AD273B4-3A29-4C05-A252-159EE5D37DC4}" dt="2020-12-10T13:51:43.039" v="9"/>
        <pc:sldMkLst>
          <pc:docMk/>
          <pc:sldMk cId="3840524474" sldId="3199"/>
        </pc:sldMkLst>
        <pc:graphicFrameChg chg="mod">
          <ac:chgData name="Luis Alfonso Patarroyo Niño" userId="562471d2-2fd6-49e9-af13-43c590bd592c" providerId="ADAL" clId="{3AD273B4-3A29-4C05-A252-159EE5D37DC4}" dt="2020-12-10T13:51:43.039" v="9"/>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3AD273B4-3A29-4C05-A252-159EE5D37DC4}" dt="2020-12-10T13:50:30.334" v="5"/>
        <pc:sldMkLst>
          <pc:docMk/>
          <pc:sldMk cId="2499710474" sldId="3202"/>
        </pc:sldMkLst>
        <pc:graphicFrameChg chg="mod">
          <ac:chgData name="Luis Alfonso Patarroyo Niño" userId="562471d2-2fd6-49e9-af13-43c590bd592c" providerId="ADAL" clId="{3AD273B4-3A29-4C05-A252-159EE5D37DC4}" dt="2020-12-10T13:50:30.334" v="5"/>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1DE9B8B4-D71A-4808-8B85-0978858D3608}"/>
    <pc:docChg chg="modSld">
      <pc:chgData name="Luis Alfonso Patarroyo Niño" userId="562471d2-2fd6-49e9-af13-43c590bd592c" providerId="ADAL" clId="{1DE9B8B4-D71A-4808-8B85-0978858D3608}" dt="2021-01-19T22:02:28.115" v="11" actId="20577"/>
      <pc:docMkLst>
        <pc:docMk/>
      </pc:docMkLst>
      <pc:sldChg chg="modSp mod">
        <pc:chgData name="Luis Alfonso Patarroyo Niño" userId="562471d2-2fd6-49e9-af13-43c590bd592c" providerId="ADAL" clId="{1DE9B8B4-D71A-4808-8B85-0978858D3608}" dt="2021-01-19T22:02:28.115" v="11" actId="20577"/>
        <pc:sldMkLst>
          <pc:docMk/>
          <pc:sldMk cId="2611391336" sldId="3161"/>
        </pc:sldMkLst>
        <pc:spChg chg="mod">
          <ac:chgData name="Luis Alfonso Patarroyo Niño" userId="562471d2-2fd6-49e9-af13-43c590bd592c" providerId="ADAL" clId="{1DE9B8B4-D71A-4808-8B85-0978858D3608}" dt="2021-01-19T22:02:28.115" v="11" actId="20577"/>
          <ac:spMkLst>
            <pc:docMk/>
            <pc:sldMk cId="2611391336" sldId="3161"/>
            <ac:spMk id="33" creationId="{D2380703-56AD-4B25-A328-0BEE753A8846}"/>
          </ac:spMkLst>
        </pc:spChg>
      </pc:sldChg>
      <pc:sldChg chg="modSp">
        <pc:chgData name="Luis Alfonso Patarroyo Niño" userId="562471d2-2fd6-49e9-af13-43c590bd592c" providerId="ADAL" clId="{1DE9B8B4-D71A-4808-8B85-0978858D3608}" dt="2021-01-19T21:57:27.138" v="7"/>
        <pc:sldMkLst>
          <pc:docMk/>
          <pc:sldMk cId="259315385" sldId="3169"/>
        </pc:sldMkLst>
        <pc:graphicFrameChg chg="mod">
          <ac:chgData name="Luis Alfonso Patarroyo Niño" userId="562471d2-2fd6-49e9-af13-43c590bd592c" providerId="ADAL" clId="{1DE9B8B4-D71A-4808-8B85-0978858D3608}" dt="2021-01-19T21:57:27.138"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1DE9B8B4-D71A-4808-8B85-0978858D3608}" dt="2021-01-19T21:57:42.917" v="8"/>
        <pc:sldMkLst>
          <pc:docMk/>
          <pc:sldMk cId="264254320" sldId="3198"/>
        </pc:sldMkLst>
        <pc:graphicFrameChg chg="mod">
          <ac:chgData name="Luis Alfonso Patarroyo Niño" userId="562471d2-2fd6-49e9-af13-43c590bd592c" providerId="ADAL" clId="{1DE9B8B4-D71A-4808-8B85-0978858D3608}" dt="2021-01-19T21:57:42.917" v="8"/>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1DE9B8B4-D71A-4808-8B85-0978858D3608}" dt="2021-01-19T21:57:57.078" v="9"/>
        <pc:sldMkLst>
          <pc:docMk/>
          <pc:sldMk cId="3840524474" sldId="3199"/>
        </pc:sldMkLst>
        <pc:graphicFrameChg chg="mod">
          <ac:chgData name="Luis Alfonso Patarroyo Niño" userId="562471d2-2fd6-49e9-af13-43c590bd592c" providerId="ADAL" clId="{1DE9B8B4-D71A-4808-8B85-0978858D3608}" dt="2021-01-19T21:57:57.078" v="9"/>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1DE9B8B4-D71A-4808-8B85-0978858D3608}" dt="2021-01-19T21:57:01.348" v="6"/>
        <pc:sldMkLst>
          <pc:docMk/>
          <pc:sldMk cId="2499710474" sldId="3202"/>
        </pc:sldMkLst>
        <pc:graphicFrameChg chg="mod">
          <ac:chgData name="Luis Alfonso Patarroyo Niño" userId="562471d2-2fd6-49e9-af13-43c590bd592c" providerId="ADAL" clId="{1DE9B8B4-D71A-4808-8B85-0978858D3608}" dt="2021-01-19T21:57:01.348" v="6"/>
          <ac:graphicFrameMkLst>
            <pc:docMk/>
            <pc:sldMk cId="2499710474" sldId="3202"/>
            <ac:graphicFrameMk id="5" creationId="{DFD7A878-1DBA-40BF-B780-9E7741D072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11/02/2021</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18</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1 de Febrero 2021 al 31 de Diciembre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665632808"/>
              </p:ext>
            </p:extLst>
          </p:nvPr>
        </p:nvGraphicFramePr>
        <p:xfrm>
          <a:off x="494071" y="2950689"/>
          <a:ext cx="14346936" cy="3646605"/>
        </p:xfrm>
        <a:graphic>
          <a:graphicData uri="http://schemas.openxmlformats.org/drawingml/2006/table">
            <a:tbl>
              <a:tblPr firstRow="1" bandRow="1">
                <a:tableStyleId>{5C22544A-7EE6-4342-B048-85BDC9FD1C3A}</a:tableStyleId>
              </a:tblPr>
              <a:tblGrid>
                <a:gridCol w="553679">
                  <a:extLst>
                    <a:ext uri="{9D8B030D-6E8A-4147-A177-3AD203B41FA5}">
                      <a16:colId xmlns:a16="http://schemas.microsoft.com/office/drawing/2014/main" val="4034247673"/>
                    </a:ext>
                  </a:extLst>
                </a:gridCol>
                <a:gridCol w="46912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8 al 12</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3: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6016446"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Juan Diaz y William Castillo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Miller Patiño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754721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William Castillo</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494071" y="1763473"/>
          <a:ext cx="14346936" cy="7511847"/>
        </p:xfrm>
        <a:graphic>
          <a:graphicData uri="http://schemas.openxmlformats.org/drawingml/2006/table">
            <a:tbl>
              <a:tblPr firstRow="1" bandRow="1">
                <a:tableStyleId>{5C22544A-7EE6-4342-B048-85BDC9FD1C3A}</a:tableStyleId>
              </a:tblPr>
              <a:tblGrid>
                <a:gridCol w="655409">
                  <a:extLst>
                    <a:ext uri="{9D8B030D-6E8A-4147-A177-3AD203B41FA5}">
                      <a16:colId xmlns:a16="http://schemas.microsoft.com/office/drawing/2014/main" val="200578367"/>
                    </a:ext>
                  </a:extLst>
                </a:gridCol>
                <a:gridCol w="2735048">
                  <a:extLst>
                    <a:ext uri="{9D8B030D-6E8A-4147-A177-3AD203B41FA5}">
                      <a16:colId xmlns:a16="http://schemas.microsoft.com/office/drawing/2014/main" val="490919074"/>
                    </a:ext>
                  </a:extLst>
                </a:gridCol>
                <a:gridCol w="2142925">
                  <a:extLst>
                    <a:ext uri="{9D8B030D-6E8A-4147-A177-3AD203B41FA5}">
                      <a16:colId xmlns:a16="http://schemas.microsoft.com/office/drawing/2014/main" val="678711154"/>
                    </a:ext>
                  </a:extLst>
                </a:gridCol>
                <a:gridCol w="2460896">
                  <a:extLst>
                    <a:ext uri="{9D8B030D-6E8A-4147-A177-3AD203B41FA5}">
                      <a16:colId xmlns:a16="http://schemas.microsoft.com/office/drawing/2014/main" val="822612099"/>
                    </a:ext>
                  </a:extLst>
                </a:gridCol>
                <a:gridCol w="1930701">
                  <a:extLst>
                    <a:ext uri="{9D8B030D-6E8A-4147-A177-3AD203B41FA5}">
                      <a16:colId xmlns:a16="http://schemas.microsoft.com/office/drawing/2014/main" val="2533194048"/>
                    </a:ext>
                  </a:extLst>
                </a:gridCol>
                <a:gridCol w="2240814">
                  <a:extLst>
                    <a:ext uri="{9D8B030D-6E8A-4147-A177-3AD203B41FA5}">
                      <a16:colId xmlns:a16="http://schemas.microsoft.com/office/drawing/2014/main" val="2509865340"/>
                    </a:ext>
                  </a:extLst>
                </a:gridCol>
                <a:gridCol w="2181143">
                  <a:extLst>
                    <a:ext uri="{9D8B030D-6E8A-4147-A177-3AD203B41FA5}">
                      <a16:colId xmlns:a16="http://schemas.microsoft.com/office/drawing/2014/main" val="2299191733"/>
                    </a:ext>
                  </a:extLst>
                </a:gridCol>
              </a:tblGrid>
              <a:tr h="505293">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extLst>
                  <a:ext uri="{0D108BD9-81ED-4DB2-BD59-A6C34878D82A}">
                    <a16:rowId xmlns:a16="http://schemas.microsoft.com/office/drawing/2014/main" val="718208541"/>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r>
                        <a:rPr lang="es-CO" sz="20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300837916"/>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671314087"/>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Conexión</a:t>
                      </a:r>
                    </a:p>
                    <a:p>
                      <a:r>
                        <a:rPr lang="es-CO" sz="2000" noProof="0" dirty="0">
                          <a:latin typeface="Work Sans" panose="020B0604020202020204" charset="0"/>
                        </a:rPr>
                        <a:t>Extracción</a:t>
                      </a:r>
                    </a:p>
                  </a:txBody>
                  <a:tcPr>
                    <a:solidFill>
                      <a:schemeClr val="accent6">
                        <a:lumMod val="60000"/>
                        <a:lumOff val="40000"/>
                      </a:schemeClr>
                    </a:solidFill>
                  </a:tcPr>
                </a:tc>
                <a:tc>
                  <a:txBody>
                    <a:bodyPr/>
                    <a:lstStyle/>
                    <a:p>
                      <a:r>
                        <a:rPr lang="es-CO" sz="2000" noProof="0" dirty="0">
                          <a:latin typeface="Work Sans" panose="020B0604020202020204" charset="0"/>
                        </a:rPr>
                        <a:t>Conocer Estructura</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Limpieza de datos</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chemeClr val="tx2">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extLst>
                  <a:ext uri="{0D108BD9-81ED-4DB2-BD59-A6C34878D82A}">
                    <a16:rowId xmlns:a16="http://schemas.microsoft.com/office/drawing/2014/main" val="78675619"/>
                  </a:ext>
                </a:extLst>
              </a:tr>
              <a:tr h="36771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Modelo de Base de datos</a:t>
                      </a:r>
                    </a:p>
                  </a:txBody>
                  <a:tcPr>
                    <a:solidFill>
                      <a:schemeClr val="accent6">
                        <a:lumMod val="40000"/>
                        <a:lumOff val="6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solidFill>
                      <a:schemeClr val="accent6">
                        <a:lumMod val="40000"/>
                        <a:lumOff val="60000"/>
                      </a:schemeClr>
                    </a:solidFill>
                  </a:tcPr>
                </a:tc>
                <a:extLst>
                  <a:ext uri="{0D108BD9-81ED-4DB2-BD59-A6C34878D82A}">
                    <a16:rowId xmlns:a16="http://schemas.microsoft.com/office/drawing/2014/main" val="4060691829"/>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0051484"/>
                  </a:ext>
                </a:extLst>
              </a:tr>
              <a:tr h="650578">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266367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376474" y="2343793"/>
          <a:ext cx="14346936" cy="6400800"/>
        </p:xfrm>
        <a:graphic>
          <a:graphicData uri="http://schemas.openxmlformats.org/drawingml/2006/table">
            <a:tbl>
              <a:tblPr firstRow="1" bandRow="1">
                <a:tableStyleId>{5C22544A-7EE6-4342-B048-85BDC9FD1C3A}</a:tableStyleId>
              </a:tblPr>
              <a:tblGrid>
                <a:gridCol w="754511">
                  <a:extLst>
                    <a:ext uri="{9D8B030D-6E8A-4147-A177-3AD203B41FA5}">
                      <a16:colId xmlns:a16="http://schemas.microsoft.com/office/drawing/2014/main" val="200578367"/>
                    </a:ext>
                  </a:extLst>
                </a:gridCol>
                <a:gridCol w="3148605">
                  <a:extLst>
                    <a:ext uri="{9D8B030D-6E8A-4147-A177-3AD203B41FA5}">
                      <a16:colId xmlns:a16="http://schemas.microsoft.com/office/drawing/2014/main" val="490919074"/>
                    </a:ext>
                  </a:extLst>
                </a:gridCol>
                <a:gridCol w="2466950">
                  <a:extLst>
                    <a:ext uri="{9D8B030D-6E8A-4147-A177-3AD203B41FA5}">
                      <a16:colId xmlns:a16="http://schemas.microsoft.com/office/drawing/2014/main" val="678711154"/>
                    </a:ext>
                  </a:extLst>
                </a:gridCol>
                <a:gridCol w="2821078">
                  <a:extLst>
                    <a:ext uri="{9D8B030D-6E8A-4147-A177-3AD203B41FA5}">
                      <a16:colId xmlns:a16="http://schemas.microsoft.com/office/drawing/2014/main" val="1298438471"/>
                    </a:ext>
                  </a:extLst>
                </a:gridCol>
                <a:gridCol w="2671771">
                  <a:extLst>
                    <a:ext uri="{9D8B030D-6E8A-4147-A177-3AD203B41FA5}">
                      <a16:colId xmlns:a16="http://schemas.microsoft.com/office/drawing/2014/main" val="3869517047"/>
                    </a:ext>
                  </a:extLst>
                </a:gridCol>
                <a:gridCol w="2484021">
                  <a:extLst>
                    <a:ext uri="{9D8B030D-6E8A-4147-A177-3AD203B41FA5}">
                      <a16:colId xmlns:a16="http://schemas.microsoft.com/office/drawing/2014/main" val="347667453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Enero-2021</a:t>
                      </a:r>
                    </a:p>
                  </a:txBody>
                  <a:tcPr/>
                </a:tc>
                <a:tc>
                  <a:txBody>
                    <a:bodyPr/>
                    <a:lstStyle/>
                    <a:p>
                      <a:r>
                        <a:rPr lang="es-ES" sz="2000" noProof="0" dirty="0">
                          <a:latin typeface="Work Sans" panose="020B0604020202020204" charset="0"/>
                        </a:rPr>
                        <a:t>Febrero-</a:t>
                      </a:r>
                    </a:p>
                    <a:p>
                      <a:r>
                        <a:rPr lang="es-ES" sz="2000" noProof="0" dirty="0">
                          <a:latin typeface="Work Sans" panose="020B0604020202020204" charset="0"/>
                        </a:rPr>
                        <a:t>2021</a:t>
                      </a:r>
                      <a:endParaRPr lang="es-CO" sz="2000" noProof="0" dirty="0">
                        <a:latin typeface="Work Sans" panose="020B0604020202020204" charset="0"/>
                      </a:endParaRPr>
                    </a:p>
                  </a:txBody>
                  <a:tcPr/>
                </a:tc>
                <a:tc>
                  <a:txBody>
                    <a:bodyPr/>
                    <a:lstStyle/>
                    <a:p>
                      <a:r>
                        <a:rPr lang="es-ES" sz="2000" noProof="0" dirty="0">
                          <a:latin typeface="Work Sans" panose="020B0604020202020204" charset="0"/>
                        </a:rPr>
                        <a:t>Marzo-</a:t>
                      </a:r>
                    </a:p>
                    <a:p>
                      <a:r>
                        <a:rPr lang="es-ES" sz="2000" noProof="0" dirty="0">
                          <a:latin typeface="Work Sans" panose="020B0604020202020204" charset="0"/>
                        </a:rPr>
                        <a:t>2021</a:t>
                      </a:r>
                      <a:endParaRPr lang="es-CO" sz="2000" noProof="0" dirty="0">
                        <a:latin typeface="Work Sans" panose="020B0604020202020204" charset="0"/>
                      </a:endParaRPr>
                    </a:p>
                  </a:txBody>
                  <a:tcPr/>
                </a:tc>
                <a:extLst>
                  <a:ext uri="{0D108BD9-81ED-4DB2-BD59-A6C34878D82A}">
                    <a16:rowId xmlns:a16="http://schemas.microsoft.com/office/drawing/2014/main" val="718208541"/>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30083791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71314087"/>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78675619"/>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r>
                        <a:rPr lang="es-CO" sz="2000" noProof="0" dirty="0">
                          <a:latin typeface="Work Sans" panose="020B0604020202020204" charset="0"/>
                        </a:rPr>
                        <a:t>Modelo de Base de datos</a:t>
                      </a:r>
                    </a:p>
                  </a:txBody>
                  <a:tcPr>
                    <a:solidFill>
                      <a:schemeClr val="accent4">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4060691829"/>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r>
                        <a:rPr lang="es-CO" sz="2000" noProof="0" dirty="0">
                          <a:latin typeface="Work Sans" panose="020B0604020202020204" charset="0"/>
                        </a:rPr>
                        <a:t>Desarrollo de Reportes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0051484"/>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Publicación de información en datos abiertos</a:t>
                      </a: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357475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995455662"/>
              </p:ext>
            </p:extLst>
          </p:nvPr>
        </p:nvGraphicFramePr>
        <p:xfrm>
          <a:off x="494071" y="2822713"/>
          <a:ext cx="14346936" cy="3341805"/>
        </p:xfrm>
        <a:graphic>
          <a:graphicData uri="http://schemas.openxmlformats.org/drawingml/2006/table">
            <a:tbl>
              <a:tblPr firstRow="1" bandRow="1">
                <a:tableStyleId>{5C22544A-7EE6-4342-B048-85BDC9FD1C3A}</a:tableStyleId>
              </a:tblPr>
              <a:tblGrid>
                <a:gridCol w="534629">
                  <a:extLst>
                    <a:ext uri="{9D8B030D-6E8A-4147-A177-3AD203B41FA5}">
                      <a16:colId xmlns:a16="http://schemas.microsoft.com/office/drawing/2014/main" val="4034247673"/>
                    </a:ext>
                  </a:extLst>
                </a:gridCol>
                <a:gridCol w="471029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8 al 12</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4: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30/04/2021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6661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dirty="0">
                <a:latin typeface="Work Sans"/>
              </a:rPr>
              <a:t>Cronograma de Hitos Actualizado 2021 - UPRA</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a:t>Actividades y Responsables.</a:t>
            </a:r>
            <a:endParaRPr lang="es-CO"/>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1042603" y="1628286"/>
          <a:ext cx="13586105" cy="6489205"/>
        </p:xfrm>
        <a:graphic>
          <a:graphicData uri="http://schemas.openxmlformats.org/drawingml/2006/table">
            <a:tbl>
              <a:tblPr firstRow="1" bandRow="1">
                <a:tableStyleId>{5C22544A-7EE6-4342-B048-85BDC9FD1C3A}</a:tableStyleId>
              </a:tblPr>
              <a:tblGrid>
                <a:gridCol w="519545">
                  <a:extLst>
                    <a:ext uri="{9D8B030D-6E8A-4147-A177-3AD203B41FA5}">
                      <a16:colId xmlns:a16="http://schemas.microsoft.com/office/drawing/2014/main" val="4034247673"/>
                    </a:ext>
                  </a:extLst>
                </a:gridCol>
                <a:gridCol w="2298488">
                  <a:extLst>
                    <a:ext uri="{9D8B030D-6E8A-4147-A177-3AD203B41FA5}">
                      <a16:colId xmlns:a16="http://schemas.microsoft.com/office/drawing/2014/main" val="4110195667"/>
                    </a:ext>
                  </a:extLst>
                </a:gridCol>
                <a:gridCol w="1632753">
                  <a:extLst>
                    <a:ext uri="{9D8B030D-6E8A-4147-A177-3AD203B41FA5}">
                      <a16:colId xmlns:a16="http://schemas.microsoft.com/office/drawing/2014/main" val="3067221004"/>
                    </a:ext>
                  </a:extLst>
                </a:gridCol>
                <a:gridCol w="356447">
                  <a:extLst>
                    <a:ext uri="{9D8B030D-6E8A-4147-A177-3AD203B41FA5}">
                      <a16:colId xmlns:a16="http://schemas.microsoft.com/office/drawing/2014/main" val="3183914772"/>
                    </a:ext>
                  </a:extLst>
                </a:gridCol>
                <a:gridCol w="381416">
                  <a:extLst>
                    <a:ext uri="{9D8B030D-6E8A-4147-A177-3AD203B41FA5}">
                      <a16:colId xmlns:a16="http://schemas.microsoft.com/office/drawing/2014/main" val="2295809863"/>
                    </a:ext>
                  </a:extLst>
                </a:gridCol>
                <a:gridCol w="381416">
                  <a:extLst>
                    <a:ext uri="{9D8B030D-6E8A-4147-A177-3AD203B41FA5}">
                      <a16:colId xmlns:a16="http://schemas.microsoft.com/office/drawing/2014/main" val="2864217077"/>
                    </a:ext>
                  </a:extLst>
                </a:gridCol>
                <a:gridCol w="385358">
                  <a:extLst>
                    <a:ext uri="{9D8B030D-6E8A-4147-A177-3AD203B41FA5}">
                      <a16:colId xmlns:a16="http://schemas.microsoft.com/office/drawing/2014/main" val="2400067364"/>
                    </a:ext>
                  </a:extLst>
                </a:gridCol>
                <a:gridCol w="356447">
                  <a:extLst>
                    <a:ext uri="{9D8B030D-6E8A-4147-A177-3AD203B41FA5}">
                      <a16:colId xmlns:a16="http://schemas.microsoft.com/office/drawing/2014/main" val="3399724953"/>
                    </a:ext>
                  </a:extLst>
                </a:gridCol>
                <a:gridCol w="381416">
                  <a:extLst>
                    <a:ext uri="{9D8B030D-6E8A-4147-A177-3AD203B41FA5}">
                      <a16:colId xmlns:a16="http://schemas.microsoft.com/office/drawing/2014/main" val="2997591452"/>
                    </a:ext>
                  </a:extLst>
                </a:gridCol>
                <a:gridCol w="381416">
                  <a:extLst>
                    <a:ext uri="{9D8B030D-6E8A-4147-A177-3AD203B41FA5}">
                      <a16:colId xmlns:a16="http://schemas.microsoft.com/office/drawing/2014/main" val="944074791"/>
                    </a:ext>
                  </a:extLst>
                </a:gridCol>
                <a:gridCol w="385358">
                  <a:extLst>
                    <a:ext uri="{9D8B030D-6E8A-4147-A177-3AD203B41FA5}">
                      <a16:colId xmlns:a16="http://schemas.microsoft.com/office/drawing/2014/main" val="3148160484"/>
                    </a:ext>
                  </a:extLst>
                </a:gridCol>
                <a:gridCol w="354874">
                  <a:extLst>
                    <a:ext uri="{9D8B030D-6E8A-4147-A177-3AD203B41FA5}">
                      <a16:colId xmlns:a16="http://schemas.microsoft.com/office/drawing/2014/main" val="1573800949"/>
                    </a:ext>
                  </a:extLst>
                </a:gridCol>
                <a:gridCol w="403227">
                  <a:extLst>
                    <a:ext uri="{9D8B030D-6E8A-4147-A177-3AD203B41FA5}">
                      <a16:colId xmlns:a16="http://schemas.microsoft.com/office/drawing/2014/main" val="3752413434"/>
                    </a:ext>
                  </a:extLst>
                </a:gridCol>
                <a:gridCol w="381416">
                  <a:extLst>
                    <a:ext uri="{9D8B030D-6E8A-4147-A177-3AD203B41FA5}">
                      <a16:colId xmlns:a16="http://schemas.microsoft.com/office/drawing/2014/main" val="2150395293"/>
                    </a:ext>
                  </a:extLst>
                </a:gridCol>
                <a:gridCol w="385358">
                  <a:extLst>
                    <a:ext uri="{9D8B030D-6E8A-4147-A177-3AD203B41FA5}">
                      <a16:colId xmlns:a16="http://schemas.microsoft.com/office/drawing/2014/main" val="3419332314"/>
                    </a:ext>
                  </a:extLst>
                </a:gridCol>
                <a:gridCol w="356447">
                  <a:extLst>
                    <a:ext uri="{9D8B030D-6E8A-4147-A177-3AD203B41FA5}">
                      <a16:colId xmlns:a16="http://schemas.microsoft.com/office/drawing/2014/main" val="2469023498"/>
                    </a:ext>
                  </a:extLst>
                </a:gridCol>
                <a:gridCol w="395085">
                  <a:extLst>
                    <a:ext uri="{9D8B030D-6E8A-4147-A177-3AD203B41FA5}">
                      <a16:colId xmlns:a16="http://schemas.microsoft.com/office/drawing/2014/main" val="4252905078"/>
                    </a:ext>
                  </a:extLst>
                </a:gridCol>
                <a:gridCol w="381416">
                  <a:extLst>
                    <a:ext uri="{9D8B030D-6E8A-4147-A177-3AD203B41FA5}">
                      <a16:colId xmlns:a16="http://schemas.microsoft.com/office/drawing/2014/main" val="368911432"/>
                    </a:ext>
                  </a:extLst>
                </a:gridCol>
                <a:gridCol w="385358">
                  <a:extLst>
                    <a:ext uri="{9D8B030D-6E8A-4147-A177-3AD203B41FA5}">
                      <a16:colId xmlns:a16="http://schemas.microsoft.com/office/drawing/2014/main" val="1881539505"/>
                    </a:ext>
                  </a:extLst>
                </a:gridCol>
                <a:gridCol w="385358">
                  <a:extLst>
                    <a:ext uri="{9D8B030D-6E8A-4147-A177-3AD203B41FA5}">
                      <a16:colId xmlns:a16="http://schemas.microsoft.com/office/drawing/2014/main" val="3081303095"/>
                    </a:ext>
                  </a:extLst>
                </a:gridCol>
                <a:gridCol w="385358">
                  <a:extLst>
                    <a:ext uri="{9D8B030D-6E8A-4147-A177-3AD203B41FA5}">
                      <a16:colId xmlns:a16="http://schemas.microsoft.com/office/drawing/2014/main" val="3738485983"/>
                    </a:ext>
                  </a:extLst>
                </a:gridCol>
                <a:gridCol w="385358">
                  <a:extLst>
                    <a:ext uri="{9D8B030D-6E8A-4147-A177-3AD203B41FA5}">
                      <a16:colId xmlns:a16="http://schemas.microsoft.com/office/drawing/2014/main" val="1179868889"/>
                    </a:ext>
                  </a:extLst>
                </a:gridCol>
                <a:gridCol w="385358">
                  <a:extLst>
                    <a:ext uri="{9D8B030D-6E8A-4147-A177-3AD203B41FA5}">
                      <a16:colId xmlns:a16="http://schemas.microsoft.com/office/drawing/2014/main" val="4076154857"/>
                    </a:ext>
                  </a:extLst>
                </a:gridCol>
                <a:gridCol w="385358">
                  <a:extLst>
                    <a:ext uri="{9D8B030D-6E8A-4147-A177-3AD203B41FA5}">
                      <a16:colId xmlns:a16="http://schemas.microsoft.com/office/drawing/2014/main" val="1574259904"/>
                    </a:ext>
                  </a:extLst>
                </a:gridCol>
                <a:gridCol w="385358">
                  <a:extLst>
                    <a:ext uri="{9D8B030D-6E8A-4147-A177-3AD203B41FA5}">
                      <a16:colId xmlns:a16="http://schemas.microsoft.com/office/drawing/2014/main" val="1196039410"/>
                    </a:ext>
                  </a:extLst>
                </a:gridCol>
                <a:gridCol w="385358">
                  <a:extLst>
                    <a:ext uri="{9D8B030D-6E8A-4147-A177-3AD203B41FA5}">
                      <a16:colId xmlns:a16="http://schemas.microsoft.com/office/drawing/2014/main" val="2998757871"/>
                    </a:ext>
                  </a:extLst>
                </a:gridCol>
                <a:gridCol w="385358">
                  <a:extLst>
                    <a:ext uri="{9D8B030D-6E8A-4147-A177-3AD203B41FA5}">
                      <a16:colId xmlns:a16="http://schemas.microsoft.com/office/drawing/2014/main" val="2660038051"/>
                    </a:ext>
                  </a:extLst>
                </a:gridCol>
              </a:tblGrid>
              <a:tr h="409801">
                <a:tc>
                  <a:txBody>
                    <a:bodyPr/>
                    <a:lstStyle/>
                    <a:p>
                      <a:pPr algn="l"/>
                      <a:r>
                        <a:rPr lang="es-CO" sz="1600" b="1" noProof="0">
                          <a:latin typeface="Abadi"/>
                        </a:rPr>
                        <a:t>Id</a:t>
                      </a:r>
                    </a:p>
                  </a:txBody>
                  <a:tcPr/>
                </a:tc>
                <a:tc>
                  <a:txBody>
                    <a:bodyPr/>
                    <a:lstStyle/>
                    <a:p>
                      <a:pPr algn="l"/>
                      <a:r>
                        <a:rPr lang="es-CO" sz="1600" b="1" noProof="0">
                          <a:latin typeface="Abadi"/>
                        </a:rPr>
                        <a:t>Actividad</a:t>
                      </a:r>
                    </a:p>
                  </a:txBody>
                  <a:tcPr/>
                </a:tc>
                <a:tc>
                  <a:txBody>
                    <a:bodyPr/>
                    <a:lstStyle/>
                    <a:p>
                      <a:r>
                        <a:rPr lang="es-CO" sz="1600" b="1" noProof="0">
                          <a:latin typeface="Abadi"/>
                        </a:rPr>
                        <a:t>Responsable</a:t>
                      </a:r>
                    </a:p>
                  </a:txBody>
                  <a:tcPr/>
                </a:tc>
                <a:tc gridSpan="4">
                  <a:txBody>
                    <a:bodyPr/>
                    <a:lstStyle/>
                    <a:p>
                      <a:r>
                        <a:rPr lang="es-CO" sz="1600" b="1" noProof="0">
                          <a:latin typeface="Abadi"/>
                        </a:rPr>
                        <a:t>Noviembre</a:t>
                      </a:r>
                    </a:p>
                  </a:txBody>
                  <a:tcPr/>
                </a:tc>
                <a:tc hMerge="1">
                  <a:txBody>
                    <a:bodyPr/>
                    <a:lstStyle/>
                    <a:p>
                      <a:pPr algn="ctr"/>
                      <a:endParaRPr lang="es-CO" sz="2000" noProof="0">
                        <a:latin typeface="Work Sans" panose="020B0604020202020204" charset="0"/>
                      </a:endParaRPr>
                    </a:p>
                  </a:txBody>
                  <a:tcPr/>
                </a:tc>
                <a:tc hMerge="1">
                  <a:txBody>
                    <a:bodyPr/>
                    <a:lstStyle/>
                    <a:p>
                      <a:pPr algn="ctr"/>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Diciembre</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Enero-2021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Febrero-2021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pPr lvl="0">
                        <a:buNone/>
                      </a:pPr>
                      <a:r>
                        <a:rPr lang="es-CO" sz="1600" b="1" i="0" u="none" strike="noStrike" noProof="0">
                          <a:latin typeface="Abadi"/>
                        </a:rPr>
                        <a:t>Marzo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lvl="0">
                        <a:buNone/>
                      </a:pPr>
                      <a:r>
                        <a:rPr lang="es-CO" sz="1600" b="1" i="0" u="none" strike="noStrike" noProof="0">
                          <a:latin typeface="Abadi"/>
                        </a:rPr>
                        <a:t>Abril - 2021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80622030"/>
                  </a:ext>
                </a:extLst>
              </a:tr>
              <a:tr h="36882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endParaRPr lang="es-CO" sz="1600" noProof="0">
                        <a:latin typeface="Calibri"/>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extLst>
                  <a:ext uri="{0D108BD9-81ED-4DB2-BD59-A6C34878D82A}">
                    <a16:rowId xmlns:a16="http://schemas.microsoft.com/office/drawing/2014/main" val="1722326007"/>
                  </a:ext>
                </a:extLst>
              </a:tr>
              <a:tr h="57293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Análisis</a:t>
                      </a:r>
                      <a:r>
                        <a:rPr lang="en-US" sz="1400" kern="1200">
                          <a:latin typeface="Calibri"/>
                        </a:rPr>
                        <a:t> y </a:t>
                      </a:r>
                      <a:r>
                        <a:rPr lang="en-US" sz="1400" kern="1200" err="1">
                          <a:latin typeface="Calibri"/>
                        </a:rPr>
                        <a:t>diseño</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extLst>
                  <a:ext uri="{0D108BD9-81ED-4DB2-BD59-A6C34878D82A}">
                    <a16:rowId xmlns:a16="http://schemas.microsoft.com/office/drawing/2014/main" val="2841084542"/>
                  </a:ext>
                </a:extLst>
              </a:tr>
              <a:tr h="88987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Entendimiento del negocio y los datos. Perfilamiento de datos. Análisis descriptivo </a:t>
                      </a:r>
                      <a:r>
                        <a:rPr lang="es-ES" sz="1400" kern="1200" err="1">
                          <a:latin typeface="Calibri"/>
                        </a:rPr>
                        <a:t>incial</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49563466"/>
                  </a:ext>
                </a:extLst>
              </a:tr>
              <a:tr h="50542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Recopilación</a:t>
                      </a:r>
                      <a:r>
                        <a:rPr lang="en-US" sz="1400" kern="1200">
                          <a:latin typeface="Calibri"/>
                        </a:rPr>
                        <a:t> </a:t>
                      </a:r>
                      <a:r>
                        <a:rPr lang="en-US" sz="1400" kern="1200" err="1">
                          <a:latin typeface="Calibri"/>
                        </a:rPr>
                        <a:t>fuentes</a:t>
                      </a:r>
                      <a:r>
                        <a:rPr lang="en-US" sz="1400" kern="1200">
                          <a:latin typeface="Calibri"/>
                        </a:rPr>
                        <a:t> de </a:t>
                      </a:r>
                      <a:r>
                        <a:rPr lang="en-US" sz="1400" kern="1200" err="1">
                          <a:latin typeface="Calibri"/>
                        </a:rPr>
                        <a:t>información</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Carlos Delgado</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32081244"/>
                  </a:ext>
                </a:extLst>
              </a:tr>
              <a:tr h="51198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Ingesta de </a:t>
                      </a:r>
                      <a:r>
                        <a:rPr lang="en-US" sz="1400" kern="1200" err="1">
                          <a:latin typeface="Calibri"/>
                        </a:rPr>
                        <a:t>datos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05596015"/>
                  </a:ext>
                </a:extLst>
              </a:tr>
              <a:tr h="53636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Proceso</a:t>
                      </a:r>
                      <a:r>
                        <a:rPr lang="en-US" sz="1400" kern="1200">
                          <a:latin typeface="Calibri"/>
                        </a:rPr>
                        <a:t> </a:t>
                      </a:r>
                      <a:r>
                        <a:rPr lang="en-US" sz="1400" kern="1200" err="1">
                          <a:latin typeface="Calibri"/>
                        </a:rPr>
                        <a:t>automatización</a:t>
                      </a:r>
                      <a:r>
                        <a:rPr lang="en-US" sz="1400" kern="1200">
                          <a:latin typeface="Calibri"/>
                        </a:rPr>
                        <a:t> ETL</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extLst>
                  <a:ext uri="{0D108BD9-81ED-4DB2-BD59-A6C34878D82A}">
                    <a16:rowId xmlns:a16="http://schemas.microsoft.com/office/drawing/2014/main" val="3245335771"/>
                  </a:ext>
                </a:extLst>
              </a:tr>
              <a:tr h="67045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Procesamiento de información no estructurada. Modelo de clasificación</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Juan Carlos Méndez</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00B050"/>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71921829"/>
                  </a:ext>
                </a:extLst>
              </a:tr>
              <a:tr h="511983">
                <a:tc>
                  <a:txBody>
                    <a:bodyPr/>
                    <a:lstStyle/>
                    <a:p>
                      <a:pPr algn="l"/>
                      <a:r>
                        <a:rPr lang="es-CO" sz="1400" noProof="0">
                          <a:latin typeface="Calibri"/>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Publicación tableros de control y reportes preliminares.</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596753166"/>
                  </a:ext>
                </a:extLst>
              </a:tr>
              <a:tr h="511983">
                <a:tc>
                  <a:txBody>
                    <a:bodyPr/>
                    <a:lstStyle/>
                    <a:p>
                      <a:pPr algn="l"/>
                      <a:r>
                        <a:rPr lang="es-CO" sz="1400" noProof="0">
                          <a:latin typeface="Calibri"/>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Experimentación con algoritmos de AI</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801970830"/>
                  </a:ext>
                </a:extLst>
              </a:tr>
              <a:tr h="451033">
                <a:tc>
                  <a:txBody>
                    <a:bodyPr/>
                    <a:lstStyle/>
                    <a:p>
                      <a:pPr algn="l"/>
                      <a:r>
                        <a:rPr lang="es-CO" sz="1400" noProof="0">
                          <a:latin typeface="Calibri"/>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Publicación</a:t>
                      </a:r>
                      <a:r>
                        <a:rPr lang="en-US" sz="1400" kern="1200">
                          <a:latin typeface="Calibri"/>
                        </a:rPr>
                        <a:t> final de </a:t>
                      </a:r>
                      <a:r>
                        <a:rPr lang="en-US" sz="1400" kern="1200" err="1">
                          <a:latin typeface="Calibri"/>
                        </a:rPr>
                        <a:t>Resultados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1713712443"/>
                  </a:ext>
                </a:extLst>
              </a:tr>
              <a:tr h="548553">
                <a:tc>
                  <a:txBody>
                    <a:bodyPr/>
                    <a:lstStyle/>
                    <a:p>
                      <a:pPr lvl="0" algn="l">
                        <a:buNone/>
                      </a:pPr>
                      <a:r>
                        <a:rPr lang="es-CO" sz="1400" noProof="0">
                          <a:latin typeface="Calibri"/>
                        </a:rPr>
                        <a:t>10</a:t>
                      </a:r>
                    </a:p>
                  </a:txBody>
                  <a:tcPr/>
                </a:tc>
                <a:tc>
                  <a:txBody>
                    <a:bodyPr/>
                    <a:lstStyle/>
                    <a:p>
                      <a:pPr marL="0" lvl="0" indent="0" algn="l">
                        <a:lnSpc>
                          <a:spcPct val="100000"/>
                        </a:lnSpc>
                        <a:spcBef>
                          <a:spcPts val="0"/>
                        </a:spcBef>
                        <a:spcAft>
                          <a:spcPts val="0"/>
                        </a:spcAft>
                        <a:buNone/>
                      </a:pPr>
                      <a:r>
                        <a:rPr lang="en-US" sz="1400" kern="1200" err="1">
                          <a:latin typeface="Calibri"/>
                        </a:rPr>
                        <a:t>Documentación</a:t>
                      </a:r>
                      <a:r>
                        <a:rPr lang="en-US" sz="1400" kern="1200">
                          <a:latin typeface="Calibri"/>
                        </a:rPr>
                        <a:t> y </a:t>
                      </a:r>
                      <a:r>
                        <a:rPr lang="en-US" sz="1400" kern="1200" err="1">
                          <a:latin typeface="Calibri"/>
                        </a:rPr>
                        <a:t>entregas</a:t>
                      </a:r>
                      <a:r>
                        <a:rPr lang="en-US" sz="1400" kern="1200">
                          <a:latin typeface="Calibri"/>
                        </a:rPr>
                        <a:t> finales</a:t>
                      </a:r>
                    </a:p>
                  </a:txBody>
                  <a:tcPr marL="9525" marR="9525" marT="9525" marB="0" anchor="ctr"/>
                </a:tc>
                <a:tc>
                  <a:txBody>
                    <a:bodyPr/>
                    <a:lstStyle/>
                    <a:p>
                      <a:pPr marL="0" lvl="0" indent="0" algn="l">
                        <a:lnSpc>
                          <a:spcPct val="100000"/>
                        </a:lnSpc>
                        <a:spcBef>
                          <a:spcPts val="0"/>
                        </a:spcBef>
                        <a:spcAft>
                          <a:spcPts val="0"/>
                        </a:spcAft>
                        <a:buNone/>
                      </a:pPr>
                      <a:r>
                        <a:rPr lang="es-ES" sz="1400" b="0" i="0" u="none" strike="noStrike" kern="1200" noProof="0">
                          <a:latin typeface="Calibri"/>
                        </a:rPr>
                        <a:t>Juan Méndez/ Carlos Delgado</a:t>
                      </a:r>
                      <a:endParaRPr lang="es-ES" sz="1400">
                        <a:latin typeface="Calibri"/>
                      </a:endParaRPr>
                    </a:p>
                  </a:txBody>
                  <a:tcPr marL="9525" marR="9525" marT="9525" marB="0" anchor="ct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2534620927"/>
                  </a:ext>
                </a:extLst>
              </a:tr>
            </a:tbl>
          </a:graphicData>
        </a:graphic>
      </p:graphicFrame>
      <p:sp>
        <p:nvSpPr>
          <p:cNvPr id="14" name="Estrella: 5 puntas 13">
            <a:extLst>
              <a:ext uri="{FF2B5EF4-FFF2-40B4-BE49-F238E27FC236}">
                <a16:creationId xmlns:a16="http://schemas.microsoft.com/office/drawing/2014/main" id="{22C3FA42-E0BD-4568-887C-A95DBC2BF5E5}"/>
              </a:ext>
            </a:extLst>
          </p:cNvPr>
          <p:cNvSpPr/>
          <p:nvPr/>
        </p:nvSpPr>
        <p:spPr>
          <a:xfrm>
            <a:off x="2865582" y="8385929"/>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strella: 5 puntas 14">
            <a:extLst>
              <a:ext uri="{FF2B5EF4-FFF2-40B4-BE49-F238E27FC236}">
                <a16:creationId xmlns:a16="http://schemas.microsoft.com/office/drawing/2014/main" id="{D8E369F8-C3C6-455F-9AC9-6F3280655852}"/>
              </a:ext>
            </a:extLst>
          </p:cNvPr>
          <p:cNvSpPr/>
          <p:nvPr/>
        </p:nvSpPr>
        <p:spPr>
          <a:xfrm>
            <a:off x="5681902" y="8385929"/>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strella: 5 puntas 15">
            <a:extLst>
              <a:ext uri="{FF2B5EF4-FFF2-40B4-BE49-F238E27FC236}">
                <a16:creationId xmlns:a16="http://schemas.microsoft.com/office/drawing/2014/main" id="{6B641588-3F33-4D0E-9C0B-8CA69B77E538}"/>
              </a:ext>
            </a:extLst>
          </p:cNvPr>
          <p:cNvSpPr/>
          <p:nvPr/>
        </p:nvSpPr>
        <p:spPr>
          <a:xfrm>
            <a:off x="8364225" y="8385929"/>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CB20A0B5-3DA0-406F-843A-E454C15DF11F}"/>
              </a:ext>
            </a:extLst>
          </p:cNvPr>
          <p:cNvSpPr/>
          <p:nvPr/>
        </p:nvSpPr>
        <p:spPr>
          <a:xfrm>
            <a:off x="11960339" y="8385929"/>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B70F9B76-BF87-41E5-9605-57ABB8072D1C}"/>
              </a:ext>
            </a:extLst>
          </p:cNvPr>
          <p:cNvSpPr txBox="1"/>
          <p:nvPr/>
        </p:nvSpPr>
        <p:spPr>
          <a:xfrm>
            <a:off x="3471795" y="8330507"/>
            <a:ext cx="160875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Adquisición de datos</a:t>
            </a:r>
          </a:p>
        </p:txBody>
      </p:sp>
      <p:sp>
        <p:nvSpPr>
          <p:cNvPr id="20" name="CuadroTexto 19">
            <a:extLst>
              <a:ext uri="{FF2B5EF4-FFF2-40B4-BE49-F238E27FC236}">
                <a16:creationId xmlns:a16="http://schemas.microsoft.com/office/drawing/2014/main" id="{FCA46156-C2DE-4893-BF43-E7553442164B}"/>
              </a:ext>
            </a:extLst>
          </p:cNvPr>
          <p:cNvSpPr txBox="1"/>
          <p:nvPr/>
        </p:nvSpPr>
        <p:spPr>
          <a:xfrm>
            <a:off x="6349197" y="8440217"/>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100">
                <a:cs typeface="Calibri"/>
              </a:rPr>
              <a:t>ETL</a:t>
            </a:r>
          </a:p>
        </p:txBody>
      </p:sp>
      <p:sp>
        <p:nvSpPr>
          <p:cNvPr id="19" name="CuadroTexto 18">
            <a:extLst>
              <a:ext uri="{FF2B5EF4-FFF2-40B4-BE49-F238E27FC236}">
                <a16:creationId xmlns:a16="http://schemas.microsoft.com/office/drawing/2014/main" id="{3BD4E1D7-1A7C-4758-8A5C-5490EF3D90CC}"/>
              </a:ext>
            </a:extLst>
          </p:cNvPr>
          <p:cNvSpPr txBox="1"/>
          <p:nvPr/>
        </p:nvSpPr>
        <p:spPr>
          <a:xfrm>
            <a:off x="9055693" y="8330504"/>
            <a:ext cx="274320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Procesamiento y Experimentación de Modelos</a:t>
            </a:r>
          </a:p>
        </p:txBody>
      </p:sp>
      <p:sp>
        <p:nvSpPr>
          <p:cNvPr id="21" name="CuadroTexto 20">
            <a:extLst>
              <a:ext uri="{FF2B5EF4-FFF2-40B4-BE49-F238E27FC236}">
                <a16:creationId xmlns:a16="http://schemas.microsoft.com/office/drawing/2014/main" id="{92A96317-D308-4F4F-92E2-E44D7077D047}"/>
              </a:ext>
            </a:extLst>
          </p:cNvPr>
          <p:cNvSpPr txBox="1"/>
          <p:nvPr/>
        </p:nvSpPr>
        <p:spPr>
          <a:xfrm>
            <a:off x="12616080" y="841583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Publicación</a:t>
            </a:r>
          </a:p>
        </p:txBody>
      </p:sp>
      <p:sp>
        <p:nvSpPr>
          <p:cNvPr id="22" name="CuadroTexto 21">
            <a:extLst>
              <a:ext uri="{FF2B5EF4-FFF2-40B4-BE49-F238E27FC236}">
                <a16:creationId xmlns:a16="http://schemas.microsoft.com/office/drawing/2014/main" id="{7A25C8D1-092C-486C-8B55-A18F5F0077E8}"/>
              </a:ext>
            </a:extLst>
          </p:cNvPr>
          <p:cNvSpPr txBox="1"/>
          <p:nvPr/>
        </p:nvSpPr>
        <p:spPr>
          <a:xfrm>
            <a:off x="1581977" y="8391457"/>
            <a:ext cx="9988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HITOS</a:t>
            </a:r>
          </a:p>
        </p:txBody>
      </p:sp>
      <p:sp>
        <p:nvSpPr>
          <p:cNvPr id="23" name="Estrella: 5 puntas 22">
            <a:extLst>
              <a:ext uri="{FF2B5EF4-FFF2-40B4-BE49-F238E27FC236}">
                <a16:creationId xmlns:a16="http://schemas.microsoft.com/office/drawing/2014/main" id="{7ADD612B-AEB8-43BE-94ED-853514388364}"/>
              </a:ext>
            </a:extLst>
          </p:cNvPr>
          <p:cNvSpPr/>
          <p:nvPr/>
        </p:nvSpPr>
        <p:spPr>
          <a:xfrm>
            <a:off x="6729901" y="3924357"/>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strella: 5 puntas 23">
            <a:extLst>
              <a:ext uri="{FF2B5EF4-FFF2-40B4-BE49-F238E27FC236}">
                <a16:creationId xmlns:a16="http://schemas.microsoft.com/office/drawing/2014/main" id="{3840B613-5FD2-47E1-B57E-A0C497B31C35}"/>
              </a:ext>
            </a:extLst>
          </p:cNvPr>
          <p:cNvSpPr/>
          <p:nvPr/>
        </p:nvSpPr>
        <p:spPr>
          <a:xfrm>
            <a:off x="7863144"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strella: 5 puntas 24">
            <a:extLst>
              <a:ext uri="{FF2B5EF4-FFF2-40B4-BE49-F238E27FC236}">
                <a16:creationId xmlns:a16="http://schemas.microsoft.com/office/drawing/2014/main" id="{6F7CCFBA-EE11-48D2-BE71-B5A91771DD7B}"/>
              </a:ext>
            </a:extLst>
          </p:cNvPr>
          <p:cNvSpPr/>
          <p:nvPr/>
        </p:nvSpPr>
        <p:spPr>
          <a:xfrm>
            <a:off x="11301367"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strella: 5 puntas 25">
            <a:extLst>
              <a:ext uri="{FF2B5EF4-FFF2-40B4-BE49-F238E27FC236}">
                <a16:creationId xmlns:a16="http://schemas.microsoft.com/office/drawing/2014/main" id="{58B98205-BCD7-4E25-8746-6071CAD0A947}"/>
              </a:ext>
            </a:extLst>
          </p:cNvPr>
          <p:cNvSpPr/>
          <p:nvPr/>
        </p:nvSpPr>
        <p:spPr>
          <a:xfrm>
            <a:off x="10520578"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strella: 5 puntas 26">
            <a:extLst>
              <a:ext uri="{FF2B5EF4-FFF2-40B4-BE49-F238E27FC236}">
                <a16:creationId xmlns:a16="http://schemas.microsoft.com/office/drawing/2014/main" id="{50453498-2F11-4433-B76D-7312225F1615}"/>
              </a:ext>
            </a:extLst>
          </p:cNvPr>
          <p:cNvSpPr/>
          <p:nvPr/>
        </p:nvSpPr>
        <p:spPr>
          <a:xfrm>
            <a:off x="13216791"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strella: 5 puntas 27">
            <a:extLst>
              <a:ext uri="{FF2B5EF4-FFF2-40B4-BE49-F238E27FC236}">
                <a16:creationId xmlns:a16="http://schemas.microsoft.com/office/drawing/2014/main" id="{0C2F9264-43AD-4E61-94BD-FB7A3FE355F6}"/>
              </a:ext>
            </a:extLst>
          </p:cNvPr>
          <p:cNvSpPr/>
          <p:nvPr/>
        </p:nvSpPr>
        <p:spPr>
          <a:xfrm>
            <a:off x="14359863"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strella: 5 puntas 28">
            <a:extLst>
              <a:ext uri="{FF2B5EF4-FFF2-40B4-BE49-F238E27FC236}">
                <a16:creationId xmlns:a16="http://schemas.microsoft.com/office/drawing/2014/main" id="{570B2ECE-614E-4510-B41E-A4F12490857D}"/>
              </a:ext>
            </a:extLst>
          </p:cNvPr>
          <p:cNvSpPr/>
          <p:nvPr/>
        </p:nvSpPr>
        <p:spPr>
          <a:xfrm>
            <a:off x="11299549"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FCE60278-F4C0-4FE1-B66D-0D9733B2BE9C}"/>
              </a:ext>
            </a:extLst>
          </p:cNvPr>
          <p:cNvSpPr/>
          <p:nvPr/>
        </p:nvSpPr>
        <p:spPr>
          <a:xfrm>
            <a:off x="9099309" y="1160629"/>
            <a:ext cx="389727" cy="3776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1" name="Rectángulo 30">
            <a:extLst>
              <a:ext uri="{FF2B5EF4-FFF2-40B4-BE49-F238E27FC236}">
                <a16:creationId xmlns:a16="http://schemas.microsoft.com/office/drawing/2014/main" id="{8A92051B-9427-4F33-A6AE-62610EE31B18}"/>
              </a:ext>
            </a:extLst>
          </p:cNvPr>
          <p:cNvSpPr/>
          <p:nvPr/>
        </p:nvSpPr>
        <p:spPr>
          <a:xfrm>
            <a:off x="11609485" y="1160629"/>
            <a:ext cx="389727" cy="37763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2" name="CuadroTexto 31">
            <a:extLst>
              <a:ext uri="{FF2B5EF4-FFF2-40B4-BE49-F238E27FC236}">
                <a16:creationId xmlns:a16="http://schemas.microsoft.com/office/drawing/2014/main" id="{41875367-2F0D-49EB-8C48-44AC23ACABBD}"/>
              </a:ext>
            </a:extLst>
          </p:cNvPr>
          <p:cNvSpPr txBox="1"/>
          <p:nvPr/>
        </p:nvSpPr>
        <p:spPr>
          <a:xfrm>
            <a:off x="9579496" y="116273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2020</a:t>
            </a:r>
            <a:endParaRPr lang="es-ES"/>
          </a:p>
        </p:txBody>
      </p:sp>
      <p:sp>
        <p:nvSpPr>
          <p:cNvPr id="33" name="CuadroTexto 32">
            <a:extLst>
              <a:ext uri="{FF2B5EF4-FFF2-40B4-BE49-F238E27FC236}">
                <a16:creationId xmlns:a16="http://schemas.microsoft.com/office/drawing/2014/main" id="{7B5D15F8-53BF-42BA-AE4D-32E5FB335075}"/>
              </a:ext>
            </a:extLst>
          </p:cNvPr>
          <p:cNvSpPr txBox="1"/>
          <p:nvPr/>
        </p:nvSpPr>
        <p:spPr>
          <a:xfrm>
            <a:off x="12113967" y="113835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2021</a:t>
            </a:r>
            <a:endParaRPr lang="es-ES"/>
          </a:p>
        </p:txBody>
      </p:sp>
    </p:spTree>
    <p:extLst>
      <p:ext uri="{BB962C8B-B14F-4D97-AF65-F5344CB8AC3E}">
        <p14:creationId xmlns:p14="http://schemas.microsoft.com/office/powerpoint/2010/main" val="190911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169771378"/>
              </p:ext>
            </p:extLst>
          </p:nvPr>
        </p:nvGraphicFramePr>
        <p:xfrm>
          <a:off x="494071" y="2800987"/>
          <a:ext cx="14346936" cy="639382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8 al 12</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Análisis</a:t>
                      </a:r>
                      <a:r>
                        <a:rPr lang="en-US" sz="2000" kern="1200" dirty="0">
                          <a:latin typeface="Work Sans" panose="020B0604020202020204" charset="0"/>
                        </a:rPr>
                        <a:t> y </a:t>
                      </a:r>
                      <a:r>
                        <a:rPr lang="en-US" sz="2000" kern="1200" dirty="0" err="1">
                          <a:latin typeface="Work Sans" panose="020B0604020202020204" charset="0"/>
                        </a:rPr>
                        <a:t>diseño</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Entendimiento del negocio y los datos. Perfilamiento de datos. Análisis descriptivo </a:t>
                      </a:r>
                      <a:r>
                        <a:rPr lang="es-ES" sz="2000" kern="1200" dirty="0" err="1">
                          <a:latin typeface="Work Sans" panose="020B0604020202020204" charset="0"/>
                        </a:rPr>
                        <a:t>incial</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Recopilación</a:t>
                      </a:r>
                      <a:r>
                        <a:rPr lang="en-US" sz="2000" kern="1200" dirty="0">
                          <a:latin typeface="Work Sans" panose="020B0604020202020204" charset="0"/>
                        </a:rPr>
                        <a:t> </a:t>
                      </a:r>
                      <a:r>
                        <a:rPr lang="en-US" sz="2000" kern="1200" dirty="0" err="1">
                          <a:latin typeface="Work Sans" panose="020B0604020202020204" charset="0"/>
                        </a:rPr>
                        <a:t>fuentes</a:t>
                      </a:r>
                      <a:r>
                        <a:rPr lang="en-US" sz="2000" kern="1200" dirty="0">
                          <a:latin typeface="Work Sans" panose="020B0604020202020204" charset="0"/>
                        </a:rPr>
                        <a:t> de </a:t>
                      </a:r>
                      <a:r>
                        <a:rPr lang="en-US" sz="2000" kern="1200" dirty="0" err="1">
                          <a:latin typeface="Work Sans" panose="020B0604020202020204" charset="0"/>
                        </a:rPr>
                        <a:t>información</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panose="020B0604020202020204" charset="0"/>
                        </a:rPr>
                        <a:t>Ingesta de </a:t>
                      </a:r>
                      <a:r>
                        <a:rPr lang="en-US" sz="2000" kern="1200" dirty="0" err="1">
                          <a:latin typeface="Work Sans" panose="020B0604020202020204" charset="0"/>
                        </a:rPr>
                        <a:t>datos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Proceso</a:t>
                      </a:r>
                      <a:r>
                        <a:rPr lang="en-US" sz="2000" kern="1200" dirty="0">
                          <a:latin typeface="Work Sans" panose="020B0604020202020204" charset="0"/>
                        </a:rPr>
                        <a:t> </a:t>
                      </a:r>
                      <a:r>
                        <a:rPr lang="en-US" sz="2000" kern="1200" dirty="0" err="1">
                          <a:latin typeface="Work Sans" panose="020B0604020202020204" charset="0"/>
                        </a:rPr>
                        <a:t>automatización</a:t>
                      </a:r>
                      <a:r>
                        <a:rPr lang="en-US" sz="2000" kern="1200" dirty="0">
                          <a:latin typeface="Work Sans" panose="020B0604020202020204" charset="0"/>
                        </a:rPr>
                        <a:t> ETL</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2000" noProof="0" dirty="0">
                          <a:latin typeface="Work Sans" panose="020B0604020202020204" charset="0"/>
                        </a:rPr>
                        <a:t>Reinicio oficial del Proyecto en el Data </a:t>
                      </a:r>
                      <a:r>
                        <a:rPr lang="es-CO" sz="2000" noProof="0">
                          <a:latin typeface="Work Sans" panose="020B0604020202020204" charset="0"/>
                        </a:rPr>
                        <a:t>Sandbox Periodo 2021.</a:t>
                      </a:r>
                    </a:p>
                    <a:p>
                      <a:pPr algn="l"/>
                      <a:r>
                        <a:rPr lang="es-CO" sz="2000" noProof="0" dirty="0">
                          <a:latin typeface="Work Sans" panose="020B0604020202020204" charset="0"/>
                        </a:rPr>
                        <a:t>Verificación y validación de los accesos a la plataforma Azure y sus servicios de Data Factory, Storage </a:t>
                      </a:r>
                      <a:r>
                        <a:rPr lang="es-CO" sz="2000" noProof="0" dirty="0" err="1">
                          <a:latin typeface="Work Sans" panose="020B0604020202020204" charset="0"/>
                        </a:rPr>
                        <a:t>Account</a:t>
                      </a:r>
                      <a:r>
                        <a:rPr lang="es-CO" sz="2000" noProof="0" dirty="0">
                          <a:latin typeface="Work Sans" panose="020B0604020202020204" charset="0"/>
                        </a:rPr>
                        <a:t> y </a:t>
                      </a:r>
                      <a:r>
                        <a:rPr lang="es-CO" sz="2000" noProof="0" dirty="0" err="1">
                          <a:latin typeface="Work Sans" panose="020B0604020202020204" charset="0"/>
                        </a:rPr>
                        <a:t>Databricks</a:t>
                      </a:r>
                      <a:r>
                        <a:rPr lang="es-CO" sz="2000" noProof="0" dirty="0">
                          <a:latin typeface="Work Sans" panose="020B0604020202020204" charset="0"/>
                        </a:rPr>
                        <a:t>.</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Procesamiento de información no estructurada. Modelo de clasificación</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2000" noProof="0" dirty="0">
                          <a:latin typeface="Work Sans" panose="020B0604020202020204" charset="0"/>
                        </a:rPr>
                        <a:t>Testeo e implementación de un nuevo modelo de clasificación para la predicción de genero. </a:t>
                      </a:r>
                      <a:r>
                        <a:rPr lang="es-CO" sz="2000" noProof="0">
                          <a:latin typeface="Work Sans" panose="020B0604020202020204" charset="0"/>
                        </a:rPr>
                        <a:t>(30%)</a:t>
                      </a: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Publicación tableros de control y reportes preliminares.</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Experimentación con algoritmos de AI</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Publicación</a:t>
                      </a:r>
                      <a:r>
                        <a:rPr lang="en-US" sz="2000" kern="1200" dirty="0">
                          <a:latin typeface="Work Sans" panose="020B0604020202020204" charset="0"/>
                        </a:rPr>
                        <a:t> final de </a:t>
                      </a:r>
                      <a:r>
                        <a:rPr lang="en-US" sz="2000" kern="1200" dirty="0" err="1">
                          <a:latin typeface="Work Sans" panose="020B0604020202020204" charset="0"/>
                        </a:rPr>
                        <a:t>Resultados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Documentación</a:t>
                      </a:r>
                      <a:r>
                        <a:rPr lang="en-US" sz="2000" kern="1200" dirty="0">
                          <a:latin typeface="Work Sans" panose="020B0604020202020204" charset="0"/>
                        </a:rPr>
                        <a:t> y </a:t>
                      </a:r>
                      <a:r>
                        <a:rPr lang="en-US" sz="2000" kern="1200" dirty="0" err="1">
                          <a:latin typeface="Work Sans" panose="020B0604020202020204" charset="0"/>
                        </a:rPr>
                        <a:t>entregas</a:t>
                      </a:r>
                      <a:r>
                        <a:rPr lang="en-US" sz="2000" kern="1200" dirty="0">
                          <a:latin typeface="Work Sans" panose="020B0604020202020204" charset="0"/>
                        </a:rPr>
                        <a:t> finales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384052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1325230114"/>
              </p:ext>
            </p:extLst>
          </p:nvPr>
        </p:nvGraphicFramePr>
        <p:xfrm>
          <a:off x="494071" y="2709635"/>
          <a:ext cx="14346935" cy="3611880"/>
        </p:xfrm>
        <a:graphic>
          <a:graphicData uri="http://schemas.openxmlformats.org/drawingml/2006/table">
            <a:tbl>
              <a:tblPr firstRow="1" bandRow="1">
                <a:tableStyleId>{5C22544A-7EE6-4342-B048-85BDC9FD1C3A}</a:tableStyleId>
              </a:tblPr>
              <a:tblGrid>
                <a:gridCol w="564812">
                  <a:extLst>
                    <a:ext uri="{9D8B030D-6E8A-4147-A177-3AD203B41FA5}">
                      <a16:colId xmlns:a16="http://schemas.microsoft.com/office/drawing/2014/main" val="2279282686"/>
                    </a:ext>
                  </a:extLst>
                </a:gridCol>
                <a:gridCol w="4676077">
                  <a:extLst>
                    <a:ext uri="{9D8B030D-6E8A-4147-A177-3AD203B41FA5}">
                      <a16:colId xmlns:a16="http://schemas.microsoft.com/office/drawing/2014/main" val="2126336640"/>
                    </a:ext>
                  </a:extLst>
                </a:gridCol>
                <a:gridCol w="9106046">
                  <a:extLst>
                    <a:ext uri="{9D8B030D-6E8A-4147-A177-3AD203B41FA5}">
                      <a16:colId xmlns:a16="http://schemas.microsoft.com/office/drawing/2014/main" val="2398417474"/>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8 al 12</a:t>
                      </a:r>
                    </a:p>
                  </a:txBody>
                  <a:tcPr/>
                </a:tc>
                <a:extLst>
                  <a:ext uri="{0D108BD9-81ED-4DB2-BD59-A6C34878D82A}">
                    <a16:rowId xmlns:a16="http://schemas.microsoft.com/office/drawing/2014/main" val="1543468961"/>
                  </a:ext>
                </a:extLst>
              </a:tr>
              <a:tr h="419100">
                <a:tc>
                  <a:txBody>
                    <a:bodyPr/>
                    <a:lstStyle/>
                    <a:p>
                      <a:pPr fontAlgn="base"/>
                      <a:r>
                        <a:rPr lang="es-CO" sz="2000" dirty="0">
                          <a:effectLst/>
                          <a:latin typeface="Work Sans" panose="020B0604020202020204" charset="0"/>
                        </a:rPr>
                        <a:t>1​</a:t>
                      </a:r>
                    </a:p>
                  </a:txBody>
                  <a:tcPr/>
                </a:tc>
                <a:tc>
                  <a:txBody>
                    <a:bodyPr/>
                    <a:lstStyle/>
                    <a:p>
                      <a:pPr fontAlgn="base"/>
                      <a:r>
                        <a:rPr lang="es-CO" sz="2000" dirty="0">
                          <a:effectLst/>
                          <a:latin typeface="Work Sans" panose="020B0604020202020204" charset="0"/>
                        </a:rPr>
                        <a:t>Establecer Fuentes de información ​</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latin typeface="Work Sans" panose="020B0604020202020204" charset="0"/>
                        </a:rPr>
                        <a:t>2​</a:t>
                      </a:r>
                    </a:p>
                  </a:txBody>
                  <a:tcPr/>
                </a:tc>
                <a:tc>
                  <a:txBody>
                    <a:bodyPr/>
                    <a:lstStyle/>
                    <a:p>
                      <a:pPr fontAlgn="base"/>
                      <a:r>
                        <a:rPr lang="es-CO" sz="2000" dirty="0">
                          <a:effectLst/>
                          <a:latin typeface="Work Sans" panose="020B0604020202020204" charset="0"/>
                        </a:rPr>
                        <a:t>Exploración de servicios disponibles​</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latin typeface="Work Sans" panose="020B0604020202020204" charset="0"/>
                        </a:rPr>
                        <a:t>3​</a:t>
                      </a:r>
                    </a:p>
                  </a:txBody>
                  <a:tcPr/>
                </a:tc>
                <a:tc>
                  <a:txBody>
                    <a:bodyPr/>
                    <a:lstStyle/>
                    <a:p>
                      <a:pPr fontAlgn="base"/>
                      <a:r>
                        <a:rPr lang="es-CO" sz="2000" dirty="0">
                          <a:effectLst/>
                          <a:latin typeface="Work Sans" panose="020B0604020202020204" charset="0"/>
                        </a:rPr>
                        <a:t>Ingesta de datos​</a:t>
                      </a:r>
                    </a:p>
                  </a:txBody>
                  <a:tcPr/>
                </a:tc>
                <a:tc>
                  <a:txBody>
                    <a:bodyPr/>
                    <a:lstStyle/>
                    <a:p>
                      <a:pPr algn="just" fontAlgn="base"/>
                      <a:endParaRPr lang="es-CO" sz="2000" dirty="0">
                        <a:effectLst/>
                        <a:latin typeface="Work Sans" panose="020B0604020202020204" charset="0"/>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latin typeface="Work Sans" panose="020B0604020202020204" charset="0"/>
                        </a:rPr>
                        <a:t>4​</a:t>
                      </a:r>
                    </a:p>
                  </a:txBody>
                  <a:tcPr/>
                </a:tc>
                <a:tc>
                  <a:txBody>
                    <a:bodyPr/>
                    <a:lstStyle/>
                    <a:p>
                      <a:pPr fontAlgn="base"/>
                      <a:r>
                        <a:rPr lang="es-CO" sz="2000" dirty="0">
                          <a:effectLst/>
                          <a:latin typeface="Work Sans" panose="020B0604020202020204" charset="0"/>
                        </a:rPr>
                        <a:t>Procesamiento​</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latin typeface="Work Sans" panose="020B0604020202020204" charset="0"/>
                        </a:rPr>
                        <a:t>5​</a:t>
                      </a:r>
                    </a:p>
                  </a:txBody>
                  <a:tcPr/>
                </a:tc>
                <a:tc>
                  <a:txBody>
                    <a:bodyPr/>
                    <a:lstStyle/>
                    <a:p>
                      <a:pPr fontAlgn="base"/>
                      <a:r>
                        <a:rPr lang="es-CO" sz="2000" dirty="0">
                          <a:effectLst/>
                          <a:latin typeface="Work Sans" panose="020B0604020202020204" charset="0"/>
                        </a:rPr>
                        <a:t>Modelado​</a:t>
                      </a:r>
                    </a:p>
                  </a:txBody>
                  <a:tcPr/>
                </a:tc>
                <a:tc>
                  <a:txBody>
                    <a:bodyPr/>
                    <a:lstStyle/>
                    <a:p>
                      <a:pPr lvl="0">
                        <a:buNone/>
                      </a:pPr>
                      <a:endParaRPr lang="es-CO" sz="2000" b="0" i="0" u="none" strike="noStrike" noProof="0" dirty="0">
                        <a:effectLst/>
                        <a:latin typeface="Work Sans" panose="020B0604020202020204" charset="0"/>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latin typeface="Work Sans" panose="020B0604020202020204" charset="0"/>
                        </a:rPr>
                        <a:t>6​</a:t>
                      </a:r>
                    </a:p>
                  </a:txBody>
                  <a:tcPr/>
                </a:tc>
                <a:tc>
                  <a:txBody>
                    <a:bodyPr/>
                    <a:lstStyle/>
                    <a:p>
                      <a:pPr fontAlgn="base"/>
                      <a:r>
                        <a:rPr lang="es-CO" sz="2000" dirty="0">
                          <a:effectLst/>
                          <a:latin typeface="Work Sans" panose="020B0604020202020204" charset="0"/>
                        </a:rPr>
                        <a:t>Visualización​</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latin typeface="Work Sans" panose="020B0604020202020204" charset="0"/>
                        </a:rPr>
                        <a:t>7​</a:t>
                      </a:r>
                    </a:p>
                  </a:txBody>
                  <a:tcPr/>
                </a:tc>
                <a:tc>
                  <a:txBody>
                    <a:bodyPr/>
                    <a:lstStyle/>
                    <a:p>
                      <a:pPr fontAlgn="base"/>
                      <a:r>
                        <a:rPr lang="es-CO" sz="2000" dirty="0">
                          <a:effectLst/>
                          <a:latin typeface="Work Sans" panose="020B0604020202020204" charset="0"/>
                        </a:rPr>
                        <a:t>Publicación de Resultados​</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2: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 </a:t>
            </a:r>
            <a:r>
              <a:rPr lang="en-US" sz="1800" dirty="0">
                <a:latin typeface="Work Sans" pitchFamily="2" charset="0"/>
              </a:rPr>
              <a:t>Harold Patiño, </a:t>
            </a:r>
            <a:r>
              <a:rPr lang="es-ES" sz="1800" dirty="0">
                <a:effectLst/>
                <a:latin typeface="Calibri" panose="020F0502020204030204" pitchFamily="34" charset="0"/>
                <a:ea typeface="Calibri" panose="020F0502020204030204" pitchFamily="34" charset="0"/>
              </a:rPr>
              <a:t>Manuel Diaz </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de medios  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7B9E3E-007B-4941-88E2-37E7082348F6}">
  <ds:schemaRefs>
    <ds:schemaRef ds:uri="http://purl.org/dc/elements/1.1/"/>
    <ds:schemaRef ds:uri="http://www.w3.org/XML/1998/namespace"/>
    <ds:schemaRef ds:uri="http://schemas.openxmlformats.org/package/2006/metadata/core-properties"/>
    <ds:schemaRef ds:uri="http://purl.org/dc/terms/"/>
    <ds:schemaRef ds:uri="http://schemas.microsoft.com/office/infopath/2007/PartnerControls"/>
    <ds:schemaRef ds:uri="dfccf4c8-0b5f-4c1e-9394-362fa36c171a"/>
    <ds:schemaRef ds:uri="http://schemas.microsoft.com/office/2006/documentManagement/types"/>
    <ds:schemaRef ds:uri="http://schemas.microsoft.com/sharepoint/v3"/>
    <ds:schemaRef ds:uri="80e2b639-62ad-41c3-bcf5-60cba861a4cb"/>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8B81D6-8229-4F00-853D-ACE3D906B9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2570</TotalTime>
  <Words>3438</Words>
  <Application>Microsoft Office PowerPoint</Application>
  <PresentationFormat>Custom</PresentationFormat>
  <Paragraphs>504</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Abadi</vt:lpstr>
      <vt:lpstr>Calibri</vt:lpstr>
      <vt:lpstr>Work Sans</vt:lpstr>
      <vt:lpstr>Wingdings</vt:lpstr>
      <vt:lpstr>Arial</vt:lpstr>
      <vt:lpstr>Work Sans Light</vt:lpstr>
      <vt:lpstr>Tema de Office</vt:lpstr>
      <vt:lpstr>Seguimiento a proyectos piloto del Data Sandbox</vt:lpstr>
      <vt:lpstr>Acompañamiento a entidades</vt:lpstr>
      <vt:lpstr>Publicación de los resultados de los proyectos piloto</vt:lpstr>
      <vt:lpstr>PowerPoint Presentation</vt:lpstr>
      <vt:lpstr>Estimación de Pobreza Multidimensional a partir del uso de fuentes no tradicionales </vt:lpstr>
      <vt:lpstr>Cronograma de Hitos </vt:lpstr>
      <vt:lpstr>Cronograma de Hitos </vt:lpstr>
      <vt:lpstr>PowerPoint Presentation</vt:lpstr>
      <vt:lpstr>Bitácora Diaria de Eventos</vt:lpstr>
      <vt:lpstr>Cronograma de Hitos </vt:lpstr>
      <vt:lpstr>Cronograma de Hitos </vt:lpstr>
      <vt:lpstr>PowerPoint Presentation</vt:lpstr>
      <vt:lpstr>Identificación de posibles  casos de fraude en el RUV</vt:lpstr>
      <vt:lpstr>Cronograma de Hitos </vt:lpstr>
      <vt:lpstr>Cronograma de Hitos </vt:lpstr>
      <vt:lpstr>Cronograma de Hitos </vt:lpstr>
      <vt:lpstr>PowerPoint Presentation</vt:lpstr>
      <vt:lpstr>Monitoreo de la dinámica y comportamiento del mercado de tierras rurales en Colombia </vt:lpstr>
      <vt:lpstr>Cronograma de Hitos Actualizado 2021 - UPRA </vt:lpstr>
      <vt:lpstr>Cronograma de Hitos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Carlos Javier</cp:lastModifiedBy>
  <cp:revision>127</cp:revision>
  <cp:lastPrinted>2019-12-12T15:57:25Z</cp:lastPrinted>
  <dcterms:created xsi:type="dcterms:W3CDTF">2019-03-19T14:57:56Z</dcterms:created>
  <dcterms:modified xsi:type="dcterms:W3CDTF">2021-02-11T16:41:17Z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