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6"/>
  </p:notesMasterIdLst>
  <p:sldIdLst>
    <p:sldId id="3171" r:id="rId5"/>
    <p:sldId id="3152" r:id="rId6"/>
    <p:sldId id="3173" r:id="rId7"/>
    <p:sldId id="3183" r:id="rId8"/>
    <p:sldId id="3150" r:id="rId9"/>
    <p:sldId id="3201" r:id="rId10"/>
    <p:sldId id="3202" r:id="rId11"/>
    <p:sldId id="3156" r:id="rId12"/>
    <p:sldId id="3159" r:id="rId13"/>
    <p:sldId id="3158" r:id="rId14"/>
    <p:sldId id="3169" r:id="rId15"/>
    <p:sldId id="3160" r:id="rId16"/>
    <p:sldId id="3161" r:id="rId17"/>
    <p:sldId id="3206" r:id="rId18"/>
    <p:sldId id="3208" r:id="rId19"/>
    <p:sldId id="3198" r:id="rId20"/>
    <p:sldId id="3189" r:id="rId21"/>
    <p:sldId id="3209" r:id="rId22"/>
    <p:sldId id="3203" r:id="rId23"/>
    <p:sldId id="3210" r:id="rId24"/>
    <p:sldId id="3140" r:id="rId25"/>
  </p:sldIdLst>
  <p:sldSz cx="15479713" cy="9720263"/>
  <p:notesSz cx="6858000" cy="5010150"/>
  <p:embeddedFontLst>
    <p:embeddedFont>
      <p:font typeface="Abadi" panose="020B0604020104020204" pitchFamily="34" charset="0"/>
      <p:regular r:id="rId27"/>
    </p:embeddedFont>
    <p:embeddedFont>
      <p:font typeface="Calibri" panose="020F0502020204030204" pitchFamily="34" charset="0"/>
      <p:regular r:id="rId28"/>
      <p:bold r:id="rId29"/>
      <p:italic r:id="rId30"/>
      <p:boldItalic r:id="rId31"/>
    </p:embeddedFont>
    <p:embeddedFont>
      <p:font typeface="Work Sans" panose="020B0604020202020204" charset="0"/>
      <p:regular r:id="rId32"/>
      <p:bold r:id="rId33"/>
      <p:italic r:id="rId34"/>
      <p:boldItalic r:id="rId35"/>
    </p:embeddedFont>
    <p:embeddedFont>
      <p:font typeface="Work Sans Light" panose="020B0604020202020204" charset="0"/>
      <p:regular r:id="rId36"/>
      <p:italic r:id="rId37"/>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81" d="100"/>
          <a:sy n="81"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userId="562471d2-2fd6-49e9-af13-43c590bd592c" providerId="ADAL" clId="{E66ECB35-78D5-44A8-B076-9BF57A035542}"/>
    <pc:docChg chg="modSld">
      <pc:chgData name="Luis Alfonso" userId="562471d2-2fd6-49e9-af13-43c590bd592c" providerId="ADAL" clId="{E66ECB35-78D5-44A8-B076-9BF57A035542}" dt="2021-01-14T17:01:23.330" v="8"/>
      <pc:docMkLst>
        <pc:docMk/>
      </pc:docMkLst>
      <pc:sldChg chg="modSp">
        <pc:chgData name="Luis Alfonso" userId="562471d2-2fd6-49e9-af13-43c590bd592c" providerId="ADAL" clId="{E66ECB35-78D5-44A8-B076-9BF57A035542}" dt="2021-01-14T17:01:10.991" v="6"/>
        <pc:sldMkLst>
          <pc:docMk/>
          <pc:sldMk cId="259315385" sldId="3169"/>
        </pc:sldMkLst>
        <pc:graphicFrameChg chg="mod">
          <ac:chgData name="Luis Alfonso" userId="562471d2-2fd6-49e9-af13-43c590bd592c" providerId="ADAL" clId="{E66ECB35-78D5-44A8-B076-9BF57A035542}" dt="2021-01-14T17:01:10.991" v="6"/>
          <ac:graphicFrameMkLst>
            <pc:docMk/>
            <pc:sldMk cId="259315385" sldId="3169"/>
            <ac:graphicFrameMk id="8" creationId="{5BF6D53B-53D7-4020-AE41-DD0AB830B723}"/>
          </ac:graphicFrameMkLst>
        </pc:graphicFrameChg>
      </pc:sldChg>
      <pc:sldChg chg="modSp">
        <pc:chgData name="Luis Alfonso" userId="562471d2-2fd6-49e9-af13-43c590bd592c" providerId="ADAL" clId="{E66ECB35-78D5-44A8-B076-9BF57A035542}" dt="2021-01-14T17:01:17.329" v="7"/>
        <pc:sldMkLst>
          <pc:docMk/>
          <pc:sldMk cId="264254320" sldId="3198"/>
        </pc:sldMkLst>
        <pc:graphicFrameChg chg="mod">
          <ac:chgData name="Luis Alfonso" userId="562471d2-2fd6-49e9-af13-43c590bd592c" providerId="ADAL" clId="{E66ECB35-78D5-44A8-B076-9BF57A035542}" dt="2021-01-14T17:01:17.329" v="7"/>
          <ac:graphicFrameMkLst>
            <pc:docMk/>
            <pc:sldMk cId="264254320" sldId="3198"/>
            <ac:graphicFrameMk id="8" creationId="{5BF6D53B-53D7-4020-AE41-DD0AB830B723}"/>
          </ac:graphicFrameMkLst>
        </pc:graphicFrameChg>
      </pc:sldChg>
      <pc:sldChg chg="modSp">
        <pc:chgData name="Luis Alfonso" userId="562471d2-2fd6-49e9-af13-43c590bd592c" providerId="ADAL" clId="{E66ECB35-78D5-44A8-B076-9BF57A035542}" dt="2021-01-14T17:00:55.334" v="4"/>
        <pc:sldMkLst>
          <pc:docMk/>
          <pc:sldMk cId="2499710474" sldId="3202"/>
        </pc:sldMkLst>
        <pc:graphicFrameChg chg="mod">
          <ac:chgData name="Luis Alfonso" userId="562471d2-2fd6-49e9-af13-43c590bd592c" providerId="ADAL" clId="{E66ECB35-78D5-44A8-B076-9BF57A035542}" dt="2021-01-14T17:00:55.334" v="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9F44AEE4-5BE6-40B3-86B2-78592DBBD9E2}"/>
    <pc:docChg chg="addSld delSld modSld">
      <pc:chgData name="Luis Alfonso Patarroyo Niño" userId="562471d2-2fd6-49e9-af13-43c590bd592c" providerId="ADAL" clId="{9F44AEE4-5BE6-40B3-86B2-78592DBBD9E2}" dt="2021-02-17T19:24:23.112" v="15" actId="2696"/>
      <pc:docMkLst>
        <pc:docMk/>
      </pc:docMkLst>
      <pc:sldChg chg="modSp">
        <pc:chgData name="Luis Alfonso Patarroyo Niño" userId="562471d2-2fd6-49e9-af13-43c590bd592c" providerId="ADAL" clId="{9F44AEE4-5BE6-40B3-86B2-78592DBBD9E2}" dt="2021-02-17T19:19:21.001" v="5"/>
        <pc:sldMkLst>
          <pc:docMk/>
          <pc:sldMk cId="259315385" sldId="3169"/>
        </pc:sldMkLst>
        <pc:graphicFrameChg chg="mod">
          <ac:chgData name="Luis Alfonso Patarroyo Niño" userId="562471d2-2fd6-49e9-af13-43c590bd592c" providerId="ADAL" clId="{9F44AEE4-5BE6-40B3-86B2-78592DBBD9E2}" dt="2021-02-17T19:19:21.001" v="5"/>
          <ac:graphicFrameMkLst>
            <pc:docMk/>
            <pc:sldMk cId="259315385" sldId="3169"/>
            <ac:graphicFrameMk id="8" creationId="{5BF6D53B-53D7-4020-AE41-DD0AB830B723}"/>
          </ac:graphicFrameMkLst>
        </pc:graphicFrameChg>
      </pc:sldChg>
      <pc:sldChg chg="del">
        <pc:chgData name="Luis Alfonso Patarroyo Niño" userId="562471d2-2fd6-49e9-af13-43c590bd592c" providerId="ADAL" clId="{9F44AEE4-5BE6-40B3-86B2-78592DBBD9E2}" dt="2021-02-17T19:23:03.728" v="11" actId="2696"/>
        <pc:sldMkLst>
          <pc:docMk/>
          <pc:sldMk cId="266618118" sldId="3190"/>
        </pc:sldMkLst>
      </pc:sldChg>
      <pc:sldChg chg="modSp">
        <pc:chgData name="Luis Alfonso Patarroyo Niño" userId="562471d2-2fd6-49e9-af13-43c590bd592c" providerId="ADAL" clId="{9F44AEE4-5BE6-40B3-86B2-78592DBBD9E2}" dt="2021-02-17T19:19:36.987" v="6"/>
        <pc:sldMkLst>
          <pc:docMk/>
          <pc:sldMk cId="264254320" sldId="3198"/>
        </pc:sldMkLst>
        <pc:graphicFrameChg chg="mod">
          <ac:chgData name="Luis Alfonso Patarroyo Niño" userId="562471d2-2fd6-49e9-af13-43c590bd592c" providerId="ADAL" clId="{9F44AEE4-5BE6-40B3-86B2-78592DBBD9E2}" dt="2021-02-17T19:19:36.987" v="6"/>
          <ac:graphicFrameMkLst>
            <pc:docMk/>
            <pc:sldMk cId="264254320" sldId="3198"/>
            <ac:graphicFrameMk id="8" creationId="{5BF6D53B-53D7-4020-AE41-DD0AB830B723}"/>
          </ac:graphicFrameMkLst>
        </pc:graphicFrameChg>
      </pc:sldChg>
      <pc:sldChg chg="modSp del">
        <pc:chgData name="Luis Alfonso Patarroyo Niño" userId="562471d2-2fd6-49e9-af13-43c590bd592c" providerId="ADAL" clId="{9F44AEE4-5BE6-40B3-86B2-78592DBBD9E2}" dt="2021-02-17T19:24:23.112" v="15" actId="2696"/>
        <pc:sldMkLst>
          <pc:docMk/>
          <pc:sldMk cId="3840524474" sldId="3199"/>
        </pc:sldMkLst>
        <pc:graphicFrameChg chg="mod">
          <ac:chgData name="Luis Alfonso Patarroyo Niño" userId="562471d2-2fd6-49e9-af13-43c590bd592c" providerId="ADAL" clId="{9F44AEE4-5BE6-40B3-86B2-78592DBBD9E2}" dt="2021-02-17T19:19:45.110" v="7"/>
          <ac:graphicFrameMkLst>
            <pc:docMk/>
            <pc:sldMk cId="3840524474" sldId="3199"/>
            <ac:graphicFrameMk id="8" creationId="{5BF6D53B-53D7-4020-AE41-DD0AB830B723}"/>
          </ac:graphicFrameMkLst>
        </pc:graphicFrameChg>
      </pc:sldChg>
      <pc:sldChg chg="del">
        <pc:chgData name="Luis Alfonso Patarroyo Niño" userId="562471d2-2fd6-49e9-af13-43c590bd592c" providerId="ADAL" clId="{9F44AEE4-5BE6-40B3-86B2-78592DBBD9E2}" dt="2021-02-17T19:22:42.284" v="9" actId="2696"/>
        <pc:sldMkLst>
          <pc:docMk/>
          <pc:sldMk cId="3533379790" sldId="3200"/>
        </pc:sldMkLst>
      </pc:sldChg>
      <pc:sldChg chg="modSp">
        <pc:chgData name="Luis Alfonso Patarroyo Niño" userId="562471d2-2fd6-49e9-af13-43c590bd592c" providerId="ADAL" clId="{9F44AEE4-5BE6-40B3-86B2-78592DBBD9E2}" dt="2021-02-17T19:19:03.028" v="4" actId="20577"/>
        <pc:sldMkLst>
          <pc:docMk/>
          <pc:sldMk cId="2499710474" sldId="3202"/>
        </pc:sldMkLst>
        <pc:graphicFrameChg chg="modGraphic">
          <ac:chgData name="Luis Alfonso Patarroyo Niño" userId="562471d2-2fd6-49e9-af13-43c590bd592c" providerId="ADAL" clId="{9F44AEE4-5BE6-40B3-86B2-78592DBBD9E2}" dt="2021-02-17T19:19:03.028" v="4" actId="20577"/>
          <ac:graphicFrameMkLst>
            <pc:docMk/>
            <pc:sldMk cId="2499710474" sldId="3202"/>
            <ac:graphicFrameMk id="5" creationId="{DFD7A878-1DBA-40BF-B780-9E7741D072A6}"/>
          </ac:graphicFrameMkLst>
        </pc:graphicFrameChg>
      </pc:sldChg>
      <pc:sldChg chg="add">
        <pc:chgData name="Luis Alfonso Patarroyo Niño" userId="562471d2-2fd6-49e9-af13-43c590bd592c" providerId="ADAL" clId="{9F44AEE4-5BE6-40B3-86B2-78592DBBD9E2}" dt="2021-02-17T19:22:36.267" v="8"/>
        <pc:sldMkLst>
          <pc:docMk/>
          <pc:sldMk cId="1909113226" sldId="3203"/>
        </pc:sldMkLst>
      </pc:sldChg>
      <pc:sldChg chg="add">
        <pc:chgData name="Luis Alfonso Patarroyo Niño" userId="562471d2-2fd6-49e9-af13-43c590bd592c" providerId="ADAL" clId="{9F44AEE4-5BE6-40B3-86B2-78592DBBD9E2}" dt="2021-02-17T19:22:59.413" v="10"/>
        <pc:sldMkLst>
          <pc:docMk/>
          <pc:sldMk cId="2432832277" sldId="3209"/>
        </pc:sldMkLst>
      </pc:sldChg>
      <pc:sldChg chg="modSp add">
        <pc:chgData name="Luis Alfonso Patarroyo Niño" userId="562471d2-2fd6-49e9-af13-43c590bd592c" providerId="ADAL" clId="{9F44AEE4-5BE6-40B3-86B2-78592DBBD9E2}" dt="2021-02-17T19:24:08.409" v="14" actId="6549"/>
        <pc:sldMkLst>
          <pc:docMk/>
          <pc:sldMk cId="1479585278" sldId="3210"/>
        </pc:sldMkLst>
        <pc:graphicFrameChg chg="mod modGraphic">
          <ac:chgData name="Luis Alfonso Patarroyo Niño" userId="562471d2-2fd6-49e9-af13-43c590bd592c" providerId="ADAL" clId="{9F44AEE4-5BE6-40B3-86B2-78592DBBD9E2}" dt="2021-02-17T19:24:08.409" v="14" actId="6549"/>
          <ac:graphicFrameMkLst>
            <pc:docMk/>
            <pc:sldMk cId="1479585278" sldId="3210"/>
            <ac:graphicFrameMk id="8" creationId="{5BF6D53B-53D7-4020-AE41-DD0AB830B723}"/>
          </ac:graphicFrameMkLst>
        </pc:graphicFrameChg>
      </pc:sldChg>
    </pc:docChg>
  </pc:docChgLst>
  <pc:docChgLst>
    <pc:chgData name="Luis Alfonso Patarroyo Niño" userId="562471d2-2fd6-49e9-af13-43c590bd592c" providerId="ADAL" clId="{E494F0A1-222E-47AE-95F7-AB21DCC4425C}"/>
    <pc:docChg chg="modSld">
      <pc:chgData name="Luis Alfonso Patarroyo Niño" userId="562471d2-2fd6-49e9-af13-43c590bd592c" providerId="ADAL" clId="{E494F0A1-222E-47AE-95F7-AB21DCC4425C}" dt="2021-01-26T20:45:20.048" v="1" actId="20577"/>
      <pc:docMkLst>
        <pc:docMk/>
      </pc:docMkLst>
      <pc:sldChg chg="modSp mod">
        <pc:chgData name="Luis Alfonso Patarroyo Niño" userId="562471d2-2fd6-49e9-af13-43c590bd592c" providerId="ADAL" clId="{E494F0A1-222E-47AE-95F7-AB21DCC4425C}" dt="2021-01-26T20:45:20.048" v="1" actId="20577"/>
        <pc:sldMkLst>
          <pc:docMk/>
          <pc:sldMk cId="1400133704" sldId="3159"/>
        </pc:sldMkLst>
        <pc:spChg chg="mod">
          <ac:chgData name="Luis Alfonso Patarroyo Niño" userId="562471d2-2fd6-49e9-af13-43c590bd592c" providerId="ADAL" clId="{E494F0A1-222E-47AE-95F7-AB21DCC4425C}" dt="2021-01-26T20:45:20.048" v="1" actId="20577"/>
          <ac:spMkLst>
            <pc:docMk/>
            <pc:sldMk cId="1400133704" sldId="3159"/>
            <ac:spMk id="37" creationId="{D13D9965-E89E-452D-A439-206729A5E4DE}"/>
          </ac:spMkLst>
        </pc:sp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B9F647F9-FCEC-4ED9-B692-CE71FE2D08CC}"/>
    <pc:docChg chg="undo modSld">
      <pc:chgData name="Luis Alfonso Patarroyo Niño" userId="562471d2-2fd6-49e9-af13-43c590bd592c" providerId="ADAL" clId="{B9F647F9-FCEC-4ED9-B692-CE71FE2D08CC}" dt="2021-02-05T21:04:42.529" v="93" actId="1038"/>
      <pc:docMkLst>
        <pc:docMk/>
      </pc:docMkLst>
      <pc:sldChg chg="modSp">
        <pc:chgData name="Luis Alfonso Patarroyo Niño" userId="562471d2-2fd6-49e9-af13-43c590bd592c" providerId="ADAL" clId="{B9F647F9-FCEC-4ED9-B692-CE71FE2D08CC}" dt="2021-02-05T21:04:42.529" v="93" actId="1038"/>
        <pc:sldMkLst>
          <pc:docMk/>
          <pc:sldMk cId="2611391336" sldId="3161"/>
        </pc:sldMkLst>
        <pc:spChg chg="mod">
          <ac:chgData name="Luis Alfonso Patarroyo Niño" userId="562471d2-2fd6-49e9-af13-43c590bd592c" providerId="ADAL" clId="{B9F647F9-FCEC-4ED9-B692-CE71FE2D08CC}" dt="2021-02-05T21:04:32.088" v="86" actId="14100"/>
          <ac:spMkLst>
            <pc:docMk/>
            <pc:sldMk cId="2611391336" sldId="3161"/>
            <ac:spMk id="28" creationId="{3DC8C709-1E57-4367-BA43-C19391D2A1BB}"/>
          </ac:spMkLst>
        </pc:spChg>
        <pc:spChg chg="mod">
          <ac:chgData name="Luis Alfonso Patarroyo Niño" userId="562471d2-2fd6-49e9-af13-43c590bd592c" providerId="ADAL" clId="{B9F647F9-FCEC-4ED9-B692-CE71FE2D08CC}" dt="2021-02-05T21:04:42.529" v="93" actId="1038"/>
          <ac:spMkLst>
            <pc:docMk/>
            <pc:sldMk cId="2611391336" sldId="3161"/>
            <ac:spMk id="37" creationId="{D13D9965-E89E-452D-A439-206729A5E4DE}"/>
          </ac:spMkLst>
        </pc:spChg>
      </pc:sldChg>
      <pc:sldChg chg="modSp">
        <pc:chgData name="Luis Alfonso Patarroyo Niño" userId="562471d2-2fd6-49e9-af13-43c590bd592c" providerId="ADAL" clId="{B9F647F9-FCEC-4ED9-B692-CE71FE2D08CC}" dt="2021-02-05T20:46:34.994" v="5"/>
        <pc:sldMkLst>
          <pc:docMk/>
          <pc:sldMk cId="259315385" sldId="3169"/>
        </pc:sldMkLst>
        <pc:graphicFrameChg chg="mod">
          <ac:chgData name="Luis Alfonso Patarroyo Niño" userId="562471d2-2fd6-49e9-af13-43c590bd592c" providerId="ADAL" clId="{B9F647F9-FCEC-4ED9-B692-CE71FE2D08CC}" dt="2021-02-05T20:46:34.994" v="5"/>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F647F9-FCEC-4ED9-B692-CE71FE2D08CC}" dt="2021-02-05T20:47:03.406" v="6"/>
        <pc:sldMkLst>
          <pc:docMk/>
          <pc:sldMk cId="264254320" sldId="3198"/>
        </pc:sldMkLst>
        <pc:graphicFrameChg chg="mod">
          <ac:chgData name="Luis Alfonso Patarroyo Niño" userId="562471d2-2fd6-49e9-af13-43c590bd592c" providerId="ADAL" clId="{B9F647F9-FCEC-4ED9-B692-CE71FE2D08CC}" dt="2021-02-05T20:47:03.406" v="6"/>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9F647F9-FCEC-4ED9-B692-CE71FE2D08CC}" dt="2021-02-05T20:45:16.163" v="4" actId="20577"/>
        <pc:sldMkLst>
          <pc:docMk/>
          <pc:sldMk cId="2499710474" sldId="3202"/>
        </pc:sldMkLst>
        <pc:graphicFrameChg chg="modGraphic">
          <ac:chgData name="Luis Alfonso Patarroyo Niño" userId="562471d2-2fd6-49e9-af13-43c590bd592c" providerId="ADAL" clId="{B9F647F9-FCEC-4ED9-B692-CE71FE2D08CC}" dt="2021-02-05T20:45:16.163" v="4" actId="20577"/>
          <ac:graphicFrameMkLst>
            <pc:docMk/>
            <pc:sldMk cId="2499710474" sldId="3202"/>
            <ac:graphicFrameMk id="5" creationId="{DFD7A878-1DBA-40BF-B780-9E7741D072A6}"/>
          </ac:graphicFrameMkLst>
        </pc:graphicFrameChg>
      </pc:sldChg>
    </pc:docChg>
  </pc:docChgLst>
  <pc:docChgLst>
    <pc:chgData name="Luis Alfonso" userId="562471d2-2fd6-49e9-af13-43c590bd592c" providerId="ADAL" clId="{112C70F3-CF53-4F9A-84EB-056ACF2EE6AE}"/>
    <pc:docChg chg="modSld">
      <pc:chgData name="Luis Alfonso" userId="562471d2-2fd6-49e9-af13-43c590bd592c" providerId="ADAL" clId="{112C70F3-CF53-4F9A-84EB-056ACF2EE6AE}" dt="2020-12-23T14:38:42.383" v="31" actId="1076"/>
      <pc:docMkLst>
        <pc:docMk/>
      </pc:docMkLst>
      <pc:sldChg chg="modSp mod">
        <pc:chgData name="Luis Alfonso" userId="562471d2-2fd6-49e9-af13-43c590bd592c" providerId="ADAL" clId="{112C70F3-CF53-4F9A-84EB-056ACF2EE6AE}" dt="2020-12-23T14:38:06.071" v="27" actId="1076"/>
        <pc:sldMkLst>
          <pc:docMk/>
          <pc:sldMk cId="259315385" sldId="3169"/>
        </pc:sldMkLst>
        <pc:graphicFrameChg chg="mod modGraphic">
          <ac:chgData name="Luis Alfonso" userId="562471d2-2fd6-49e9-af13-43c590bd592c" providerId="ADAL" clId="{112C70F3-CF53-4F9A-84EB-056ACF2EE6AE}" dt="2020-12-23T14:38:06.071" v="27" actId="1076"/>
          <ac:graphicFrameMkLst>
            <pc:docMk/>
            <pc:sldMk cId="259315385" sldId="3169"/>
            <ac:graphicFrameMk id="8" creationId="{5BF6D53B-53D7-4020-AE41-DD0AB830B723}"/>
          </ac:graphicFrameMkLst>
        </pc:graphicFrameChg>
      </pc:sldChg>
      <pc:sldChg chg="modSp mod">
        <pc:chgData name="Luis Alfonso" userId="562471d2-2fd6-49e9-af13-43c590bd592c" providerId="ADAL" clId="{112C70F3-CF53-4F9A-84EB-056ACF2EE6AE}" dt="2020-12-23T14:38:27.448" v="29" actId="1076"/>
        <pc:sldMkLst>
          <pc:docMk/>
          <pc:sldMk cId="264254320" sldId="3198"/>
        </pc:sldMkLst>
        <pc:graphicFrameChg chg="mod modGraphic">
          <ac:chgData name="Luis Alfonso" userId="562471d2-2fd6-49e9-af13-43c590bd592c" providerId="ADAL" clId="{112C70F3-CF53-4F9A-84EB-056ACF2EE6AE}" dt="2020-12-23T14:38:27.448" v="29" actId="1076"/>
          <ac:graphicFrameMkLst>
            <pc:docMk/>
            <pc:sldMk cId="264254320" sldId="3198"/>
            <ac:graphicFrameMk id="8" creationId="{5BF6D53B-53D7-4020-AE41-DD0AB830B723}"/>
          </ac:graphicFrameMkLst>
        </pc:graphicFrameChg>
      </pc:sldChg>
      <pc:sldChg chg="modSp mod">
        <pc:chgData name="Luis Alfonso" userId="562471d2-2fd6-49e9-af13-43c590bd592c" providerId="ADAL" clId="{112C70F3-CF53-4F9A-84EB-056ACF2EE6AE}" dt="2020-12-23T14:37:20.120" v="22" actId="1076"/>
        <pc:sldMkLst>
          <pc:docMk/>
          <pc:sldMk cId="2499710474" sldId="3202"/>
        </pc:sldMkLst>
        <pc:graphicFrameChg chg="mod modGraphic">
          <ac:chgData name="Luis Alfonso" userId="562471d2-2fd6-49e9-af13-43c590bd592c" providerId="ADAL" clId="{112C70F3-CF53-4F9A-84EB-056ACF2EE6AE}" dt="2020-12-23T14:37:20.120" v="22" actId="107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5137721-3F6C-4649-BE0A-AA67F5F606B0}"/>
    <pc:docChg chg="modSld">
      <pc:chgData name="Luis Alfonso Patarroyo Niño" userId="562471d2-2fd6-49e9-af13-43c590bd592c" providerId="ADAL" clId="{45137721-3F6C-4649-BE0A-AA67F5F606B0}" dt="2021-01-06T20:35:39.692" v="4"/>
      <pc:docMkLst>
        <pc:docMk/>
      </pc:docMkLst>
      <pc:sldChg chg="modSp">
        <pc:chgData name="Luis Alfonso Patarroyo Niño" userId="562471d2-2fd6-49e9-af13-43c590bd592c" providerId="ADAL" clId="{45137721-3F6C-4649-BE0A-AA67F5F606B0}" dt="2021-01-06T20:35:08.135" v="2"/>
        <pc:sldMkLst>
          <pc:docMk/>
          <pc:sldMk cId="259315385" sldId="3169"/>
        </pc:sldMkLst>
        <pc:graphicFrameChg chg="mod">
          <ac:chgData name="Luis Alfonso Patarroyo Niño" userId="562471d2-2fd6-49e9-af13-43c590bd592c" providerId="ADAL" clId="{45137721-3F6C-4649-BE0A-AA67F5F606B0}" dt="2021-01-06T20:35:08.135"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5137721-3F6C-4649-BE0A-AA67F5F606B0}" dt="2021-01-06T20:35:16.173" v="3"/>
        <pc:sldMkLst>
          <pc:docMk/>
          <pc:sldMk cId="264254320" sldId="3198"/>
        </pc:sldMkLst>
        <pc:graphicFrameChg chg="mod">
          <ac:chgData name="Luis Alfonso Patarroyo Niño" userId="562471d2-2fd6-49e9-af13-43c590bd592c" providerId="ADAL" clId="{45137721-3F6C-4649-BE0A-AA67F5F606B0}" dt="2021-01-06T20:35:16.173"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5137721-3F6C-4649-BE0A-AA67F5F606B0}" dt="2021-01-06T20:34:47.301" v="0"/>
        <pc:sldMkLst>
          <pc:docMk/>
          <pc:sldMk cId="2499710474" sldId="3202"/>
        </pc:sldMkLst>
        <pc:graphicFrameChg chg="mod">
          <ac:chgData name="Luis Alfonso Patarroyo Niño" userId="562471d2-2fd6-49e9-af13-43c590bd592c" providerId="ADAL" clId="{45137721-3F6C-4649-BE0A-AA67F5F606B0}" dt="2021-01-06T20:34:47.30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FD1068F-14E1-4CF1-A6E0-1566E13C38EC}"/>
    <pc:docChg chg="undo modSld">
      <pc:chgData name="Luis Alfonso Patarroyo Niño" userId="562471d2-2fd6-49e9-af13-43c590bd592c" providerId="ADAL" clId="{1FD1068F-14E1-4CF1-A6E0-1566E13C38EC}" dt="2020-12-03T14:37:32.345" v="51" actId="20577"/>
      <pc:docMkLst>
        <pc:docMk/>
      </pc:docMkLst>
      <pc:sldChg chg="modSp">
        <pc:chgData name="Luis Alfonso Patarroyo Niño" userId="562471d2-2fd6-49e9-af13-43c590bd592c" providerId="ADAL" clId="{1FD1068F-14E1-4CF1-A6E0-1566E13C38EC}" dt="2020-12-03T14:33:35.150" v="26"/>
        <pc:sldMkLst>
          <pc:docMk/>
          <pc:sldMk cId="259315385" sldId="3169"/>
        </pc:sldMkLst>
        <pc:graphicFrameChg chg="mod">
          <ac:chgData name="Luis Alfonso Patarroyo Niño" userId="562471d2-2fd6-49e9-af13-43c590bd592c" providerId="ADAL" clId="{1FD1068F-14E1-4CF1-A6E0-1566E13C38EC}" dt="2020-12-03T14:33:35.150" v="26"/>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42.728" v="27"/>
        <pc:sldMkLst>
          <pc:docMk/>
          <pc:sldMk cId="264254320" sldId="3198"/>
        </pc:sldMkLst>
        <pc:graphicFrameChg chg="mod">
          <ac:chgData name="Luis Alfonso Patarroyo Niño" userId="562471d2-2fd6-49e9-af13-43c590bd592c" providerId="ADAL" clId="{1FD1068F-14E1-4CF1-A6E0-1566E13C38EC}" dt="2020-12-03T14:33:42.728" v="27"/>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FD1068F-14E1-4CF1-A6E0-1566E13C38EC}" dt="2020-12-03T14:33:11.516" v="24"/>
        <pc:sldMkLst>
          <pc:docMk/>
          <pc:sldMk cId="2499710474" sldId="3202"/>
        </pc:sldMkLst>
        <pc:graphicFrameChg chg="mod">
          <ac:chgData name="Luis Alfonso Patarroyo Niño" userId="562471d2-2fd6-49e9-af13-43c590bd592c" providerId="ADAL" clId="{1FD1068F-14E1-4CF1-A6E0-1566E13C38EC}" dt="2020-12-03T14:33:11.516" v="2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0A578DD-B3CD-4C03-9B04-B028C8F40EDB}"/>
    <pc:docChg chg="undo delSld modSld">
      <pc:chgData name="Luis Alfonso Patarroyo Niño" userId="562471d2-2fd6-49e9-af13-43c590bd592c" providerId="ADAL" clId="{20A578DD-B3CD-4C03-9B04-B028C8F40EDB}" dt="2021-02-02T20:42:39.366" v="105" actId="20577"/>
      <pc:docMkLst>
        <pc:docMk/>
      </pc:docMkLst>
      <pc:sldChg chg="modSp">
        <pc:chgData name="Luis Alfonso Patarroyo Niño" userId="562471d2-2fd6-49e9-af13-43c590bd592c" providerId="ADAL" clId="{20A578DD-B3CD-4C03-9B04-B028C8F40EDB}" dt="2021-02-02T20:33:10.856" v="25" actId="20577"/>
        <pc:sldMkLst>
          <pc:docMk/>
          <pc:sldMk cId="2358655885" sldId="3156"/>
        </pc:sldMkLst>
        <pc:spChg chg="mod">
          <ac:chgData name="Luis Alfonso Patarroyo Niño" userId="562471d2-2fd6-49e9-af13-43c590bd592c" providerId="ADAL" clId="{20A578DD-B3CD-4C03-9B04-B028C8F40EDB}" dt="2021-02-02T20:33:10.856" v="25" actId="20577"/>
          <ac:spMkLst>
            <pc:docMk/>
            <pc:sldMk cId="2358655885" sldId="3156"/>
            <ac:spMk id="8" creationId="{A5A3A6D0-7C72-4B5A-927A-DDD0406C42CB}"/>
          </ac:spMkLst>
        </pc:spChg>
      </pc:sldChg>
      <pc:sldChg chg="modSp">
        <pc:chgData name="Luis Alfonso Patarroyo Niño" userId="562471d2-2fd6-49e9-af13-43c590bd592c" providerId="ADAL" clId="{20A578DD-B3CD-4C03-9B04-B028C8F40EDB}" dt="2021-02-02T20:42:39.366" v="105" actId="20577"/>
        <pc:sldMkLst>
          <pc:docMk/>
          <pc:sldMk cId="1400133704" sldId="3159"/>
        </pc:sldMkLst>
        <pc:spChg chg="mod">
          <ac:chgData name="Luis Alfonso Patarroyo Niño" userId="562471d2-2fd6-49e9-af13-43c590bd592c" providerId="ADAL" clId="{20A578DD-B3CD-4C03-9B04-B028C8F40EDB}" dt="2021-02-02T20:42:39.366" v="105" actId="20577"/>
          <ac:spMkLst>
            <pc:docMk/>
            <pc:sldMk cId="1400133704" sldId="3159"/>
            <ac:spMk id="33" creationId="{D2380703-56AD-4B25-A328-0BEE753A8846}"/>
          </ac:spMkLst>
        </pc:spChg>
      </pc:sldChg>
      <pc:sldChg chg="modSp">
        <pc:chgData name="Luis Alfonso Patarroyo Niño" userId="562471d2-2fd6-49e9-af13-43c590bd592c" providerId="ADAL" clId="{20A578DD-B3CD-4C03-9B04-B028C8F40EDB}" dt="2021-02-02T20:33:21.727" v="27" actId="20577"/>
        <pc:sldMkLst>
          <pc:docMk/>
          <pc:sldMk cId="3153709726" sldId="3160"/>
        </pc:sldMkLst>
        <pc:spChg chg="mod">
          <ac:chgData name="Luis Alfonso Patarroyo Niño" userId="562471d2-2fd6-49e9-af13-43c590bd592c" providerId="ADAL" clId="{20A578DD-B3CD-4C03-9B04-B028C8F40EDB}" dt="2021-02-02T20:33:21.727" v="27" actId="20577"/>
          <ac:spMkLst>
            <pc:docMk/>
            <pc:sldMk cId="3153709726" sldId="3160"/>
            <ac:spMk id="8" creationId="{A5A3A6D0-7C72-4B5A-927A-DDD0406C42CB}"/>
          </ac:spMkLst>
        </pc:spChg>
      </pc:sldChg>
      <pc:sldChg chg="modSp">
        <pc:chgData name="Luis Alfonso Patarroyo Niño" userId="562471d2-2fd6-49e9-af13-43c590bd592c" providerId="ADAL" clId="{20A578DD-B3CD-4C03-9B04-B028C8F40EDB}" dt="2021-02-02T20:41:31.720" v="101" actId="6549"/>
        <pc:sldMkLst>
          <pc:docMk/>
          <pc:sldMk cId="2611391336" sldId="3161"/>
        </pc:sldMkLst>
        <pc:spChg chg="mod">
          <ac:chgData name="Luis Alfonso Patarroyo Niño" userId="562471d2-2fd6-49e9-af13-43c590bd592c" providerId="ADAL" clId="{20A578DD-B3CD-4C03-9B04-B028C8F40EDB}" dt="2021-02-02T20:41:31.720" v="101" actId="6549"/>
          <ac:spMkLst>
            <pc:docMk/>
            <pc:sldMk cId="2611391336" sldId="3161"/>
            <ac:spMk id="33" creationId="{D2380703-56AD-4B25-A328-0BEE753A8846}"/>
          </ac:spMkLst>
        </pc:spChg>
      </pc:sldChg>
      <pc:sldChg chg="modSp">
        <pc:chgData name="Luis Alfonso Patarroyo Niño" userId="562471d2-2fd6-49e9-af13-43c590bd592c" providerId="ADAL" clId="{20A578DD-B3CD-4C03-9B04-B028C8F40EDB}" dt="2021-02-02T20:34:06.970" v="32" actId="14734"/>
        <pc:sldMkLst>
          <pc:docMk/>
          <pc:sldMk cId="259315385" sldId="3169"/>
        </pc:sldMkLst>
        <pc:graphicFrameChg chg="mod modGraphic">
          <ac:chgData name="Luis Alfonso Patarroyo Niño" userId="562471d2-2fd6-49e9-af13-43c590bd592c" providerId="ADAL" clId="{20A578DD-B3CD-4C03-9B04-B028C8F40EDB}" dt="2021-02-02T20:34:06.970" v="32" actId="14734"/>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0A578DD-B3CD-4C03-9B04-B028C8F40EDB}" dt="2021-02-02T20:39:38.739" v="76" actId="20577"/>
        <pc:sldMkLst>
          <pc:docMk/>
          <pc:sldMk cId="762386064" sldId="3171"/>
        </pc:sldMkLst>
        <pc:spChg chg="mod">
          <ac:chgData name="Luis Alfonso Patarroyo Niño" userId="562471d2-2fd6-49e9-af13-43c590bd592c" providerId="ADAL" clId="{20A578DD-B3CD-4C03-9B04-B028C8F40EDB}" dt="2021-02-02T20:39:38.739" v="76" actId="20577"/>
          <ac:spMkLst>
            <pc:docMk/>
            <pc:sldMk cId="762386064" sldId="3171"/>
            <ac:spMk id="5" creationId="{104147C0-E544-484E-B7FE-9F6CC25A321E}"/>
          </ac:spMkLst>
        </pc:spChg>
      </pc:sldChg>
      <pc:sldChg chg="modSp">
        <pc:chgData name="Luis Alfonso Patarroyo Niño" userId="562471d2-2fd6-49e9-af13-43c590bd592c" providerId="ADAL" clId="{20A578DD-B3CD-4C03-9B04-B028C8F40EDB}" dt="2021-02-02T20:32:07.894" v="5" actId="20577"/>
        <pc:sldMkLst>
          <pc:docMk/>
          <pc:sldMk cId="3168685649" sldId="3183"/>
        </pc:sldMkLst>
        <pc:spChg chg="mod">
          <ac:chgData name="Luis Alfonso Patarroyo Niño" userId="562471d2-2fd6-49e9-af13-43c590bd592c" providerId="ADAL" clId="{20A578DD-B3CD-4C03-9B04-B028C8F40EDB}" dt="2021-02-02T20:32:07.894" v="5" actId="20577"/>
          <ac:spMkLst>
            <pc:docMk/>
            <pc:sldMk cId="3168685649" sldId="3183"/>
            <ac:spMk id="8" creationId="{A5A3A6D0-7C72-4B5A-927A-DDD0406C42CB}"/>
          </ac:spMkLst>
        </pc:spChg>
      </pc:sldChg>
      <pc:sldChg chg="modSp">
        <pc:chgData name="Luis Alfonso Patarroyo Niño" userId="562471d2-2fd6-49e9-af13-43c590bd592c" providerId="ADAL" clId="{20A578DD-B3CD-4C03-9B04-B028C8F40EDB}" dt="2021-02-02T20:33:29.278" v="29" actId="20577"/>
        <pc:sldMkLst>
          <pc:docMk/>
          <pc:sldMk cId="2311551571" sldId="3189"/>
        </pc:sldMkLst>
        <pc:spChg chg="mod">
          <ac:chgData name="Luis Alfonso Patarroyo Niño" userId="562471d2-2fd6-49e9-af13-43c590bd592c" providerId="ADAL" clId="{20A578DD-B3CD-4C03-9B04-B028C8F40EDB}" dt="2021-02-02T20:33:29.278" v="29" actId="20577"/>
          <ac:spMkLst>
            <pc:docMk/>
            <pc:sldMk cId="2311551571" sldId="3189"/>
            <ac:spMk id="8" creationId="{A5A3A6D0-7C72-4B5A-927A-DDD0406C42CB}"/>
          </ac:spMkLst>
        </pc:spChg>
      </pc:sldChg>
      <pc:sldChg chg="modSp">
        <pc:chgData name="Luis Alfonso Patarroyo Niño" userId="562471d2-2fd6-49e9-af13-43c590bd592c" providerId="ADAL" clId="{20A578DD-B3CD-4C03-9B04-B028C8F40EDB}" dt="2021-02-02T20:34:43.826" v="37" actId="14734"/>
        <pc:sldMkLst>
          <pc:docMk/>
          <pc:sldMk cId="264254320" sldId="3198"/>
        </pc:sldMkLst>
        <pc:graphicFrameChg chg="mod modGraphic">
          <ac:chgData name="Luis Alfonso Patarroyo Niño" userId="562471d2-2fd6-49e9-af13-43c590bd592c" providerId="ADAL" clId="{20A578DD-B3CD-4C03-9B04-B028C8F40EDB}" dt="2021-02-02T20:34:43.826" v="37" actId="14734"/>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0A578DD-B3CD-4C03-9B04-B028C8F40EDB}" dt="2021-02-02T20:32:37.645" v="23" actId="20577"/>
        <pc:sldMkLst>
          <pc:docMk/>
          <pc:sldMk cId="2499710474" sldId="3202"/>
        </pc:sldMkLst>
        <pc:graphicFrameChg chg="modGraphic">
          <ac:chgData name="Luis Alfonso Patarroyo Niño" userId="562471d2-2fd6-49e9-af13-43c590bd592c" providerId="ADAL" clId="{20A578DD-B3CD-4C03-9B04-B028C8F40EDB}" dt="2021-02-02T20:32:37.645" v="23" actId="2057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C70D790C-D88F-4119-90B4-9E6971EA4BA5}"/>
    <pc:docChg chg="addSld delSld modSld">
      <pc:chgData name="Luis Alfonso Patarroyo Niño" userId="562471d2-2fd6-49e9-af13-43c590bd592c" providerId="ADAL" clId="{C70D790C-D88F-4119-90B4-9E6971EA4BA5}" dt="2021-01-18T21:46:37.806" v="24" actId="47"/>
      <pc:docMkLst>
        <pc:docMk/>
      </pc:docMkLst>
      <pc:sldChg chg="modSp mod">
        <pc:chgData name="Luis Alfonso Patarroyo Niño" userId="562471d2-2fd6-49e9-af13-43c590bd592c" providerId="ADAL" clId="{C70D790C-D88F-4119-90B4-9E6971EA4BA5}" dt="2021-01-15T16:42:51.307" v="18" actId="20577"/>
        <pc:sldMkLst>
          <pc:docMk/>
          <pc:sldMk cId="2358655885" sldId="3156"/>
        </pc:sldMkLst>
        <pc:spChg chg="mod">
          <ac:chgData name="Luis Alfonso Patarroyo Niño" userId="562471d2-2fd6-49e9-af13-43c590bd592c" providerId="ADAL" clId="{C70D790C-D88F-4119-90B4-9E6971EA4BA5}" dt="2021-01-15T16:42:51.307" v="18" actId="20577"/>
          <ac:spMkLst>
            <pc:docMk/>
            <pc:sldMk cId="2358655885" sldId="3156"/>
            <ac:spMk id="8" creationId="{A5A3A6D0-7C72-4B5A-927A-DDD0406C42CB}"/>
          </ac:spMkLst>
        </pc:spChg>
      </pc:sldChg>
      <pc:sldChg chg="modSp mod">
        <pc:chgData name="Luis Alfonso Patarroyo Niño" userId="562471d2-2fd6-49e9-af13-43c590bd592c" providerId="ADAL" clId="{C70D790C-D88F-4119-90B4-9E6971EA4BA5}" dt="2021-01-15T16:42:58.179" v="20" actId="20577"/>
        <pc:sldMkLst>
          <pc:docMk/>
          <pc:sldMk cId="3153709726" sldId="3160"/>
        </pc:sldMkLst>
        <pc:spChg chg="mod">
          <ac:chgData name="Luis Alfonso Patarroyo Niño" userId="562471d2-2fd6-49e9-af13-43c590bd592c" providerId="ADAL" clId="{C70D790C-D88F-4119-90B4-9E6971EA4BA5}" dt="2021-01-15T16:42:58.179" v="20" actId="20577"/>
          <ac:spMkLst>
            <pc:docMk/>
            <pc:sldMk cId="3153709726" sldId="3160"/>
            <ac:spMk id="8" creationId="{A5A3A6D0-7C72-4B5A-927A-DDD0406C42CB}"/>
          </ac:spMkLst>
        </pc:spChg>
      </pc:sldChg>
      <pc:sldChg chg="modSp mod">
        <pc:chgData name="Luis Alfonso Patarroyo Niño" userId="562471d2-2fd6-49e9-af13-43c590bd592c" providerId="ADAL" clId="{C70D790C-D88F-4119-90B4-9E6971EA4BA5}" dt="2021-01-15T16:19:50.031" v="15" actId="108"/>
        <pc:sldMkLst>
          <pc:docMk/>
          <pc:sldMk cId="2611391336" sldId="3161"/>
        </pc:sldMkLst>
        <pc:spChg chg="mod">
          <ac:chgData name="Luis Alfonso Patarroyo Niño" userId="562471d2-2fd6-49e9-af13-43c590bd592c" providerId="ADAL" clId="{C70D790C-D88F-4119-90B4-9E6971EA4BA5}" dt="2021-01-15T16:19:50.031" v="15" actId="108"/>
          <ac:spMkLst>
            <pc:docMk/>
            <pc:sldMk cId="2611391336" sldId="3161"/>
            <ac:spMk id="33" creationId="{D2380703-56AD-4B25-A328-0BEE753A8846}"/>
          </ac:spMkLst>
        </pc:spChg>
      </pc:sldChg>
      <pc:sldChg chg="modSp mod">
        <pc:chgData name="Luis Alfonso Patarroyo Niño" userId="562471d2-2fd6-49e9-af13-43c590bd592c" providerId="ADAL" clId="{C70D790C-D88F-4119-90B4-9E6971EA4BA5}" dt="2021-01-15T16:43:04.591" v="22" actId="20577"/>
        <pc:sldMkLst>
          <pc:docMk/>
          <pc:sldMk cId="2311551571" sldId="3189"/>
        </pc:sldMkLst>
        <pc:spChg chg="mod">
          <ac:chgData name="Luis Alfonso Patarroyo Niño" userId="562471d2-2fd6-49e9-af13-43c590bd592c" providerId="ADAL" clId="{C70D790C-D88F-4119-90B4-9E6971EA4BA5}" dt="2021-01-15T16:43:04.591" v="22" actId="20577"/>
          <ac:spMkLst>
            <pc:docMk/>
            <pc:sldMk cId="2311551571" sldId="3189"/>
            <ac:spMk id="8" creationId="{A5A3A6D0-7C72-4B5A-927A-DDD0406C42CB}"/>
          </ac:spMkLst>
        </pc:spChg>
      </pc:sldChg>
      <pc:sldChg chg="add">
        <pc:chgData name="Luis Alfonso Patarroyo Niño" userId="562471d2-2fd6-49e9-af13-43c590bd592c" providerId="ADAL" clId="{C70D790C-D88F-4119-90B4-9E6971EA4BA5}" dt="2021-01-18T21:46:29.294" v="23"/>
        <pc:sldMkLst>
          <pc:docMk/>
          <pc:sldMk cId="2663670871" sldId="3206"/>
        </pc:sldMkLst>
      </pc:sldChg>
      <pc:sldChg chg="add">
        <pc:chgData name="Luis Alfonso Patarroyo Niño" userId="562471d2-2fd6-49e9-af13-43c590bd592c" providerId="ADAL" clId="{C70D790C-D88F-4119-90B4-9E6971EA4BA5}" dt="2021-01-18T21:46:29.294" v="23"/>
        <pc:sldMkLst>
          <pc:docMk/>
          <pc:sldMk cId="3574756024" sldId="3208"/>
        </pc:sldMkLst>
      </pc:sldChg>
    </pc:docChg>
  </pc:docChgLst>
  <pc:docChgLst>
    <pc:chgData name="Luis Alfonso Patarroyo Niño" userId="562471d2-2fd6-49e9-af13-43c590bd592c" providerId="ADAL" clId="{B357A323-5A22-470C-9E93-F27C67C5D0ED}"/>
    <pc:docChg chg="modSld">
      <pc:chgData name="Luis Alfonso Patarroyo Niño" userId="562471d2-2fd6-49e9-af13-43c590bd592c" providerId="ADAL" clId="{B357A323-5A22-470C-9E93-F27C67C5D0ED}" dt="2020-12-16T20:25:09.016" v="11" actId="14734"/>
      <pc:docMkLst>
        <pc:docMk/>
      </pc:docMkLst>
      <pc:sldChg chg="modSp">
        <pc:chgData name="Luis Alfonso Patarroyo Niño" userId="562471d2-2fd6-49e9-af13-43c590bd592c" providerId="ADAL" clId="{B357A323-5A22-470C-9E93-F27C67C5D0ED}" dt="2020-12-16T20:23:44.025" v="7"/>
        <pc:sldMkLst>
          <pc:docMk/>
          <pc:sldMk cId="259315385" sldId="3169"/>
        </pc:sldMkLst>
        <pc:graphicFrameChg chg="mod">
          <ac:chgData name="Luis Alfonso Patarroyo Niño" userId="562471d2-2fd6-49e9-af13-43c590bd592c" providerId="ADAL" clId="{B357A323-5A22-470C-9E93-F27C67C5D0ED}" dt="2020-12-16T20:23:44.025"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357A323-5A22-470C-9E93-F27C67C5D0ED}" dt="2020-12-16T20:23:50.534" v="8"/>
        <pc:sldMkLst>
          <pc:docMk/>
          <pc:sldMk cId="264254320" sldId="3198"/>
        </pc:sldMkLst>
        <pc:graphicFrameChg chg="mod">
          <ac:chgData name="Luis Alfonso Patarroyo Niño" userId="562471d2-2fd6-49e9-af13-43c590bd592c" providerId="ADAL" clId="{B357A323-5A22-470C-9E93-F27C67C5D0ED}" dt="2020-12-16T20:23:50.534"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357A323-5A22-470C-9E93-F27C67C5D0ED}" dt="2020-12-16T20:23:19.823" v="5"/>
        <pc:sldMkLst>
          <pc:docMk/>
          <pc:sldMk cId="2499710474" sldId="3202"/>
        </pc:sldMkLst>
        <pc:graphicFrameChg chg="mod">
          <ac:chgData name="Luis Alfonso Patarroyo Niño" userId="562471d2-2fd6-49e9-af13-43c590bd592c" providerId="ADAL" clId="{B357A323-5A22-470C-9E93-F27C67C5D0ED}" dt="2020-12-16T20:23:19.823" v="5"/>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3AD273B4-3A29-4C05-A252-159EE5D37DC4}"/>
    <pc:docChg chg="modSld">
      <pc:chgData name="Luis Alfonso Patarroyo Niño" userId="562471d2-2fd6-49e9-af13-43c590bd592c" providerId="ADAL" clId="{3AD273B4-3A29-4C05-A252-159EE5D37DC4}" dt="2020-12-10T13:51:43.039" v="9"/>
      <pc:docMkLst>
        <pc:docMk/>
      </pc:docMkLst>
      <pc:sldChg chg="modSp">
        <pc:chgData name="Luis Alfonso Patarroyo Niño" userId="562471d2-2fd6-49e9-af13-43c590bd592c" providerId="ADAL" clId="{3AD273B4-3A29-4C05-A252-159EE5D37DC4}" dt="2020-12-10T13:50:50.632" v="7"/>
        <pc:sldMkLst>
          <pc:docMk/>
          <pc:sldMk cId="259315385" sldId="3169"/>
        </pc:sldMkLst>
        <pc:graphicFrameChg chg="mod">
          <ac:chgData name="Luis Alfonso Patarroyo Niño" userId="562471d2-2fd6-49e9-af13-43c590bd592c" providerId="ADAL" clId="{3AD273B4-3A29-4C05-A252-159EE5D37DC4}" dt="2020-12-10T13:50:50.632"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3AD273B4-3A29-4C05-A252-159EE5D37DC4}" dt="2020-12-10T13:51:02.502" v="8"/>
        <pc:sldMkLst>
          <pc:docMk/>
          <pc:sldMk cId="264254320" sldId="3198"/>
        </pc:sldMkLst>
        <pc:graphicFrameChg chg="mod">
          <ac:chgData name="Luis Alfonso Patarroyo Niño" userId="562471d2-2fd6-49e9-af13-43c590bd592c" providerId="ADAL" clId="{3AD273B4-3A29-4C05-A252-159EE5D37DC4}" dt="2020-12-10T13:51:02.502"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3AD273B4-3A29-4C05-A252-159EE5D37DC4}" dt="2020-12-10T13:50:30.334" v="5"/>
        <pc:sldMkLst>
          <pc:docMk/>
          <pc:sldMk cId="2499710474" sldId="3202"/>
        </pc:sldMkLst>
        <pc:graphicFrameChg chg="mod">
          <ac:chgData name="Luis Alfonso Patarroyo Niño" userId="562471d2-2fd6-49e9-af13-43c590bd592c" providerId="ADAL" clId="{3AD273B4-3A29-4C05-A252-159EE5D37DC4}" dt="2020-12-10T13:50:30.334" v="5"/>
          <ac:graphicFrameMkLst>
            <pc:docMk/>
            <pc:sldMk cId="2499710474" sldId="3202"/>
            <ac:graphicFrameMk id="5" creationId="{DFD7A878-1DBA-40BF-B780-9E7741D072A6}"/>
          </ac:graphicFrameMkLst>
        </pc:graphicFrameChg>
      </pc:sldChg>
    </pc:docChg>
  </pc:docChgLst>
  <pc:docChgLst>
    <pc:chgData name="Luis Alfonso" userId="562471d2-2fd6-49e9-af13-43c590bd592c" providerId="ADAL" clId="{1D5A894B-3343-43F9-9ED6-A4ED2114E050}"/>
    <pc:docChg chg="modSld">
      <pc:chgData name="Luis Alfonso" userId="562471d2-2fd6-49e9-af13-43c590bd592c" providerId="ADAL" clId="{1D5A894B-3343-43F9-9ED6-A4ED2114E050}" dt="2021-01-14T15:46:08.409" v="10"/>
      <pc:docMkLst>
        <pc:docMk/>
      </pc:docMkLst>
      <pc:sldChg chg="modSp">
        <pc:chgData name="Luis Alfonso" userId="562471d2-2fd6-49e9-af13-43c590bd592c" providerId="ADAL" clId="{1D5A894B-3343-43F9-9ED6-A4ED2114E050}" dt="2021-01-14T15:45:57.035" v="8"/>
        <pc:sldMkLst>
          <pc:docMk/>
          <pc:sldMk cId="259315385" sldId="3169"/>
        </pc:sldMkLst>
        <pc:graphicFrameChg chg="mod">
          <ac:chgData name="Luis Alfonso" userId="562471d2-2fd6-49e9-af13-43c590bd592c" providerId="ADAL" clId="{1D5A894B-3343-43F9-9ED6-A4ED2114E050}" dt="2021-01-14T15:45:57.035" v="8"/>
          <ac:graphicFrameMkLst>
            <pc:docMk/>
            <pc:sldMk cId="259315385" sldId="3169"/>
            <ac:graphicFrameMk id="8" creationId="{5BF6D53B-53D7-4020-AE41-DD0AB830B723}"/>
          </ac:graphicFrameMkLst>
        </pc:graphicFrameChg>
      </pc:sldChg>
      <pc:sldChg chg="modSp">
        <pc:chgData name="Luis Alfonso" userId="562471d2-2fd6-49e9-af13-43c590bd592c" providerId="ADAL" clId="{1D5A894B-3343-43F9-9ED6-A4ED2114E050}" dt="2021-01-14T15:46:03.150" v="9"/>
        <pc:sldMkLst>
          <pc:docMk/>
          <pc:sldMk cId="264254320" sldId="3198"/>
        </pc:sldMkLst>
        <pc:graphicFrameChg chg="mod">
          <ac:chgData name="Luis Alfonso" userId="562471d2-2fd6-49e9-af13-43c590bd592c" providerId="ADAL" clId="{1D5A894B-3343-43F9-9ED6-A4ED2114E050}" dt="2021-01-14T15:46:03.150" v="9"/>
          <ac:graphicFrameMkLst>
            <pc:docMk/>
            <pc:sldMk cId="264254320" sldId="3198"/>
            <ac:graphicFrameMk id="8" creationId="{5BF6D53B-53D7-4020-AE41-DD0AB830B723}"/>
          </ac:graphicFrameMkLst>
        </pc:graphicFrameChg>
      </pc:sldChg>
      <pc:sldChg chg="modSp">
        <pc:chgData name="Luis Alfonso" userId="562471d2-2fd6-49e9-af13-43c590bd592c" providerId="ADAL" clId="{1D5A894B-3343-43F9-9ED6-A4ED2114E050}" dt="2021-01-14T15:45:43.625" v="6"/>
        <pc:sldMkLst>
          <pc:docMk/>
          <pc:sldMk cId="2499710474" sldId="3202"/>
        </pc:sldMkLst>
        <pc:graphicFrameChg chg="mod">
          <ac:chgData name="Luis Alfonso" userId="562471d2-2fd6-49e9-af13-43c590bd592c" providerId="ADAL" clId="{1D5A894B-3343-43F9-9ED6-A4ED2114E050}" dt="2021-01-14T15:45:43.625" v="6"/>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DE9B8B4-D71A-4808-8B85-0978858D3608}"/>
    <pc:docChg chg="modSld">
      <pc:chgData name="Luis Alfonso Patarroyo Niño" userId="562471d2-2fd6-49e9-af13-43c590bd592c" providerId="ADAL" clId="{1DE9B8B4-D71A-4808-8B85-0978858D3608}" dt="2021-01-19T22:02:28.115" v="11" actId="20577"/>
      <pc:docMkLst>
        <pc:docMk/>
      </pc:docMkLst>
      <pc:sldChg chg="modSp mod">
        <pc:chgData name="Luis Alfonso Patarroyo Niño" userId="562471d2-2fd6-49e9-af13-43c590bd592c" providerId="ADAL" clId="{1DE9B8B4-D71A-4808-8B85-0978858D3608}" dt="2021-01-19T22:02:28.115" v="11" actId="20577"/>
        <pc:sldMkLst>
          <pc:docMk/>
          <pc:sldMk cId="2611391336" sldId="3161"/>
        </pc:sldMkLst>
        <pc:spChg chg="mod">
          <ac:chgData name="Luis Alfonso Patarroyo Niño" userId="562471d2-2fd6-49e9-af13-43c590bd592c" providerId="ADAL" clId="{1DE9B8B4-D71A-4808-8B85-0978858D3608}" dt="2021-01-19T22:02:28.115" v="11" actId="20577"/>
          <ac:spMkLst>
            <pc:docMk/>
            <pc:sldMk cId="2611391336" sldId="3161"/>
            <ac:spMk id="33" creationId="{D2380703-56AD-4B25-A328-0BEE753A8846}"/>
          </ac:spMkLst>
        </pc:spChg>
      </pc:sldChg>
      <pc:sldChg chg="modSp">
        <pc:chgData name="Luis Alfonso Patarroyo Niño" userId="562471d2-2fd6-49e9-af13-43c590bd592c" providerId="ADAL" clId="{1DE9B8B4-D71A-4808-8B85-0978858D3608}" dt="2021-01-19T21:57:27.138" v="7"/>
        <pc:sldMkLst>
          <pc:docMk/>
          <pc:sldMk cId="259315385" sldId="3169"/>
        </pc:sldMkLst>
        <pc:graphicFrameChg chg="mod">
          <ac:chgData name="Luis Alfonso Patarroyo Niño" userId="562471d2-2fd6-49e9-af13-43c590bd592c" providerId="ADAL" clId="{1DE9B8B4-D71A-4808-8B85-0978858D3608}" dt="2021-01-19T21:57:27.138"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DE9B8B4-D71A-4808-8B85-0978858D3608}" dt="2021-01-19T21:57:42.917" v="8"/>
        <pc:sldMkLst>
          <pc:docMk/>
          <pc:sldMk cId="264254320" sldId="3198"/>
        </pc:sldMkLst>
        <pc:graphicFrameChg chg="mod">
          <ac:chgData name="Luis Alfonso Patarroyo Niño" userId="562471d2-2fd6-49e9-af13-43c590bd592c" providerId="ADAL" clId="{1DE9B8B4-D71A-4808-8B85-0978858D3608}" dt="2021-01-19T21:57:42.917"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DE9B8B4-D71A-4808-8B85-0978858D3608}" dt="2021-01-19T21:57:01.348" v="6"/>
        <pc:sldMkLst>
          <pc:docMk/>
          <pc:sldMk cId="2499710474" sldId="3202"/>
        </pc:sldMkLst>
        <pc:graphicFrameChg chg="mod">
          <ac:chgData name="Luis Alfonso Patarroyo Niño" userId="562471d2-2fd6-49e9-af13-43c590bd592c" providerId="ADAL" clId="{1DE9B8B4-D71A-4808-8B85-0978858D3608}" dt="2021-01-19T21:57:01.348"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18/02/2021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18</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907677015"/>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15 al 19</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111237722"/>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15 al 19</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4: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dirty="0">
                <a:latin typeface="Work Sans"/>
              </a:rPr>
              <a:t>Cronograma de Hitos Actualizado 2021 - UPRA</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00B050"/>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strella: 5 puntas 23">
            <a:extLst>
              <a:ext uri="{FF2B5EF4-FFF2-40B4-BE49-F238E27FC236}">
                <a16:creationId xmlns:a16="http://schemas.microsoft.com/office/drawing/2014/main" id="{3840B613-5FD2-47E1-B57E-A0C497B31C35}"/>
              </a:ext>
            </a:extLst>
          </p:cNvPr>
          <p:cNvSpPr/>
          <p:nvPr/>
        </p:nvSpPr>
        <p:spPr>
          <a:xfrm>
            <a:off x="7863144"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strella: 5 puntas 25">
            <a:extLst>
              <a:ext uri="{FF2B5EF4-FFF2-40B4-BE49-F238E27FC236}">
                <a16:creationId xmlns:a16="http://schemas.microsoft.com/office/drawing/2014/main" id="{58B98205-BCD7-4E25-8746-6071CAD0A947}"/>
              </a:ext>
            </a:extLst>
          </p:cNvPr>
          <p:cNvSpPr/>
          <p:nvPr/>
        </p:nvSpPr>
        <p:spPr>
          <a:xfrm>
            <a:off x="10520578"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strella: 5 puntas 28">
            <a:extLst>
              <a:ext uri="{FF2B5EF4-FFF2-40B4-BE49-F238E27FC236}">
                <a16:creationId xmlns:a16="http://schemas.microsoft.com/office/drawing/2014/main" id="{570B2ECE-614E-4510-B41E-A4F12490857D}"/>
              </a:ext>
            </a:extLst>
          </p:cNvPr>
          <p:cNvSpPr/>
          <p:nvPr/>
        </p:nvSpPr>
        <p:spPr>
          <a:xfrm>
            <a:off x="11299549"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90911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756497930"/>
              </p:ext>
            </p:extLst>
          </p:nvPr>
        </p:nvGraphicFramePr>
        <p:xfrm>
          <a:off x="494071" y="2257109"/>
          <a:ext cx="14346936" cy="650029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15 al 19</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panose="020B0604020202020204" charset="0"/>
                        </a:rPr>
                        <a:t>Implementación de un nuevo modelo de clasificación para la predicción de genero basado en arboles de decisión ML (45%)</a:t>
                      </a: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just"/>
                      <a:r>
                        <a:rPr lang="es-CO" sz="2000" noProof="0" dirty="0">
                          <a:latin typeface="Work Sans" panose="020B0604020202020204" charset="0"/>
                        </a:rPr>
                        <a:t>Se iniciaron pruebas de experimentación de modelos ML automáticos desde el servicio de Microsoft Azure Machine </a:t>
                      </a:r>
                      <a:r>
                        <a:rPr lang="es-CO" sz="2000" noProof="0" dirty="0" err="1">
                          <a:latin typeface="Work Sans" panose="020B0604020202020204" charset="0"/>
                        </a:rPr>
                        <a:t>Learning</a:t>
                      </a:r>
                      <a:r>
                        <a:rPr lang="es-CO" sz="2000" noProof="0" dirty="0">
                          <a:latin typeface="Work Sans" panose="020B0604020202020204" charset="0"/>
                        </a:rPr>
                        <a:t> utilizando los datos de entrenamiento e insumos para la predicción de genero desde el nombre de una persona (15%)</a:t>
                      </a: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7958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2021203398"/>
              </p:ext>
            </p:extLst>
          </p:nvPr>
        </p:nvGraphicFramePr>
        <p:xfrm>
          <a:off x="494071" y="2709635"/>
          <a:ext cx="14346935" cy="3611880"/>
        </p:xfrm>
        <a:graphic>
          <a:graphicData uri="http://schemas.openxmlformats.org/drawingml/2006/table">
            <a:tbl>
              <a:tblPr firstRow="1" bandRow="1">
                <a:tableStyleId>{5C22544A-7EE6-4342-B048-85BDC9FD1C3A}</a:tableStyleId>
              </a:tblPr>
              <a:tblGrid>
                <a:gridCol w="564812">
                  <a:extLst>
                    <a:ext uri="{9D8B030D-6E8A-4147-A177-3AD203B41FA5}">
                      <a16:colId xmlns:a16="http://schemas.microsoft.com/office/drawing/2014/main" val="2279282686"/>
                    </a:ext>
                  </a:extLst>
                </a:gridCol>
                <a:gridCol w="4676077">
                  <a:extLst>
                    <a:ext uri="{9D8B030D-6E8A-4147-A177-3AD203B41FA5}">
                      <a16:colId xmlns:a16="http://schemas.microsoft.com/office/drawing/2014/main" val="2126336640"/>
                    </a:ext>
                  </a:extLst>
                </a:gridCol>
                <a:gridCol w="9106046">
                  <a:extLst>
                    <a:ext uri="{9D8B030D-6E8A-4147-A177-3AD203B41FA5}">
                      <a16:colId xmlns:a16="http://schemas.microsoft.com/office/drawing/2014/main" val="2398417474"/>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Febrero</a:t>
                      </a:r>
                      <a:r>
                        <a:rPr lang="es-CO" sz="2000" noProof="0" dirty="0">
                          <a:latin typeface="Work Sans" panose="020B0604020202020204" charset="0"/>
                        </a:rPr>
                        <a:t>: Semana del 15 al 19</a:t>
                      </a:r>
                    </a:p>
                  </a:txBody>
                  <a:tcPr/>
                </a:tc>
                <a:extLst>
                  <a:ext uri="{0D108BD9-81ED-4DB2-BD59-A6C34878D82A}">
                    <a16:rowId xmlns:a16="http://schemas.microsoft.com/office/drawing/2014/main" val="1543468961"/>
                  </a:ext>
                </a:extLst>
              </a:tr>
              <a:tr h="419100">
                <a:tc>
                  <a:txBody>
                    <a:bodyPr/>
                    <a:lstStyle/>
                    <a:p>
                      <a:pPr fontAlgn="base"/>
                      <a:r>
                        <a:rPr lang="es-CO" sz="2000" dirty="0">
                          <a:effectLst/>
                          <a:latin typeface="Work Sans" panose="020B0604020202020204" charset="0"/>
                        </a:rPr>
                        <a:t>1​</a:t>
                      </a:r>
                    </a:p>
                  </a:txBody>
                  <a:tcPr/>
                </a:tc>
                <a:tc>
                  <a:txBody>
                    <a:bodyPr/>
                    <a:lstStyle/>
                    <a:p>
                      <a:pPr fontAlgn="base"/>
                      <a:r>
                        <a:rPr lang="es-CO" sz="2000" dirty="0">
                          <a:effectLst/>
                          <a:latin typeface="Work Sans" panose="020B0604020202020204" charset="0"/>
                        </a:rPr>
                        <a:t>Establecer Fuentes de información ​</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latin typeface="Work Sans" panose="020B0604020202020204" charset="0"/>
                        </a:rPr>
                        <a:t>2​</a:t>
                      </a:r>
                    </a:p>
                  </a:txBody>
                  <a:tcPr/>
                </a:tc>
                <a:tc>
                  <a:txBody>
                    <a:bodyPr/>
                    <a:lstStyle/>
                    <a:p>
                      <a:pPr fontAlgn="base"/>
                      <a:r>
                        <a:rPr lang="es-CO" sz="2000" dirty="0">
                          <a:effectLst/>
                          <a:latin typeface="Work Sans" panose="020B0604020202020204" charset="0"/>
                        </a:rPr>
                        <a:t>Exploración de servicios disponibles​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latin typeface="Work Sans" panose="020B0604020202020204" charset="0"/>
                        </a:rPr>
                        <a:t>3​</a:t>
                      </a:r>
                    </a:p>
                  </a:txBody>
                  <a:tcPr/>
                </a:tc>
                <a:tc>
                  <a:txBody>
                    <a:bodyPr/>
                    <a:lstStyle/>
                    <a:p>
                      <a:pPr fontAlgn="base"/>
                      <a:r>
                        <a:rPr lang="es-CO" sz="2000" dirty="0">
                          <a:effectLst/>
                          <a:latin typeface="Work Sans" panose="020B0604020202020204" charset="0"/>
                        </a:rPr>
                        <a:t>Ingesta de datos​</a:t>
                      </a:r>
                    </a:p>
                  </a:txBody>
                  <a:tcPr/>
                </a:tc>
                <a:tc>
                  <a:txBody>
                    <a:bodyPr/>
                    <a:lstStyle/>
                    <a:p>
                      <a:pPr algn="just" fontAlgn="base"/>
                      <a:endParaRPr lang="es-CO" sz="2000" dirty="0">
                        <a:effectLst/>
                        <a:latin typeface="Work Sans" panose="020B0604020202020204" charset="0"/>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latin typeface="Work Sans" panose="020B0604020202020204" charset="0"/>
                        </a:rPr>
                        <a:t>4​</a:t>
                      </a:r>
                    </a:p>
                  </a:txBody>
                  <a:tcPr/>
                </a:tc>
                <a:tc>
                  <a:txBody>
                    <a:bodyPr/>
                    <a:lstStyle/>
                    <a:p>
                      <a:pPr fontAlgn="base"/>
                      <a:r>
                        <a:rPr lang="es-CO" sz="2000" dirty="0">
                          <a:effectLst/>
                          <a:latin typeface="Work Sans" panose="020B0604020202020204" charset="0"/>
                        </a:rPr>
                        <a:t>Procesamiento​</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latin typeface="Work Sans" panose="020B0604020202020204" charset="0"/>
                        </a:rPr>
                        <a:t>5​</a:t>
                      </a:r>
                    </a:p>
                  </a:txBody>
                  <a:tcPr/>
                </a:tc>
                <a:tc>
                  <a:txBody>
                    <a:bodyPr/>
                    <a:lstStyle/>
                    <a:p>
                      <a:pPr fontAlgn="base"/>
                      <a:r>
                        <a:rPr lang="es-CO" sz="2000" dirty="0">
                          <a:effectLst/>
                          <a:latin typeface="Work Sans" panose="020B0604020202020204" charset="0"/>
                        </a:rPr>
                        <a:t>Modelado​</a:t>
                      </a:r>
                    </a:p>
                  </a:txBody>
                  <a:tcPr/>
                </a:tc>
                <a:tc>
                  <a:txBody>
                    <a:bodyPr/>
                    <a:lstStyle/>
                    <a:p>
                      <a:pPr lvl="0">
                        <a:buNone/>
                      </a:pPr>
                      <a:endParaRPr lang="es-CO" sz="2000" b="0" i="0" u="none" strike="noStrike" noProof="0" dirty="0">
                        <a:effectLst/>
                        <a:latin typeface="Work Sans" panose="020B0604020202020204" charset="0"/>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latin typeface="Work Sans" panose="020B0604020202020204" charset="0"/>
                        </a:rPr>
                        <a:t>6​</a:t>
                      </a:r>
                    </a:p>
                  </a:txBody>
                  <a:tcPr/>
                </a:tc>
                <a:tc>
                  <a:txBody>
                    <a:bodyPr/>
                    <a:lstStyle/>
                    <a:p>
                      <a:pPr fontAlgn="base"/>
                      <a:r>
                        <a:rPr lang="es-CO" sz="2000" dirty="0">
                          <a:effectLst/>
                          <a:latin typeface="Work Sans" panose="020B0604020202020204" charset="0"/>
                        </a:rPr>
                        <a:t>Visualización​</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latin typeface="Work Sans" panose="020B0604020202020204" charset="0"/>
                        </a:rPr>
                        <a:t>7​</a:t>
                      </a:r>
                    </a:p>
                  </a:txBody>
                  <a:tcPr/>
                </a:tc>
                <a:tc>
                  <a:txBody>
                    <a:bodyPr/>
                    <a:lstStyle/>
                    <a:p>
                      <a:pPr fontAlgn="base"/>
                      <a:r>
                        <a:rPr lang="es-CO" sz="2000" dirty="0">
                          <a:effectLst/>
                          <a:latin typeface="Work Sans" panose="020B0604020202020204" charset="0"/>
                        </a:rPr>
                        <a:t>Publicación de Resultados​</a:t>
                      </a:r>
                    </a:p>
                  </a:txBody>
                  <a:tcPr/>
                </a:tc>
                <a:tc>
                  <a:txBody>
                    <a:bodyPr/>
                    <a:lstStyle/>
                    <a:p>
                      <a:pPr fontAlgn="base"/>
                      <a:endParaRPr lang="es-CO" sz="2000" dirty="0">
                        <a:effectLst/>
                        <a:latin typeface="Work Sans" panose="020B0604020202020204" charset="0"/>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2: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3.xml><?xml version="1.0" encoding="utf-8"?>
<ds:datastoreItem xmlns:ds="http://schemas.openxmlformats.org/officeDocument/2006/customXml" ds:itemID="{9C7B9E3E-007B-4941-88E2-37E7082348F6}">
  <ds:schemaRefs>
    <ds:schemaRef ds:uri="http://purl.org/dc/dcmitype/"/>
    <ds:schemaRef ds:uri="http://schemas.microsoft.com/office/2006/metadata/properties"/>
    <ds:schemaRef ds:uri="http://schemas.microsoft.com/sharepoint/v3"/>
    <ds:schemaRef ds:uri="http://purl.org/dc/terms/"/>
    <ds:schemaRef ds:uri="http://www.w3.org/XML/1998/namespace"/>
    <ds:schemaRef ds:uri="http://purl.org/dc/elements/1.1/"/>
    <ds:schemaRef ds:uri="80e2b639-62ad-41c3-bcf5-60cba861a4cb"/>
    <ds:schemaRef ds:uri="http://schemas.microsoft.com/office/2006/documentManagement/types"/>
    <ds:schemaRef ds:uri="http://schemas.microsoft.com/office/infopath/2007/PartnerControls"/>
    <ds:schemaRef ds:uri="http://schemas.openxmlformats.org/package/2006/metadata/core-properties"/>
    <ds:schemaRef ds:uri="dfccf4c8-0b5f-4c1e-9394-362fa36c171a"/>
  </ds:schemaRefs>
</ds:datastoreItem>
</file>

<file path=docProps/app.xml><?xml version="1.0" encoding="utf-8"?>
<Properties xmlns="http://schemas.openxmlformats.org/officeDocument/2006/extended-properties" xmlns:vt="http://schemas.openxmlformats.org/officeDocument/2006/docPropsVTypes">
  <Template/>
  <TotalTime>2596</TotalTime>
  <Words>3446</Words>
  <Application>Microsoft Office PowerPoint</Application>
  <PresentationFormat>Custom</PresentationFormat>
  <Paragraphs>503</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Arial</vt:lpstr>
      <vt:lpstr>Abadi</vt:lpstr>
      <vt:lpstr>Wingdings</vt:lpstr>
      <vt:lpstr>Work Sans Light</vt:lpstr>
      <vt:lpstr>Work Sans</vt:lpstr>
      <vt:lpstr>Tema de Office</vt:lpstr>
      <vt:lpstr>Seguimiento a proyectos piloto del Data Sandbox</vt:lpstr>
      <vt:lpstr>Acompañamiento a entidades</vt:lpstr>
      <vt:lpstr>Publicación de los resultados de los proyectos piloto</vt:lpstr>
      <vt:lpstr>PowerPoint Presentation</vt:lpstr>
      <vt:lpstr>Estimación de Pobreza Multidimensional a partir del uso de fuentes no tradicionales </vt:lpstr>
      <vt:lpstr>Cronograma de Hitos </vt:lpstr>
      <vt:lpstr>Cronograma de Hitos </vt:lpstr>
      <vt:lpstr>PowerPoint Presentation</vt:lpstr>
      <vt:lpstr>Bitácora Diaria de Eventos</vt:lpstr>
      <vt:lpstr>Cronograma de Hitos </vt:lpstr>
      <vt:lpstr>Cronograma de Hitos </vt:lpstr>
      <vt:lpstr>PowerPoint Presentation</vt:lpstr>
      <vt:lpstr>Identificación de posibles  casos de fraude en el RUV</vt:lpstr>
      <vt:lpstr>Cronograma de Hitos </vt:lpstr>
      <vt:lpstr>Cronograma de Hitos </vt:lpstr>
      <vt:lpstr>Cronograma de Hitos </vt:lpstr>
      <vt:lpstr>PowerPoint Presentation</vt:lpstr>
      <vt:lpstr>Monitoreo de la dinámica y comportamiento del mercado de tierras rurales en Colombia </vt:lpstr>
      <vt:lpstr>Cronograma de Hitos Actualizado 2021 - UPRA </vt:lpstr>
      <vt:lpstr>Cronograma de Hitos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124</cp:revision>
  <cp:lastPrinted>2019-12-12T15:57:25Z</cp:lastPrinted>
  <dcterms:created xsi:type="dcterms:W3CDTF">2019-03-19T14:57:56Z</dcterms:created>
  <dcterms:modified xsi:type="dcterms:W3CDTF">2021-02-19T03:21:00Z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