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4"/>
  </p:sldMasterIdLst>
  <p:notesMasterIdLst>
    <p:notesMasterId r:id="rId14"/>
  </p:notesMasterIdLst>
  <p:sldIdLst>
    <p:sldId id="3171" r:id="rId5"/>
    <p:sldId id="3152" r:id="rId6"/>
    <p:sldId id="3173" r:id="rId7"/>
    <p:sldId id="3189" r:id="rId8"/>
    <p:sldId id="3209" r:id="rId9"/>
    <p:sldId id="3214" r:id="rId10"/>
    <p:sldId id="3211" r:id="rId11"/>
    <p:sldId id="3216" r:id="rId12"/>
    <p:sldId id="3140" r:id="rId13"/>
  </p:sldIdLst>
  <p:sldSz cx="15479713" cy="9720263"/>
  <p:notesSz cx="6858000" cy="5010150"/>
  <p:embeddedFontLst>
    <p:embeddedFont>
      <p:font typeface="Abadi" panose="020B0604020104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  <p:embeddedFont>
      <p:font typeface="Work Sans Light" panose="020B0604020202020204" charset="0"/>
      <p:regular r:id="rId24"/>
      <p:italic r:id="rId25"/>
    </p:embeddedFont>
  </p:embeddedFontLst>
  <p:defaultTextStyle>
    <a:defPPr>
      <a:defRPr lang="es-CO"/>
    </a:defPPr>
    <a:lvl1pPr marL="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arteaga" initials="sa" lastIdx="1" clrIdx="0">
    <p:extLst>
      <p:ext uri="{19B8F6BF-5375-455C-9EA6-DF929625EA0E}">
        <p15:presenceInfo xmlns:p15="http://schemas.microsoft.com/office/powerpoint/2012/main" userId="73b88c5767d9c0a3" providerId="Windows Live"/>
      </p:ext>
    </p:extLst>
  </p:cmAuthor>
  <p:cmAuthor id="2" name="Ivan Alexis Güiza Ardila" initials="IAGA" lastIdx="1" clrIdx="1">
    <p:extLst>
      <p:ext uri="{19B8F6BF-5375-455C-9EA6-DF929625EA0E}">
        <p15:presenceInfo xmlns:p15="http://schemas.microsoft.com/office/powerpoint/2012/main" userId="Ivan Alexis Güiza Ardila" providerId="None"/>
      </p:ext>
    </p:extLst>
  </p:cmAuthor>
  <p:cmAuthor id="3" name="Hernan David Insuasti Ceballos" initials="HDIC" lastIdx="1" clrIdx="2">
    <p:extLst>
      <p:ext uri="{19B8F6BF-5375-455C-9EA6-DF929625EA0E}">
        <p15:presenceInfo xmlns:p15="http://schemas.microsoft.com/office/powerpoint/2012/main" userId="S::hinsuasti@dnp.gov.co::c938d793-0ada-43b9-851e-7c48b217f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8A"/>
    <a:srgbClr val="EA246B"/>
    <a:srgbClr val="3769CD"/>
    <a:srgbClr val="3468D1"/>
    <a:srgbClr val="004A84"/>
    <a:srgbClr val="649CF6"/>
    <a:srgbClr val="0066CD"/>
    <a:srgbClr val="FF5993"/>
    <a:srgbClr val="FF79A8"/>
    <a:srgbClr val="2A5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tarroyo Niño" userId="562471d2-2fd6-49e9-af13-43c590bd592c" providerId="ADAL" clId="{855E8313-A3AD-442C-8616-4DBC4861E7C7}"/>
    <pc:docChg chg="modSld">
      <pc:chgData name="Luis Alfonso Patarroyo Niño" userId="562471d2-2fd6-49e9-af13-43c590bd592c" providerId="ADAL" clId="{855E8313-A3AD-442C-8616-4DBC4861E7C7}" dt="2021-03-31T20:13:58.195" v="8"/>
      <pc:docMkLst>
        <pc:docMk/>
      </pc:docMkLst>
      <pc:sldChg chg="modSp">
        <pc:chgData name="Luis Alfonso Patarroyo Niño" userId="562471d2-2fd6-49e9-af13-43c590bd592c" providerId="ADAL" clId="{855E8313-A3AD-442C-8616-4DBC4861E7C7}" dt="2021-03-31T20:13:49.333" v="7"/>
        <pc:sldMkLst>
          <pc:docMk/>
          <pc:sldMk cId="675448909" sldId="3211"/>
        </pc:sldMkLst>
        <pc:graphicFrameChg chg="mod">
          <ac:chgData name="Luis Alfonso Patarroyo Niño" userId="562471d2-2fd6-49e9-af13-43c590bd592c" providerId="ADAL" clId="{855E8313-A3AD-442C-8616-4DBC4861E7C7}" dt="2021-03-31T20:13:49.333" v="7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E8DFB09E-E4B0-45ED-8FBD-BF5C958410A5}"/>
    <pc:docChg chg="delSld modSld">
      <pc:chgData name="Luis Alfonso Patarroyo Niño" userId="562471d2-2fd6-49e9-af13-43c590bd592c" providerId="ADAL" clId="{E8DFB09E-E4B0-45ED-8FBD-BF5C958410A5}" dt="2021-04-21T18:30:35.250" v="31"/>
      <pc:docMkLst>
        <pc:docMk/>
      </pc:docMkLst>
      <pc:sldChg chg="modSp">
        <pc:chgData name="Luis Alfonso Patarroyo Niño" userId="562471d2-2fd6-49e9-af13-43c590bd592c" providerId="ADAL" clId="{E8DFB09E-E4B0-45ED-8FBD-BF5C958410A5}" dt="2021-04-21T18:29:32.019" v="10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E8DFB09E-E4B0-45ED-8FBD-BF5C958410A5}" dt="2021-04-21T18:29:32.019" v="10" actId="20577"/>
          <ac:spMkLst>
            <pc:docMk/>
            <pc:sldMk cId="2311551571" sldId="3189"/>
            <ac:spMk id="8" creationId="{A5A3A6D0-7C72-4B5A-927A-DDD0406C42CB}"/>
          </ac:spMkLst>
        </pc:spChg>
      </pc:sldChg>
      <pc:sldChg chg="modSp">
        <pc:chgData name="Luis Alfonso Patarroyo Niño" userId="562471d2-2fd6-49e9-af13-43c590bd592c" providerId="ADAL" clId="{E8DFB09E-E4B0-45ED-8FBD-BF5C958410A5}" dt="2021-04-21T18:30:14.849" v="30" actId="20577"/>
        <pc:sldMkLst>
          <pc:docMk/>
          <pc:sldMk cId="675448909" sldId="3211"/>
        </pc:sldMkLst>
        <pc:graphicFrameChg chg="modGraphic">
          <ac:chgData name="Luis Alfonso Patarroyo Niño" userId="562471d2-2fd6-49e9-af13-43c590bd592c" providerId="ADAL" clId="{E8DFB09E-E4B0-45ED-8FBD-BF5C958410A5}" dt="2021-04-21T18:30:14.849" v="30" actId="20577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67EAA454-AD64-4F6B-9FA9-3ECD40C1654C}"/>
    <pc:docChg chg="addSld delSld modSld">
      <pc:chgData name="Luis Alfonso Patarroyo Niño" userId="562471d2-2fd6-49e9-af13-43c590bd592c" providerId="ADAL" clId="{67EAA454-AD64-4F6B-9FA9-3ECD40C1654C}" dt="2021-03-10T21:34:19.008" v="48" actId="2696"/>
      <pc:docMkLst>
        <pc:docMk/>
      </pc:docMkLst>
    </pc:docChg>
  </pc:docChgLst>
  <pc:docChgLst>
    <pc:chgData name="Luis Alfonso Patarroyo Niño" userId="562471d2-2fd6-49e9-af13-43c590bd592c" providerId="ADAL" clId="{B9F647F9-FCEC-4ED9-B692-CE71FE2D08CC}"/>
    <pc:docChg chg="undo modSld">
      <pc:chgData name="Luis Alfonso Patarroyo Niño" userId="562471d2-2fd6-49e9-af13-43c590bd592c" providerId="ADAL" clId="{B9F647F9-FCEC-4ED9-B692-CE71FE2D08CC}" dt="2021-02-05T21:04:42.529" v="93" actId="1038"/>
      <pc:docMkLst>
        <pc:docMk/>
      </pc:docMkLst>
    </pc:docChg>
  </pc:docChgLst>
  <pc:docChgLst>
    <pc:chgData name="Luis Alfonso Patarroyo Niño" userId="562471d2-2fd6-49e9-af13-43c590bd592c" providerId="ADAL" clId="{2B118D84-B550-4D1B-BD8B-198B416B740E}"/>
    <pc:docChg chg="delSld modSld">
      <pc:chgData name="Luis Alfonso Patarroyo Niño" userId="562471d2-2fd6-49e9-af13-43c590bd592c" providerId="ADAL" clId="{2B118D84-B550-4D1B-BD8B-198B416B740E}" dt="2021-03-23T14:43:45.824" v="16"/>
      <pc:docMkLst>
        <pc:docMk/>
      </pc:docMkLst>
      <pc:sldChg chg="modSp">
        <pc:chgData name="Luis Alfonso Patarroyo Niño" userId="562471d2-2fd6-49e9-af13-43c590bd592c" providerId="ADAL" clId="{2B118D84-B550-4D1B-BD8B-198B416B740E}" dt="2021-03-23T14:43:15.248" v="14"/>
        <pc:sldMkLst>
          <pc:docMk/>
          <pc:sldMk cId="675448909" sldId="3211"/>
        </pc:sldMkLst>
        <pc:graphicFrameChg chg="mod modGraphic">
          <ac:chgData name="Luis Alfonso Patarroyo Niño" userId="562471d2-2fd6-49e9-af13-43c590bd592c" providerId="ADAL" clId="{2B118D84-B550-4D1B-BD8B-198B416B740E}" dt="2021-03-23T14:43:15.248" v="14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8B69CAAA-4A7D-41E6-80C0-144208B05D08}"/>
    <pc:docChg chg="addSld delSld modSld">
      <pc:chgData name="Luis Alfonso Patarroyo Niño" userId="562471d2-2fd6-49e9-af13-43c590bd592c" providerId="ADAL" clId="{8B69CAAA-4A7D-41E6-80C0-144208B05D08}" dt="2021-03-17T14:09:25.134" v="5" actId="2696"/>
      <pc:docMkLst>
        <pc:docMk/>
      </pc:docMkLst>
      <pc:sldChg chg="del">
        <pc:chgData name="Luis Alfonso Patarroyo Niño" userId="562471d2-2fd6-49e9-af13-43c590bd592c" providerId="ADAL" clId="{8B69CAAA-4A7D-41E6-80C0-144208B05D08}" dt="2021-03-17T14:09:25.134" v="5" actId="2696"/>
        <pc:sldMkLst>
          <pc:docMk/>
          <pc:sldMk cId="675448909" sldId="3211"/>
        </pc:sldMkLst>
      </pc:sldChg>
    </pc:docChg>
  </pc:docChgLst>
  <pc:docChgLst>
    <pc:chgData name="Luis Alfonso Patarroyo Niño" userId="562471d2-2fd6-49e9-af13-43c590bd592c" providerId="ADAL" clId="{20A578DD-B3CD-4C03-9B04-B028C8F40EDB}"/>
    <pc:docChg chg="undo delSld modSld">
      <pc:chgData name="Luis Alfonso Patarroyo Niño" userId="562471d2-2fd6-49e9-af13-43c590bd592c" providerId="ADAL" clId="{20A578DD-B3CD-4C03-9B04-B028C8F40EDB}" dt="2021-02-02T20:42:39.366" v="105" actId="20577"/>
      <pc:docMkLst>
        <pc:docMk/>
      </pc:docMkLst>
      <pc:sldChg chg="modSp">
        <pc:chgData name="Luis Alfonso Patarroyo Niño" userId="562471d2-2fd6-49e9-af13-43c590bd592c" providerId="ADAL" clId="{20A578DD-B3CD-4C03-9B04-B028C8F40EDB}" dt="2021-02-02T20:39:38.739" v="76" actId="20577"/>
        <pc:sldMkLst>
          <pc:docMk/>
          <pc:sldMk cId="762386064" sldId="3171"/>
        </pc:sldMkLst>
        <pc:spChg chg="mod">
          <ac:chgData name="Luis Alfonso Patarroyo Niño" userId="562471d2-2fd6-49e9-af13-43c590bd592c" providerId="ADAL" clId="{20A578DD-B3CD-4C03-9B04-B028C8F40EDB}" dt="2021-02-02T20:39:38.739" v="76" actId="20577"/>
          <ac:spMkLst>
            <pc:docMk/>
            <pc:sldMk cId="762386064" sldId="3171"/>
            <ac:spMk id="5" creationId="{104147C0-E544-484E-B7FE-9F6CC25A321E}"/>
          </ac:spMkLst>
        </pc:spChg>
      </pc:sldChg>
      <pc:sldChg chg="modSp">
        <pc:chgData name="Luis Alfonso Patarroyo Niño" userId="562471d2-2fd6-49e9-af13-43c590bd592c" providerId="ADAL" clId="{20A578DD-B3CD-4C03-9B04-B028C8F40EDB}" dt="2021-02-02T20:33:29.278" v="29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20A578DD-B3CD-4C03-9B04-B028C8F40EDB}" dt="2021-02-02T20:33:29.278" v="29" actId="20577"/>
          <ac:spMkLst>
            <pc:docMk/>
            <pc:sldMk cId="2311551571" sldId="3189"/>
            <ac:spMk id="8" creationId="{A5A3A6D0-7C72-4B5A-927A-DDD0406C42CB}"/>
          </ac:spMkLst>
        </pc:spChg>
      </pc:sldChg>
    </pc:docChg>
  </pc:docChgLst>
  <pc:docChgLst>
    <pc:chgData name="Luis Alfonso Patarroyo Niño" userId="562471d2-2fd6-49e9-af13-43c590bd592c" providerId="ADAL" clId="{3DE8E563-D60B-4E44-83C2-C38DA466895B}"/>
    <pc:docChg chg="undo custSel addSld delSld modSld">
      <pc:chgData name="Luis Alfonso Patarroyo Niño" userId="562471d2-2fd6-49e9-af13-43c590bd592c" providerId="ADAL" clId="{3DE8E563-D60B-4E44-83C2-C38DA466895B}" dt="2021-03-23T14:33:44.372" v="278" actId="255"/>
      <pc:docMkLst>
        <pc:docMk/>
      </pc:docMkLst>
      <pc:sldChg chg="modSp add">
        <pc:chgData name="Luis Alfonso Patarroyo Niño" userId="562471d2-2fd6-49e9-af13-43c590bd592c" providerId="ADAL" clId="{3DE8E563-D60B-4E44-83C2-C38DA466895B}" dt="2021-03-23T14:33:44.372" v="278" actId="255"/>
        <pc:sldMkLst>
          <pc:docMk/>
          <pc:sldMk cId="675448909" sldId="3211"/>
        </pc:sldMkLst>
        <pc:graphicFrameChg chg="mod modGraphic">
          <ac:chgData name="Luis Alfonso Patarroyo Niño" userId="562471d2-2fd6-49e9-af13-43c590bd592c" providerId="ADAL" clId="{3DE8E563-D60B-4E44-83C2-C38DA466895B}" dt="2021-03-23T14:33:44.372" v="278" actId="255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E8E0CCE9-27D0-4D39-A2F8-4D230B1C79B9}"/>
    <pc:docChg chg="undo custSel addSld delSld modSld">
      <pc:chgData name="Luis Alfonso Patarroyo Niño" userId="562471d2-2fd6-49e9-af13-43c590bd592c" providerId="ADAL" clId="{E8E0CCE9-27D0-4D39-A2F8-4D230B1C79B9}" dt="2021-04-28T15:17:20.166" v="866" actId="20577"/>
      <pc:docMkLst>
        <pc:docMk/>
      </pc:docMkLst>
      <pc:sldChg chg="modSp">
        <pc:chgData name="Luis Alfonso Patarroyo Niño" userId="562471d2-2fd6-49e9-af13-43c590bd592c" providerId="ADAL" clId="{E8E0CCE9-27D0-4D39-A2F8-4D230B1C79B9}" dt="2021-04-28T15:17:20.166" v="866" actId="20577"/>
        <pc:sldMkLst>
          <pc:docMk/>
          <pc:sldMk cId="2672762677" sldId="3152"/>
        </pc:sldMkLst>
        <pc:spChg chg="mod">
          <ac:chgData name="Luis Alfonso Patarroyo Niño" userId="562471d2-2fd6-49e9-af13-43c590bd592c" providerId="ADAL" clId="{E8E0CCE9-27D0-4D39-A2F8-4D230B1C79B9}" dt="2021-04-28T15:17:20.166" v="866" actId="20577"/>
          <ac:spMkLst>
            <pc:docMk/>
            <pc:sldMk cId="2672762677" sldId="3152"/>
            <ac:spMk id="51" creationId="{43C8ED47-28AB-B742-A07B-F2B6F41F2B3C}"/>
          </ac:spMkLst>
        </pc:spChg>
      </pc:sldChg>
      <pc:sldChg chg="modSp add">
        <pc:chgData name="Luis Alfonso Patarroyo Niño" userId="562471d2-2fd6-49e9-af13-43c590bd592c" providerId="ADAL" clId="{E8E0CCE9-27D0-4D39-A2F8-4D230B1C79B9}" dt="2021-04-27T23:44:07.249" v="91" actId="20577"/>
        <pc:sldMkLst>
          <pc:docMk/>
          <pc:sldMk cId="0" sldId="3164"/>
        </pc:sldMkLst>
        <pc:spChg chg="mod">
          <ac:chgData name="Luis Alfonso Patarroyo Niño" userId="562471d2-2fd6-49e9-af13-43c590bd592c" providerId="ADAL" clId="{E8E0CCE9-27D0-4D39-A2F8-4D230B1C79B9}" dt="2021-04-27T23:44:07.249" v="91" actId="20577"/>
          <ac:spMkLst>
            <pc:docMk/>
            <pc:sldMk cId="0" sldId="3164"/>
            <ac:spMk id="6" creationId="{899B5FB5-F481-49EE-BAAB-2F2EE46BC10B}"/>
          </ac:spMkLst>
        </pc:spChg>
      </pc:sldChg>
      <pc:sldChg chg="modSp add">
        <pc:chgData name="Luis Alfonso Patarroyo Niño" userId="562471d2-2fd6-49e9-af13-43c590bd592c" providerId="ADAL" clId="{E8E0CCE9-27D0-4D39-A2F8-4D230B1C79B9}" dt="2021-04-27T23:48:25.255" v="105" actId="20577"/>
        <pc:sldMkLst>
          <pc:docMk/>
          <pc:sldMk cId="0" sldId="3165"/>
        </pc:sldMkLst>
        <pc:spChg chg="mod">
          <ac:chgData name="Luis Alfonso Patarroyo Niño" userId="562471d2-2fd6-49e9-af13-43c590bd592c" providerId="ADAL" clId="{E8E0CCE9-27D0-4D39-A2F8-4D230B1C79B9}" dt="2021-04-27T23:48:25.255" v="105" actId="20577"/>
          <ac:spMkLst>
            <pc:docMk/>
            <pc:sldMk cId="0" sldId="3165"/>
            <ac:spMk id="19480" creationId="{B5E7FDAE-910A-4E91-8008-E5805C0BD7E2}"/>
          </ac:spMkLst>
        </pc:spChg>
      </pc:sldChg>
      <pc:sldChg chg="add">
        <pc:chgData name="Luis Alfonso Patarroyo Niño" userId="562471d2-2fd6-49e9-af13-43c590bd592c" providerId="ADAL" clId="{E8E0CCE9-27D0-4D39-A2F8-4D230B1C79B9}" dt="2021-04-27T23:39:54.850" v="88"/>
        <pc:sldMkLst>
          <pc:docMk/>
          <pc:sldMk cId="0" sldId="3166"/>
        </pc:sldMkLst>
      </pc:sldChg>
      <pc:sldChg chg="modSp add">
        <pc:chgData name="Luis Alfonso Patarroyo Niño" userId="562471d2-2fd6-49e9-af13-43c590bd592c" providerId="ADAL" clId="{E8E0CCE9-27D0-4D39-A2F8-4D230B1C79B9}" dt="2021-04-27T23:38:42.101" v="87" actId="108"/>
        <pc:sldMkLst>
          <pc:docMk/>
          <pc:sldMk cId="0" sldId="3169"/>
        </pc:sldMkLst>
        <pc:spChg chg="mod">
          <ac:chgData name="Luis Alfonso Patarroyo Niño" userId="562471d2-2fd6-49e9-af13-43c590bd592c" providerId="ADAL" clId="{E8E0CCE9-27D0-4D39-A2F8-4D230B1C79B9}" dt="2021-04-27T23:38:42.101" v="87" actId="108"/>
          <ac:spMkLst>
            <pc:docMk/>
            <pc:sldMk cId="0" sldId="3169"/>
            <ac:spMk id="19480" creationId="{927F5D24-F9EC-469E-AD49-0134D38EF296}"/>
          </ac:spMkLst>
        </pc:spChg>
      </pc:sldChg>
      <pc:sldChg chg="add del">
        <pc:chgData name="Luis Alfonso Patarroyo Niño" userId="562471d2-2fd6-49e9-af13-43c590bd592c" providerId="ADAL" clId="{E8E0CCE9-27D0-4D39-A2F8-4D230B1C79B9}" dt="2021-04-28T00:32:45.852" v="435" actId="2696"/>
        <pc:sldMkLst>
          <pc:docMk/>
          <pc:sldMk cId="0" sldId="3170"/>
        </pc:sldMkLst>
      </pc:sldChg>
      <pc:sldChg chg="add del">
        <pc:chgData name="Luis Alfonso Patarroyo Niño" userId="562471d2-2fd6-49e9-af13-43c590bd592c" providerId="ADAL" clId="{E8E0CCE9-27D0-4D39-A2F8-4D230B1C79B9}" dt="2021-04-28T00:32:46.143" v="436" actId="2696"/>
        <pc:sldMkLst>
          <pc:docMk/>
          <pc:sldMk cId="0" sldId="3172"/>
        </pc:sldMkLst>
      </pc:sldChg>
      <pc:sldChg chg="add del">
        <pc:chgData name="Luis Alfonso Patarroyo Niño" userId="562471d2-2fd6-49e9-af13-43c590bd592c" providerId="ADAL" clId="{E8E0CCE9-27D0-4D39-A2F8-4D230B1C79B9}" dt="2021-04-28T00:32:46.212" v="437" actId="2696"/>
        <pc:sldMkLst>
          <pc:docMk/>
          <pc:sldMk cId="0" sldId="3175"/>
        </pc:sldMkLst>
      </pc:sldChg>
      <pc:sldChg chg="addSp delSp modSp add">
        <pc:chgData name="Luis Alfonso Patarroyo Niño" userId="562471d2-2fd6-49e9-af13-43c590bd592c" providerId="ADAL" clId="{E8E0CCE9-27D0-4D39-A2F8-4D230B1C79B9}" dt="2021-04-28T00:42:08.707" v="583" actId="1076"/>
        <pc:sldMkLst>
          <pc:docMk/>
          <pc:sldMk cId="0" sldId="3179"/>
        </pc:sldMkLst>
        <pc:spChg chg="add mod">
          <ac:chgData name="Luis Alfonso Patarroyo Niño" userId="562471d2-2fd6-49e9-af13-43c590bd592c" providerId="ADAL" clId="{E8E0CCE9-27D0-4D39-A2F8-4D230B1C79B9}" dt="2021-04-28T00:41:46.046" v="581"/>
          <ac:spMkLst>
            <pc:docMk/>
            <pc:sldMk cId="0" sldId="3179"/>
            <ac:spMk id="3" creationId="{9FC694B2-278A-4879-AE71-319BC8C8DD35}"/>
          </ac:spMkLst>
        </pc:spChg>
        <pc:spChg chg="del">
          <ac:chgData name="Luis Alfonso Patarroyo Niño" userId="562471d2-2fd6-49e9-af13-43c590bd592c" providerId="ADAL" clId="{E8E0CCE9-27D0-4D39-A2F8-4D230B1C79B9}" dt="2021-04-28T00:41:30.255" v="580" actId="478"/>
          <ac:spMkLst>
            <pc:docMk/>
            <pc:sldMk cId="0" sldId="3179"/>
            <ac:spMk id="34818" creationId="{EFF82675-FBB3-46B5-AB5A-2D1DC921BEF2}"/>
          </ac:spMkLst>
        </pc:spChg>
        <pc:spChg chg="mod">
          <ac:chgData name="Luis Alfonso Patarroyo Niño" userId="562471d2-2fd6-49e9-af13-43c590bd592c" providerId="ADAL" clId="{E8E0CCE9-27D0-4D39-A2F8-4D230B1C79B9}" dt="2021-04-28T00:42:04.624" v="582"/>
          <ac:spMkLst>
            <pc:docMk/>
            <pc:sldMk cId="0" sldId="3179"/>
            <ac:spMk id="34819" creationId="{293C3F5B-3404-4481-88BE-64F171531474}"/>
          </ac:spMkLst>
        </pc:spChg>
        <pc:spChg chg="del">
          <ac:chgData name="Luis Alfonso Patarroyo Niño" userId="562471d2-2fd6-49e9-af13-43c590bd592c" providerId="ADAL" clId="{E8E0CCE9-27D0-4D39-A2F8-4D230B1C79B9}" dt="2021-04-28T00:40:54.063" v="577" actId="478"/>
          <ac:spMkLst>
            <pc:docMk/>
            <pc:sldMk cId="0" sldId="3179"/>
            <ac:spMk id="34822" creationId="{13C86648-E16E-49E3-A18F-982E1ED129BE}"/>
          </ac:spMkLst>
        </pc:spChg>
        <pc:picChg chg="del">
          <ac:chgData name="Luis Alfonso Patarroyo Niño" userId="562471d2-2fd6-49e9-af13-43c590bd592c" providerId="ADAL" clId="{E8E0CCE9-27D0-4D39-A2F8-4D230B1C79B9}" dt="2021-04-28T00:40:56.241" v="579" actId="478"/>
          <ac:picMkLst>
            <pc:docMk/>
            <pc:sldMk cId="0" sldId="3179"/>
            <ac:picMk id="34821" creationId="{90CCA441-0993-4302-A618-39BEABB137EE}"/>
          </ac:picMkLst>
        </pc:picChg>
        <pc:picChg chg="mod">
          <ac:chgData name="Luis Alfonso Patarroyo Niño" userId="562471d2-2fd6-49e9-af13-43c590bd592c" providerId="ADAL" clId="{E8E0CCE9-27D0-4D39-A2F8-4D230B1C79B9}" dt="2021-04-28T00:42:08.707" v="583" actId="1076"/>
          <ac:picMkLst>
            <pc:docMk/>
            <pc:sldMk cId="0" sldId="3179"/>
            <ac:picMk id="34824" creationId="{E83C8BCF-21FF-4427-988E-9EBC1B992C17}"/>
          </ac:picMkLst>
        </pc:picChg>
        <pc:cxnChg chg="del">
          <ac:chgData name="Luis Alfonso Patarroyo Niño" userId="562471d2-2fd6-49e9-af13-43c590bd592c" providerId="ADAL" clId="{E8E0CCE9-27D0-4D39-A2F8-4D230B1C79B9}" dt="2021-04-28T00:40:55.519" v="578" actId="478"/>
          <ac:cxnSpMkLst>
            <pc:docMk/>
            <pc:sldMk cId="0" sldId="3179"/>
            <ac:cxnSpMk id="38" creationId="{9D0FA110-607E-4F35-BED9-110C1706A290}"/>
          </ac:cxnSpMkLst>
        </pc:cxnChg>
      </pc:sldChg>
      <pc:sldChg chg="modSp">
        <pc:chgData name="Luis Alfonso Patarroyo Niño" userId="562471d2-2fd6-49e9-af13-43c590bd592c" providerId="ADAL" clId="{E8E0CCE9-27D0-4D39-A2F8-4D230B1C79B9}" dt="2021-04-27T23:55:44.944" v="118"/>
        <pc:sldMkLst>
          <pc:docMk/>
          <pc:sldMk cId="3366326073" sldId="3201"/>
        </pc:sldMkLst>
        <pc:graphicFrameChg chg="mod modGraphic">
          <ac:chgData name="Luis Alfonso Patarroyo Niño" userId="562471d2-2fd6-49e9-af13-43c590bd592c" providerId="ADAL" clId="{E8E0CCE9-27D0-4D39-A2F8-4D230B1C79B9}" dt="2021-04-27T23:55:44.944" v="118"/>
          <ac:graphicFrameMkLst>
            <pc:docMk/>
            <pc:sldMk cId="3366326073" sldId="3201"/>
            <ac:graphicFrameMk id="5" creationId="{26260764-3EED-4EBF-93DD-638A6C6983AC}"/>
          </ac:graphicFrameMkLst>
        </pc:graphicFrameChg>
      </pc:sldChg>
      <pc:sldChg chg="modSp">
        <pc:chgData name="Luis Alfonso Patarroyo Niño" userId="562471d2-2fd6-49e9-af13-43c590bd592c" providerId="ADAL" clId="{E8E0CCE9-27D0-4D39-A2F8-4D230B1C79B9}" dt="2021-04-27T23:19:35.006" v="17"/>
        <pc:sldMkLst>
          <pc:docMk/>
          <pc:sldMk cId="2499710474" sldId="3202"/>
        </pc:sldMkLst>
        <pc:graphicFrameChg chg="mod">
          <ac:chgData name="Luis Alfonso Patarroyo Niño" userId="562471d2-2fd6-49e9-af13-43c590bd592c" providerId="ADAL" clId="{E8E0CCE9-27D0-4D39-A2F8-4D230B1C79B9}" dt="2021-04-27T23:19:35.006" v="17"/>
          <ac:graphicFrameMkLst>
            <pc:docMk/>
            <pc:sldMk cId="2499710474" sldId="3202"/>
            <ac:graphicFrameMk id="5" creationId="{DFD7A878-1DBA-40BF-B780-9E7741D072A6}"/>
          </ac:graphicFrameMkLst>
        </pc:graphicFrameChg>
      </pc:sldChg>
      <pc:sldChg chg="modSp">
        <pc:chgData name="Luis Alfonso Patarroyo Niño" userId="562471d2-2fd6-49e9-af13-43c590bd592c" providerId="ADAL" clId="{E8E0CCE9-27D0-4D39-A2F8-4D230B1C79B9}" dt="2021-04-27T23:16:58.802" v="3" actId="20577"/>
        <pc:sldMkLst>
          <pc:docMk/>
          <pc:sldMk cId="2432832277" sldId="3209"/>
        </pc:sldMkLst>
        <pc:spChg chg="mod">
          <ac:chgData name="Luis Alfonso Patarroyo Niño" userId="562471d2-2fd6-49e9-af13-43c590bd592c" providerId="ADAL" clId="{E8E0CCE9-27D0-4D39-A2F8-4D230B1C79B9}" dt="2021-04-27T23:16:58.802" v="3" actId="20577"/>
          <ac:spMkLst>
            <pc:docMk/>
            <pc:sldMk cId="2432832277" sldId="3209"/>
            <ac:spMk id="33" creationId="{D2380703-56AD-4B25-A328-0BEE753A8846}"/>
          </ac:spMkLst>
        </pc:spChg>
      </pc:sldChg>
      <pc:sldChg chg="modSp">
        <pc:chgData name="Luis Alfonso Patarroyo Niño" userId="562471d2-2fd6-49e9-af13-43c590bd592c" providerId="ADAL" clId="{E8E0CCE9-27D0-4D39-A2F8-4D230B1C79B9}" dt="2021-04-27T23:19:09.062" v="16" actId="20577"/>
        <pc:sldMkLst>
          <pc:docMk/>
          <pc:sldMk cId="675448909" sldId="3211"/>
        </pc:sldMkLst>
        <pc:graphicFrameChg chg="modGraphic">
          <ac:chgData name="Luis Alfonso Patarroyo Niño" userId="562471d2-2fd6-49e9-af13-43c590bd592c" providerId="ADAL" clId="{E8E0CCE9-27D0-4D39-A2F8-4D230B1C79B9}" dt="2021-04-27T23:19:09.062" v="16" actId="20577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  <pc:sldChg chg="add">
        <pc:chgData name="Luis Alfonso Patarroyo Niño" userId="562471d2-2fd6-49e9-af13-43c590bd592c" providerId="ADAL" clId="{E8E0CCE9-27D0-4D39-A2F8-4D230B1C79B9}" dt="2021-04-27T23:40:25.592" v="89"/>
        <pc:sldMkLst>
          <pc:docMk/>
          <pc:sldMk cId="1503501397" sldId="3215"/>
        </pc:sldMkLst>
      </pc:sldChg>
      <pc:sldChg chg="modSp add">
        <pc:chgData name="Luis Alfonso Patarroyo Niño" userId="562471d2-2fd6-49e9-af13-43c590bd592c" providerId="ADAL" clId="{E8E0CCE9-27D0-4D39-A2F8-4D230B1C79B9}" dt="2021-04-27T23:46:22.975" v="98" actId="20577"/>
        <pc:sldMkLst>
          <pc:docMk/>
          <pc:sldMk cId="0" sldId="3216"/>
        </pc:sldMkLst>
        <pc:spChg chg="mod">
          <ac:chgData name="Luis Alfonso Patarroyo Niño" userId="562471d2-2fd6-49e9-af13-43c590bd592c" providerId="ADAL" clId="{E8E0CCE9-27D0-4D39-A2F8-4D230B1C79B9}" dt="2021-04-27T23:46:22.975" v="98" actId="20577"/>
          <ac:spMkLst>
            <pc:docMk/>
            <pc:sldMk cId="0" sldId="3216"/>
            <ac:spMk id="18434" creationId="{D03BD6EC-D568-43EC-9CDB-87A7A3377654}"/>
          </ac:spMkLst>
        </pc:spChg>
      </pc:sldChg>
      <pc:sldChg chg="add">
        <pc:chgData name="Luis Alfonso Patarroyo Niño" userId="562471d2-2fd6-49e9-af13-43c590bd592c" providerId="ADAL" clId="{E8E0CCE9-27D0-4D39-A2F8-4D230B1C79B9}" dt="2021-04-27T23:45:44.379" v="93"/>
        <pc:sldMkLst>
          <pc:docMk/>
          <pc:sldMk cId="0" sldId="3217"/>
        </pc:sldMkLst>
      </pc:sldChg>
      <pc:sldChg chg="add">
        <pc:chgData name="Luis Alfonso Patarroyo Niño" userId="562471d2-2fd6-49e9-af13-43c590bd592c" providerId="ADAL" clId="{E8E0CCE9-27D0-4D39-A2F8-4D230B1C79B9}" dt="2021-04-27T23:45:53.464" v="94"/>
        <pc:sldMkLst>
          <pc:docMk/>
          <pc:sldMk cId="3411681630" sldId="3218"/>
        </pc:sldMkLst>
      </pc:sldChg>
      <pc:sldChg chg="modSp add">
        <pc:chgData name="Luis Alfonso Patarroyo Niño" userId="562471d2-2fd6-49e9-af13-43c590bd592c" providerId="ADAL" clId="{E8E0CCE9-27D0-4D39-A2F8-4D230B1C79B9}" dt="2021-04-27T23:50:38.600" v="108" actId="20577"/>
        <pc:sldMkLst>
          <pc:docMk/>
          <pc:sldMk cId="0" sldId="3219"/>
        </pc:sldMkLst>
        <pc:spChg chg="mod">
          <ac:chgData name="Luis Alfonso Patarroyo Niño" userId="562471d2-2fd6-49e9-af13-43c590bd592c" providerId="ADAL" clId="{E8E0CCE9-27D0-4D39-A2F8-4D230B1C79B9}" dt="2021-04-27T23:50:38.600" v="108" actId="20577"/>
          <ac:spMkLst>
            <pc:docMk/>
            <pc:sldMk cId="0" sldId="3219"/>
            <ac:spMk id="18434" creationId="{3EFE0A52-F065-4630-A196-002152D30CD2}"/>
          </ac:spMkLst>
        </pc:spChg>
      </pc:sldChg>
      <pc:sldChg chg="addSp delSp modSp add">
        <pc:chgData name="Luis Alfonso Patarroyo Niño" userId="562471d2-2fd6-49e9-af13-43c590bd592c" providerId="ADAL" clId="{E8E0CCE9-27D0-4D39-A2F8-4D230B1C79B9}" dt="2021-04-27T23:57:38.071" v="126" actId="20577"/>
        <pc:sldMkLst>
          <pc:docMk/>
          <pc:sldMk cId="0" sldId="3220"/>
        </pc:sldMkLst>
        <pc:spChg chg="mod">
          <ac:chgData name="Luis Alfonso Patarroyo Niño" userId="562471d2-2fd6-49e9-af13-43c590bd592c" providerId="ADAL" clId="{E8E0CCE9-27D0-4D39-A2F8-4D230B1C79B9}" dt="2021-04-27T23:57:38.071" v="126" actId="20577"/>
          <ac:spMkLst>
            <pc:docMk/>
            <pc:sldMk cId="0" sldId="3220"/>
            <ac:spMk id="19481" creationId="{2E0C6215-C646-4AD1-AAC7-990118A028B4}"/>
          </ac:spMkLst>
        </pc:spChg>
        <pc:graphicFrameChg chg="add del">
          <ac:chgData name="Luis Alfonso Patarroyo Niño" userId="562471d2-2fd6-49e9-af13-43c590bd592c" providerId="ADAL" clId="{E8E0CCE9-27D0-4D39-A2F8-4D230B1C79B9}" dt="2021-04-27T23:56:16.380" v="121" actId="478"/>
          <ac:graphicFrameMkLst>
            <pc:docMk/>
            <pc:sldMk cId="0" sldId="3220"/>
            <ac:graphicFrameMk id="28" creationId="{1621FDC1-3B98-48DA-B6A8-2F6CDD012875}"/>
          </ac:graphicFrameMkLst>
        </pc:graphicFrameChg>
      </pc:sldChg>
      <pc:sldChg chg="add del">
        <pc:chgData name="Luis Alfonso Patarroyo Niño" userId="562471d2-2fd6-49e9-af13-43c590bd592c" providerId="ADAL" clId="{E8E0CCE9-27D0-4D39-A2F8-4D230B1C79B9}" dt="2021-04-27T23:56:30.553" v="122"/>
        <pc:sldMkLst>
          <pc:docMk/>
          <pc:sldMk cId="0" sldId="3221"/>
        </pc:sldMkLst>
      </pc:sldChg>
      <pc:sldChg chg="add">
        <pc:chgData name="Luis Alfonso Patarroyo Niño" userId="562471d2-2fd6-49e9-af13-43c590bd592c" providerId="ADAL" clId="{E8E0CCE9-27D0-4D39-A2F8-4D230B1C79B9}" dt="2021-04-27T23:56:37.080" v="123"/>
        <pc:sldMkLst>
          <pc:docMk/>
          <pc:sldMk cId="3419673978" sldId="3222"/>
        </pc:sldMkLst>
      </pc:sldChg>
      <pc:sldChg chg="modSp add">
        <pc:chgData name="Luis Alfonso Patarroyo Niño" userId="562471d2-2fd6-49e9-af13-43c590bd592c" providerId="ADAL" clId="{E8E0CCE9-27D0-4D39-A2F8-4D230B1C79B9}" dt="2021-04-28T00:01:20.832" v="129" actId="20577"/>
        <pc:sldMkLst>
          <pc:docMk/>
          <pc:sldMk cId="0" sldId="3223"/>
        </pc:sldMkLst>
        <pc:spChg chg="mod">
          <ac:chgData name="Luis Alfonso Patarroyo Niño" userId="562471d2-2fd6-49e9-af13-43c590bd592c" providerId="ADAL" clId="{E8E0CCE9-27D0-4D39-A2F8-4D230B1C79B9}" dt="2021-04-28T00:01:20.832" v="129" actId="20577"/>
          <ac:spMkLst>
            <pc:docMk/>
            <pc:sldMk cId="0" sldId="3223"/>
            <ac:spMk id="18434" creationId="{92438876-6545-4E93-BBD6-F73F7A03851A}"/>
          </ac:spMkLst>
        </pc:spChg>
      </pc:sldChg>
      <pc:sldChg chg="modSp add">
        <pc:chgData name="Luis Alfonso Patarroyo Niño" userId="562471d2-2fd6-49e9-af13-43c590bd592c" providerId="ADAL" clId="{E8E0CCE9-27D0-4D39-A2F8-4D230B1C79B9}" dt="2021-04-28T00:03:14.164" v="137" actId="20577"/>
        <pc:sldMkLst>
          <pc:docMk/>
          <pc:sldMk cId="0" sldId="3224"/>
        </pc:sldMkLst>
        <pc:spChg chg="mod">
          <ac:chgData name="Luis Alfonso Patarroyo Niño" userId="562471d2-2fd6-49e9-af13-43c590bd592c" providerId="ADAL" clId="{E8E0CCE9-27D0-4D39-A2F8-4D230B1C79B9}" dt="2021-04-28T00:03:14.164" v="137" actId="20577"/>
          <ac:spMkLst>
            <pc:docMk/>
            <pc:sldMk cId="0" sldId="3224"/>
            <ac:spMk id="19481" creationId="{7A436AFF-D642-4FDD-A6CF-8D919BBCC07C}"/>
          </ac:spMkLst>
        </pc:spChg>
      </pc:sldChg>
      <pc:sldChg chg="add">
        <pc:chgData name="Luis Alfonso Patarroyo Niño" userId="562471d2-2fd6-49e9-af13-43c590bd592c" providerId="ADAL" clId="{E8E0CCE9-27D0-4D39-A2F8-4D230B1C79B9}" dt="2021-04-28T00:01:10.658" v="127"/>
        <pc:sldMkLst>
          <pc:docMk/>
          <pc:sldMk cId="0" sldId="3225"/>
        </pc:sldMkLst>
      </pc:sldChg>
      <pc:sldChg chg="add">
        <pc:chgData name="Luis Alfonso Patarroyo Niño" userId="562471d2-2fd6-49e9-af13-43c590bd592c" providerId="ADAL" clId="{E8E0CCE9-27D0-4D39-A2F8-4D230B1C79B9}" dt="2021-04-28T00:01:59.348" v="130"/>
        <pc:sldMkLst>
          <pc:docMk/>
          <pc:sldMk cId="824785231" sldId="3226"/>
        </pc:sldMkLst>
      </pc:sldChg>
      <pc:sldChg chg="modSp add">
        <pc:chgData name="Luis Alfonso Patarroyo Niño" userId="562471d2-2fd6-49e9-af13-43c590bd592c" providerId="ADAL" clId="{E8E0CCE9-27D0-4D39-A2F8-4D230B1C79B9}" dt="2021-04-28T00:05:58.781" v="140" actId="20577"/>
        <pc:sldMkLst>
          <pc:docMk/>
          <pc:sldMk cId="0" sldId="3227"/>
        </pc:sldMkLst>
        <pc:spChg chg="mod">
          <ac:chgData name="Luis Alfonso Patarroyo Niño" userId="562471d2-2fd6-49e9-af13-43c590bd592c" providerId="ADAL" clId="{E8E0CCE9-27D0-4D39-A2F8-4D230B1C79B9}" dt="2021-04-28T00:05:58.781" v="140" actId="20577"/>
          <ac:spMkLst>
            <pc:docMk/>
            <pc:sldMk cId="0" sldId="3227"/>
            <ac:spMk id="18434" creationId="{BEDB07EF-C8E8-49E5-A7AE-FAD6F249D8E3}"/>
          </ac:spMkLst>
        </pc:spChg>
      </pc:sldChg>
      <pc:sldChg chg="modSp add">
        <pc:chgData name="Luis Alfonso Patarroyo Niño" userId="562471d2-2fd6-49e9-af13-43c590bd592c" providerId="ADAL" clId="{E8E0CCE9-27D0-4D39-A2F8-4D230B1C79B9}" dt="2021-04-28T00:06:42.219" v="143" actId="20577"/>
        <pc:sldMkLst>
          <pc:docMk/>
          <pc:sldMk cId="0" sldId="3228"/>
        </pc:sldMkLst>
        <pc:spChg chg="mod">
          <ac:chgData name="Luis Alfonso Patarroyo Niño" userId="562471d2-2fd6-49e9-af13-43c590bd592c" providerId="ADAL" clId="{E8E0CCE9-27D0-4D39-A2F8-4D230B1C79B9}" dt="2021-04-28T00:06:42.219" v="143" actId="20577"/>
          <ac:spMkLst>
            <pc:docMk/>
            <pc:sldMk cId="0" sldId="3228"/>
            <ac:spMk id="19481" creationId="{82C37F4A-EE3F-4E41-AA29-618611B06054}"/>
          </ac:spMkLst>
        </pc:spChg>
      </pc:sldChg>
      <pc:sldChg chg="add">
        <pc:chgData name="Luis Alfonso Patarroyo Niño" userId="562471d2-2fd6-49e9-af13-43c590bd592c" providerId="ADAL" clId="{E8E0CCE9-27D0-4D39-A2F8-4D230B1C79B9}" dt="2021-04-28T00:05:49.862" v="138"/>
        <pc:sldMkLst>
          <pc:docMk/>
          <pc:sldMk cId="0" sldId="3229"/>
        </pc:sldMkLst>
      </pc:sldChg>
      <pc:sldChg chg="add">
        <pc:chgData name="Luis Alfonso Patarroyo Niño" userId="562471d2-2fd6-49e9-af13-43c590bd592c" providerId="ADAL" clId="{E8E0CCE9-27D0-4D39-A2F8-4D230B1C79B9}" dt="2021-04-28T00:07:14.882" v="144"/>
        <pc:sldMkLst>
          <pc:docMk/>
          <pc:sldMk cId="3214361914" sldId="3230"/>
        </pc:sldMkLst>
      </pc:sldChg>
      <pc:sldChg chg="modSp add">
        <pc:chgData name="Luis Alfonso Patarroyo Niño" userId="562471d2-2fd6-49e9-af13-43c590bd592c" providerId="ADAL" clId="{E8E0CCE9-27D0-4D39-A2F8-4D230B1C79B9}" dt="2021-04-28T00:10:33.610" v="147" actId="20577"/>
        <pc:sldMkLst>
          <pc:docMk/>
          <pc:sldMk cId="0" sldId="3231"/>
        </pc:sldMkLst>
        <pc:spChg chg="mod">
          <ac:chgData name="Luis Alfonso Patarroyo Niño" userId="562471d2-2fd6-49e9-af13-43c590bd592c" providerId="ADAL" clId="{E8E0CCE9-27D0-4D39-A2F8-4D230B1C79B9}" dt="2021-04-28T00:10:33.610" v="147" actId="20577"/>
          <ac:spMkLst>
            <pc:docMk/>
            <pc:sldMk cId="0" sldId="3231"/>
            <ac:spMk id="15362" creationId="{65667A66-F495-49DB-8891-6809A2F5D8FF}"/>
          </ac:spMkLst>
        </pc:spChg>
      </pc:sldChg>
      <pc:sldChg chg="addSp modSp add">
        <pc:chgData name="Luis Alfonso Patarroyo Niño" userId="562471d2-2fd6-49e9-af13-43c590bd592c" providerId="ADAL" clId="{E8E0CCE9-27D0-4D39-A2F8-4D230B1C79B9}" dt="2021-04-28T00:47:20.881" v="682" actId="20577"/>
        <pc:sldMkLst>
          <pc:docMk/>
          <pc:sldMk cId="0" sldId="3232"/>
        </pc:sldMkLst>
        <pc:spChg chg="add mod">
          <ac:chgData name="Luis Alfonso Patarroyo Niño" userId="562471d2-2fd6-49e9-af13-43c590bd592c" providerId="ADAL" clId="{E8E0CCE9-27D0-4D39-A2F8-4D230B1C79B9}" dt="2021-04-28T00:36:57.052" v="548" actId="20577"/>
          <ac:spMkLst>
            <pc:docMk/>
            <pc:sldMk cId="0" sldId="3232"/>
            <ac:spMk id="16" creationId="{C8A4DF36-4C7E-423A-B9E8-139D9C7B5CEA}"/>
          </ac:spMkLst>
        </pc:spChg>
        <pc:spChg chg="add mod">
          <ac:chgData name="Luis Alfonso Patarroyo Niño" userId="562471d2-2fd6-49e9-af13-43c590bd592c" providerId="ADAL" clId="{E8E0CCE9-27D0-4D39-A2F8-4D230B1C79B9}" dt="2021-04-28T00:33:17.459" v="439" actId="1076"/>
          <ac:spMkLst>
            <pc:docMk/>
            <pc:sldMk cId="0" sldId="3232"/>
            <ac:spMk id="18" creationId="{64D1954D-A71E-4B1F-ADC5-14EFE8B6DE0F}"/>
          </ac:spMkLst>
        </pc:spChg>
        <pc:spChg chg="add mod">
          <ac:chgData name="Luis Alfonso Patarroyo Niño" userId="562471d2-2fd6-49e9-af13-43c590bd592c" providerId="ADAL" clId="{E8E0CCE9-27D0-4D39-A2F8-4D230B1C79B9}" dt="2021-04-28T00:33:17.459" v="439" actId="1076"/>
          <ac:spMkLst>
            <pc:docMk/>
            <pc:sldMk cId="0" sldId="3232"/>
            <ac:spMk id="28" creationId="{F2BF0CC1-3FEF-4B11-807C-F59E83BFFEFB}"/>
          </ac:spMkLst>
        </pc:spChg>
        <pc:spChg chg="add mod">
          <ac:chgData name="Luis Alfonso Patarroyo Niño" userId="562471d2-2fd6-49e9-af13-43c590bd592c" providerId="ADAL" clId="{E8E0CCE9-27D0-4D39-A2F8-4D230B1C79B9}" dt="2021-04-28T00:47:20.881" v="682" actId="20577"/>
          <ac:spMkLst>
            <pc:docMk/>
            <pc:sldMk cId="0" sldId="3232"/>
            <ac:spMk id="29" creationId="{A8DA9D40-352D-487F-98D5-6E8749DB78C8}"/>
          </ac:spMkLst>
        </pc:spChg>
        <pc:spChg chg="add mod">
          <ac:chgData name="Luis Alfonso Patarroyo Niño" userId="562471d2-2fd6-49e9-af13-43c590bd592c" providerId="ADAL" clId="{E8E0CCE9-27D0-4D39-A2F8-4D230B1C79B9}" dt="2021-04-28T00:38:52.833" v="574" actId="20577"/>
          <ac:spMkLst>
            <pc:docMk/>
            <pc:sldMk cId="0" sldId="3232"/>
            <ac:spMk id="30" creationId="{42FD1D72-08FF-4A11-A771-66B95A8446C8}"/>
          </ac:spMkLst>
        </pc:spChg>
        <pc:spChg chg="add mod">
          <ac:chgData name="Luis Alfonso Patarroyo Niño" userId="562471d2-2fd6-49e9-af13-43c590bd592c" providerId="ADAL" clId="{E8E0CCE9-27D0-4D39-A2F8-4D230B1C79B9}" dt="2021-04-28T00:46:09.296" v="622" actId="6549"/>
          <ac:spMkLst>
            <pc:docMk/>
            <pc:sldMk cId="0" sldId="3232"/>
            <ac:spMk id="31" creationId="{BC990438-607F-42E4-B0F8-4E93C1AEFF7E}"/>
          </ac:spMkLst>
        </pc:spChg>
        <pc:spChg chg="mod">
          <ac:chgData name="Luis Alfonso Patarroyo Niño" userId="562471d2-2fd6-49e9-af13-43c590bd592c" providerId="ADAL" clId="{E8E0CCE9-27D0-4D39-A2F8-4D230B1C79B9}" dt="2021-04-28T00:29:39.538" v="385" actId="1076"/>
          <ac:spMkLst>
            <pc:docMk/>
            <pc:sldMk cId="0" sldId="3232"/>
            <ac:spMk id="16389" creationId="{CDD63177-E146-400F-8112-69B88258EC67}"/>
          </ac:spMkLst>
        </pc:spChg>
        <pc:spChg chg="mod">
          <ac:chgData name="Luis Alfonso Patarroyo Niño" userId="562471d2-2fd6-49e9-af13-43c590bd592c" providerId="ADAL" clId="{E8E0CCE9-27D0-4D39-A2F8-4D230B1C79B9}" dt="2021-04-28T00:29:32.253" v="384" actId="108"/>
          <ac:spMkLst>
            <pc:docMk/>
            <pc:sldMk cId="0" sldId="3232"/>
            <ac:spMk id="16391" creationId="{4C7C2794-241D-4123-ABA8-3FABF08401A7}"/>
          </ac:spMkLst>
        </pc:spChg>
        <pc:spChg chg="mod">
          <ac:chgData name="Luis Alfonso Patarroyo Niño" userId="562471d2-2fd6-49e9-af13-43c590bd592c" providerId="ADAL" clId="{E8E0CCE9-27D0-4D39-A2F8-4D230B1C79B9}" dt="2021-04-28T00:33:40.959" v="443" actId="1036"/>
          <ac:spMkLst>
            <pc:docMk/>
            <pc:sldMk cId="0" sldId="3232"/>
            <ac:spMk id="16394" creationId="{FE6026E5-9F05-47A0-8BA8-64A6A910F591}"/>
          </ac:spMkLst>
        </pc:spChg>
        <pc:spChg chg="mod">
          <ac:chgData name="Luis Alfonso Patarroyo Niño" userId="562471d2-2fd6-49e9-af13-43c590bd592c" providerId="ADAL" clId="{E8E0CCE9-27D0-4D39-A2F8-4D230B1C79B9}" dt="2021-04-28T00:33:40.959" v="443" actId="1036"/>
          <ac:spMkLst>
            <pc:docMk/>
            <pc:sldMk cId="0" sldId="3232"/>
            <ac:spMk id="16396" creationId="{1EFD6103-5B44-4992-BA99-23DEA8D1FE56}"/>
          </ac:spMkLst>
        </pc:spChg>
        <pc:grpChg chg="add mod">
          <ac:chgData name="Luis Alfonso Patarroyo Niño" userId="562471d2-2fd6-49e9-af13-43c590bd592c" providerId="ADAL" clId="{E8E0CCE9-27D0-4D39-A2F8-4D230B1C79B9}" dt="2021-04-28T00:33:17.459" v="439" actId="1076"/>
          <ac:grpSpMkLst>
            <pc:docMk/>
            <pc:sldMk cId="0" sldId="3232"/>
            <ac:grpSpMk id="19" creationId="{EDFC377A-9C74-45FB-99D7-A8046DF93CBA}"/>
          </ac:grpSpMkLst>
        </pc:grpChg>
        <pc:grpChg chg="add mod">
          <ac:chgData name="Luis Alfonso Patarroyo Niño" userId="562471d2-2fd6-49e9-af13-43c590bd592c" providerId="ADAL" clId="{E8E0CCE9-27D0-4D39-A2F8-4D230B1C79B9}" dt="2021-04-28T00:33:17.459" v="439" actId="1076"/>
          <ac:grpSpMkLst>
            <pc:docMk/>
            <pc:sldMk cId="0" sldId="3232"/>
            <ac:grpSpMk id="25" creationId="{AAF962D8-902E-41FD-A629-B65E50ED48A1}"/>
          </ac:grpSpMkLst>
        </pc:grpChg>
        <pc:picChg chg="add mod">
          <ac:chgData name="Luis Alfonso Patarroyo Niño" userId="562471d2-2fd6-49e9-af13-43c590bd592c" providerId="ADAL" clId="{E8E0CCE9-27D0-4D39-A2F8-4D230B1C79B9}" dt="2021-04-28T00:33:17.459" v="439" actId="1076"/>
          <ac:picMkLst>
            <pc:docMk/>
            <pc:sldMk cId="0" sldId="3232"/>
            <ac:picMk id="17" creationId="{727899CC-11E5-4BFB-A211-02A88625B3AF}"/>
          </ac:picMkLst>
        </pc:picChg>
        <pc:picChg chg="mod">
          <ac:chgData name="Luis Alfonso Patarroyo Niño" userId="562471d2-2fd6-49e9-af13-43c590bd592c" providerId="ADAL" clId="{E8E0CCE9-27D0-4D39-A2F8-4D230B1C79B9}" dt="2021-04-28T00:33:40.959" v="443" actId="1036"/>
          <ac:picMkLst>
            <pc:docMk/>
            <pc:sldMk cId="0" sldId="3232"/>
            <ac:picMk id="16393" creationId="{279DB550-DF07-4A85-A7B3-1D5DE53E7FB1}"/>
          </ac:picMkLst>
        </pc:picChg>
        <pc:cxnChg chg="add mod">
          <ac:chgData name="Luis Alfonso Patarroyo Niño" userId="562471d2-2fd6-49e9-af13-43c590bd592c" providerId="ADAL" clId="{E8E0CCE9-27D0-4D39-A2F8-4D230B1C79B9}" dt="2021-04-28T00:33:17.459" v="439" actId="1076"/>
          <ac:cxnSpMkLst>
            <pc:docMk/>
            <pc:sldMk cId="0" sldId="3232"/>
            <ac:cxnSpMk id="15" creationId="{63E455AC-5A29-489A-ADF8-AE36C2894CFB}"/>
          </ac:cxnSpMkLst>
        </pc:cxnChg>
        <pc:cxnChg chg="mod">
          <ac:chgData name="Luis Alfonso Patarroyo Niño" userId="562471d2-2fd6-49e9-af13-43c590bd592c" providerId="ADAL" clId="{E8E0CCE9-27D0-4D39-A2F8-4D230B1C79B9}" dt="2021-04-28T00:33:40.959" v="443" actId="1036"/>
          <ac:cxnSpMkLst>
            <pc:docMk/>
            <pc:sldMk cId="0" sldId="3232"/>
            <ac:cxnSpMk id="22" creationId="{A0AC0A61-6B30-48A6-B372-A6A58D70F677}"/>
          </ac:cxnSpMkLst>
        </pc:cxnChg>
      </pc:sldChg>
      <pc:sldChg chg="modSp add del">
        <pc:chgData name="Luis Alfonso Patarroyo Niño" userId="562471d2-2fd6-49e9-af13-43c590bd592c" providerId="ADAL" clId="{E8E0CCE9-27D0-4D39-A2F8-4D230B1C79B9}" dt="2021-04-28T00:27:31.709" v="380" actId="2696"/>
        <pc:sldMkLst>
          <pc:docMk/>
          <pc:sldMk cId="2751355653" sldId="3232"/>
        </pc:sldMkLst>
        <pc:spChg chg="mod">
          <ac:chgData name="Luis Alfonso Patarroyo Niño" userId="562471d2-2fd6-49e9-af13-43c590bd592c" providerId="ADAL" clId="{E8E0CCE9-27D0-4D39-A2F8-4D230B1C79B9}" dt="2021-04-28T00:11:50.514" v="351" actId="6549"/>
          <ac:spMkLst>
            <pc:docMk/>
            <pc:sldMk cId="2751355653" sldId="3232"/>
            <ac:spMk id="19461" creationId="{ED48B0C3-4817-468C-8E1C-4930C6480009}"/>
          </ac:spMkLst>
        </pc:spChg>
        <pc:spChg chg="mod">
          <ac:chgData name="Luis Alfonso Patarroyo Niño" userId="562471d2-2fd6-49e9-af13-43c590bd592c" providerId="ADAL" clId="{E8E0CCE9-27D0-4D39-A2F8-4D230B1C79B9}" dt="2021-04-28T00:13:07.032" v="379"/>
          <ac:spMkLst>
            <pc:docMk/>
            <pc:sldMk cId="2751355653" sldId="3232"/>
            <ac:spMk id="19465" creationId="{6B5EFB65-60EE-47AB-AD3E-910B81770A88}"/>
          </ac:spMkLst>
        </pc:spChg>
        <pc:spChg chg="mod">
          <ac:chgData name="Luis Alfonso Patarroyo Niño" userId="562471d2-2fd6-49e9-af13-43c590bd592c" providerId="ADAL" clId="{E8E0CCE9-27D0-4D39-A2F8-4D230B1C79B9}" dt="2021-04-28T00:13:00.293" v="378" actId="1035"/>
          <ac:spMkLst>
            <pc:docMk/>
            <pc:sldMk cId="2751355653" sldId="3232"/>
            <ac:spMk id="19467" creationId="{FFE63BC2-463B-43C5-9FD6-6E07E6C7F37E}"/>
          </ac:spMkLst>
        </pc:spChg>
        <pc:picChg chg="mod">
          <ac:chgData name="Luis Alfonso Patarroyo Niño" userId="562471d2-2fd6-49e9-af13-43c590bd592c" providerId="ADAL" clId="{E8E0CCE9-27D0-4D39-A2F8-4D230B1C79B9}" dt="2021-04-28T00:13:00.293" v="378" actId="1035"/>
          <ac:picMkLst>
            <pc:docMk/>
            <pc:sldMk cId="2751355653" sldId="3232"/>
            <ac:picMk id="19466" creationId="{91FF0F5E-FDCA-4AB2-ABD7-0A809CA40296}"/>
          </ac:picMkLst>
        </pc:picChg>
        <pc:cxnChg chg="mod">
          <ac:chgData name="Luis Alfonso Patarroyo Niño" userId="562471d2-2fd6-49e9-af13-43c590bd592c" providerId="ADAL" clId="{E8E0CCE9-27D0-4D39-A2F8-4D230B1C79B9}" dt="2021-04-28T00:13:00.293" v="378" actId="1035"/>
          <ac:cxnSpMkLst>
            <pc:docMk/>
            <pc:sldMk cId="2751355653" sldId="3232"/>
            <ac:cxnSpMk id="22" creationId="{3183BA52-B2E6-4F26-9BCF-2AEFB25E7624}"/>
          </ac:cxnSpMkLst>
        </pc:cxnChg>
      </pc:sldChg>
      <pc:sldChg chg="add">
        <pc:chgData name="Luis Alfonso Patarroyo Niño" userId="562471d2-2fd6-49e9-af13-43c590bd592c" providerId="ADAL" clId="{E8E0CCE9-27D0-4D39-A2F8-4D230B1C79B9}" dt="2021-04-28T00:42:23.084" v="584"/>
        <pc:sldMkLst>
          <pc:docMk/>
          <pc:sldMk cId="1610302678" sldId="3233"/>
        </pc:sldMkLst>
      </pc:sldChg>
    </pc:docChg>
  </pc:docChgLst>
  <pc:docChgLst>
    <pc:chgData name="Luis Alfonso Patarroyo Niño" userId="562471d2-2fd6-49e9-af13-43c590bd592c" providerId="ADAL" clId="{B90E721C-48E3-40A6-8B53-6894F905139A}"/>
    <pc:docChg chg="addSld delSld modSld">
      <pc:chgData name="Luis Alfonso Patarroyo Niño" userId="562471d2-2fd6-49e9-af13-43c590bd592c" providerId="ADAL" clId="{B90E721C-48E3-40A6-8B53-6894F905139A}" dt="2021-03-03T18:55:51.175" v="33"/>
      <pc:docMkLst>
        <pc:docMk/>
      </pc:docMkLst>
      <pc:sldChg chg="modSp">
        <pc:chgData name="Luis Alfonso Patarroyo Niño" userId="562471d2-2fd6-49e9-af13-43c590bd592c" providerId="ADAL" clId="{B90E721C-48E3-40A6-8B53-6894F905139A}" dt="2021-03-03T18:51:12.459" v="9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B90E721C-48E3-40A6-8B53-6894F905139A}" dt="2021-03-03T18:51:12.459" v="9" actId="20577"/>
          <ac:spMkLst>
            <pc:docMk/>
            <pc:sldMk cId="2311551571" sldId="3189"/>
            <ac:spMk id="8" creationId="{A5A3A6D0-7C72-4B5A-927A-DDD0406C42CB}"/>
          </ac:spMkLst>
        </pc:spChg>
      </pc:sldChg>
      <pc:sldChg chg="add">
        <pc:chgData name="Luis Alfonso Patarroyo Niño" userId="562471d2-2fd6-49e9-af13-43c590bd592c" providerId="ADAL" clId="{B90E721C-48E3-40A6-8B53-6894F905139A}" dt="2021-03-03T18:52:52.398" v="10"/>
        <pc:sldMkLst>
          <pc:docMk/>
          <pc:sldMk cId="1743655543" sldId="3214"/>
        </pc:sldMkLst>
      </pc:sldChg>
    </pc:docChg>
  </pc:docChgLst>
  <pc:docChgLst>
    <pc:chgData name="Luis Alfonso Patarroyo Niño" userId="562471d2-2fd6-49e9-af13-43c590bd592c" providerId="ADAL" clId="{EA7F3A4E-F0CF-420D-AA24-8A7CF8206701}"/>
    <pc:docChg chg="delSld modSld">
      <pc:chgData name="Luis Alfonso Patarroyo Niño" userId="562471d2-2fd6-49e9-af13-43c590bd592c" providerId="ADAL" clId="{EA7F3A4E-F0CF-420D-AA24-8A7CF8206701}" dt="2021-04-28T16:01:28.739" v="29" actId="2696"/>
      <pc:docMkLst>
        <pc:docMk/>
      </pc:docMkLst>
      <pc:sldChg chg="del">
        <pc:chgData name="Luis Alfonso Patarroyo Niño" userId="562471d2-2fd6-49e9-af13-43c590bd592c" providerId="ADAL" clId="{EA7F3A4E-F0CF-420D-AA24-8A7CF8206701}" dt="2021-04-28T16:01:23.262" v="3" actId="2696"/>
        <pc:sldMkLst>
          <pc:docMk/>
          <pc:sldMk cId="1992339291" sldId="3150"/>
        </pc:sldMkLst>
      </pc:sldChg>
      <pc:sldChg chg="del">
        <pc:chgData name="Luis Alfonso Patarroyo Niño" userId="562471d2-2fd6-49e9-af13-43c590bd592c" providerId="ADAL" clId="{EA7F3A4E-F0CF-420D-AA24-8A7CF8206701}" dt="2021-04-28T16:01:23.897" v="6" actId="2696"/>
        <pc:sldMkLst>
          <pc:docMk/>
          <pc:sldMk cId="0" sldId="3164"/>
        </pc:sldMkLst>
      </pc:sldChg>
      <pc:sldChg chg="del">
        <pc:chgData name="Luis Alfonso Patarroyo Niño" userId="562471d2-2fd6-49e9-af13-43c590bd592c" providerId="ADAL" clId="{EA7F3A4E-F0CF-420D-AA24-8A7CF8206701}" dt="2021-04-28T16:01:25.145" v="11" actId="2696"/>
        <pc:sldMkLst>
          <pc:docMk/>
          <pc:sldMk cId="0" sldId="3165"/>
        </pc:sldMkLst>
      </pc:sldChg>
      <pc:sldChg chg="del">
        <pc:chgData name="Luis Alfonso Patarroyo Niño" userId="562471d2-2fd6-49e9-af13-43c590bd592c" providerId="ADAL" clId="{EA7F3A4E-F0CF-420D-AA24-8A7CF8206701}" dt="2021-04-28T16:01:24.321" v="8" actId="2696"/>
        <pc:sldMkLst>
          <pc:docMk/>
          <pc:sldMk cId="0" sldId="3166"/>
        </pc:sldMkLst>
      </pc:sldChg>
      <pc:sldChg chg="del">
        <pc:chgData name="Luis Alfonso Patarroyo Niño" userId="562471d2-2fd6-49e9-af13-43c590bd592c" providerId="ADAL" clId="{EA7F3A4E-F0CF-420D-AA24-8A7CF8206701}" dt="2021-04-28T16:01:24.202" v="7" actId="2696"/>
        <pc:sldMkLst>
          <pc:docMk/>
          <pc:sldMk cId="0" sldId="3169"/>
        </pc:sldMkLst>
      </pc:sldChg>
      <pc:sldChg chg="del">
        <pc:chgData name="Luis Alfonso Patarroyo Niño" userId="562471d2-2fd6-49e9-af13-43c590bd592c" providerId="ADAL" clId="{EA7F3A4E-F0CF-420D-AA24-8A7CF8206701}" dt="2021-04-28T16:01:28.643" v="28" actId="2696"/>
        <pc:sldMkLst>
          <pc:docMk/>
          <pc:sldMk cId="0" sldId="3179"/>
        </pc:sldMkLst>
      </pc:sldChg>
      <pc:sldChg chg="del">
        <pc:chgData name="Luis Alfonso Patarroyo Niño" userId="562471d2-2fd6-49e9-af13-43c590bd592c" providerId="ADAL" clId="{EA7F3A4E-F0CF-420D-AA24-8A7CF8206701}" dt="2021-04-28T16:01:23.028" v="2" actId="2696"/>
        <pc:sldMkLst>
          <pc:docMk/>
          <pc:sldMk cId="3168685649" sldId="3183"/>
        </pc:sldMkLst>
      </pc:sldChg>
      <pc:sldChg chg="modSp">
        <pc:chgData name="Luis Alfonso Patarroyo Niño" userId="562471d2-2fd6-49e9-af13-43c590bd592c" providerId="ADAL" clId="{EA7F3A4E-F0CF-420D-AA24-8A7CF8206701}" dt="2021-04-28T16:01:12.873" v="1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EA7F3A4E-F0CF-420D-AA24-8A7CF8206701}" dt="2021-04-28T16:01:12.873" v="1" actId="20577"/>
          <ac:spMkLst>
            <pc:docMk/>
            <pc:sldMk cId="2311551571" sldId="3189"/>
            <ac:spMk id="8" creationId="{A5A3A6D0-7C72-4B5A-927A-DDD0406C42CB}"/>
          </ac:spMkLst>
        </pc:spChg>
      </pc:sldChg>
      <pc:sldChg chg="del">
        <pc:chgData name="Luis Alfonso Patarroyo Niño" userId="562471d2-2fd6-49e9-af13-43c590bd592c" providerId="ADAL" clId="{EA7F3A4E-F0CF-420D-AA24-8A7CF8206701}" dt="2021-04-28T16:01:23.360" v="4" actId="2696"/>
        <pc:sldMkLst>
          <pc:docMk/>
          <pc:sldMk cId="3366326073" sldId="3201"/>
        </pc:sldMkLst>
      </pc:sldChg>
      <pc:sldChg chg="del">
        <pc:chgData name="Luis Alfonso Patarroyo Niño" userId="562471d2-2fd6-49e9-af13-43c590bd592c" providerId="ADAL" clId="{EA7F3A4E-F0CF-420D-AA24-8A7CF8206701}" dt="2021-04-28T16:01:23.379" v="5" actId="2696"/>
        <pc:sldMkLst>
          <pc:docMk/>
          <pc:sldMk cId="2499710474" sldId="3202"/>
        </pc:sldMkLst>
      </pc:sldChg>
      <pc:sldChg chg="del">
        <pc:chgData name="Luis Alfonso Patarroyo Niño" userId="562471d2-2fd6-49e9-af13-43c590bd592c" providerId="ADAL" clId="{EA7F3A4E-F0CF-420D-AA24-8A7CF8206701}" dt="2021-04-28T16:01:24.377" v="9" actId="2696"/>
        <pc:sldMkLst>
          <pc:docMk/>
          <pc:sldMk cId="1503501397" sldId="3215"/>
        </pc:sldMkLst>
      </pc:sldChg>
      <pc:sldChg chg="del">
        <pc:chgData name="Luis Alfonso Patarroyo Niño" userId="562471d2-2fd6-49e9-af13-43c590bd592c" providerId="ADAL" clId="{EA7F3A4E-F0CF-420D-AA24-8A7CF8206701}" dt="2021-04-28T16:01:24.912" v="10" actId="2696"/>
        <pc:sldMkLst>
          <pc:docMk/>
          <pc:sldMk cId="0" sldId="3216"/>
        </pc:sldMkLst>
      </pc:sldChg>
      <pc:sldChg chg="del">
        <pc:chgData name="Luis Alfonso Patarroyo Niño" userId="562471d2-2fd6-49e9-af13-43c590bd592c" providerId="ADAL" clId="{EA7F3A4E-F0CF-420D-AA24-8A7CF8206701}" dt="2021-04-28T16:01:25.246" v="12" actId="2696"/>
        <pc:sldMkLst>
          <pc:docMk/>
          <pc:sldMk cId="0" sldId="3217"/>
        </pc:sldMkLst>
      </pc:sldChg>
      <pc:sldChg chg="del">
        <pc:chgData name="Luis Alfonso Patarroyo Niño" userId="562471d2-2fd6-49e9-af13-43c590bd592c" providerId="ADAL" clId="{EA7F3A4E-F0CF-420D-AA24-8A7CF8206701}" dt="2021-04-28T16:01:25.263" v="13" actId="2696"/>
        <pc:sldMkLst>
          <pc:docMk/>
          <pc:sldMk cId="3411681630" sldId="3218"/>
        </pc:sldMkLst>
      </pc:sldChg>
      <pc:sldChg chg="del">
        <pc:chgData name="Luis Alfonso Patarroyo Niño" userId="562471d2-2fd6-49e9-af13-43c590bd592c" providerId="ADAL" clId="{EA7F3A4E-F0CF-420D-AA24-8A7CF8206701}" dt="2021-04-28T16:01:25.741" v="14" actId="2696"/>
        <pc:sldMkLst>
          <pc:docMk/>
          <pc:sldMk cId="0" sldId="3219"/>
        </pc:sldMkLst>
      </pc:sldChg>
      <pc:sldChg chg="del">
        <pc:chgData name="Luis Alfonso Patarroyo Niño" userId="562471d2-2fd6-49e9-af13-43c590bd592c" providerId="ADAL" clId="{EA7F3A4E-F0CF-420D-AA24-8A7CF8206701}" dt="2021-04-28T16:01:26.008" v="15" actId="2696"/>
        <pc:sldMkLst>
          <pc:docMk/>
          <pc:sldMk cId="0" sldId="3220"/>
        </pc:sldMkLst>
      </pc:sldChg>
      <pc:sldChg chg="del">
        <pc:chgData name="Luis Alfonso Patarroyo Niño" userId="562471d2-2fd6-49e9-af13-43c590bd592c" providerId="ADAL" clId="{EA7F3A4E-F0CF-420D-AA24-8A7CF8206701}" dt="2021-04-28T16:01:26.103" v="16" actId="2696"/>
        <pc:sldMkLst>
          <pc:docMk/>
          <pc:sldMk cId="0" sldId="3221"/>
        </pc:sldMkLst>
      </pc:sldChg>
      <pc:sldChg chg="del">
        <pc:chgData name="Luis Alfonso Patarroyo Niño" userId="562471d2-2fd6-49e9-af13-43c590bd592c" providerId="ADAL" clId="{EA7F3A4E-F0CF-420D-AA24-8A7CF8206701}" dt="2021-04-28T16:01:26.177" v="17" actId="2696"/>
        <pc:sldMkLst>
          <pc:docMk/>
          <pc:sldMk cId="3419673978" sldId="3222"/>
        </pc:sldMkLst>
      </pc:sldChg>
      <pc:sldChg chg="del">
        <pc:chgData name="Luis Alfonso Patarroyo Niño" userId="562471d2-2fd6-49e9-af13-43c590bd592c" providerId="ADAL" clId="{EA7F3A4E-F0CF-420D-AA24-8A7CF8206701}" dt="2021-04-28T16:01:26.775" v="18" actId="2696"/>
        <pc:sldMkLst>
          <pc:docMk/>
          <pc:sldMk cId="0" sldId="3223"/>
        </pc:sldMkLst>
      </pc:sldChg>
      <pc:sldChg chg="del">
        <pc:chgData name="Luis Alfonso Patarroyo Niño" userId="562471d2-2fd6-49e9-af13-43c590bd592c" providerId="ADAL" clId="{EA7F3A4E-F0CF-420D-AA24-8A7CF8206701}" dt="2021-04-28T16:01:27.176" v="19" actId="2696"/>
        <pc:sldMkLst>
          <pc:docMk/>
          <pc:sldMk cId="0" sldId="3224"/>
        </pc:sldMkLst>
      </pc:sldChg>
      <pc:sldChg chg="del">
        <pc:chgData name="Luis Alfonso Patarroyo Niño" userId="562471d2-2fd6-49e9-af13-43c590bd592c" providerId="ADAL" clId="{EA7F3A4E-F0CF-420D-AA24-8A7CF8206701}" dt="2021-04-28T16:01:27.282" v="20" actId="2696"/>
        <pc:sldMkLst>
          <pc:docMk/>
          <pc:sldMk cId="0" sldId="3225"/>
        </pc:sldMkLst>
      </pc:sldChg>
      <pc:sldChg chg="del">
        <pc:chgData name="Luis Alfonso Patarroyo Niño" userId="562471d2-2fd6-49e9-af13-43c590bd592c" providerId="ADAL" clId="{EA7F3A4E-F0CF-420D-AA24-8A7CF8206701}" dt="2021-04-28T16:01:27.318" v="21" actId="2696"/>
        <pc:sldMkLst>
          <pc:docMk/>
          <pc:sldMk cId="824785231" sldId="3226"/>
        </pc:sldMkLst>
      </pc:sldChg>
      <pc:sldChg chg="del">
        <pc:chgData name="Luis Alfonso Patarroyo Niño" userId="562471d2-2fd6-49e9-af13-43c590bd592c" providerId="ADAL" clId="{EA7F3A4E-F0CF-420D-AA24-8A7CF8206701}" dt="2021-04-28T16:01:27.673" v="22" actId="2696"/>
        <pc:sldMkLst>
          <pc:docMk/>
          <pc:sldMk cId="0" sldId="3227"/>
        </pc:sldMkLst>
      </pc:sldChg>
      <pc:sldChg chg="del">
        <pc:chgData name="Luis Alfonso Patarroyo Niño" userId="562471d2-2fd6-49e9-af13-43c590bd592c" providerId="ADAL" clId="{EA7F3A4E-F0CF-420D-AA24-8A7CF8206701}" dt="2021-04-28T16:01:27.985" v="23" actId="2696"/>
        <pc:sldMkLst>
          <pc:docMk/>
          <pc:sldMk cId="0" sldId="3228"/>
        </pc:sldMkLst>
      </pc:sldChg>
      <pc:sldChg chg="del">
        <pc:chgData name="Luis Alfonso Patarroyo Niño" userId="562471d2-2fd6-49e9-af13-43c590bd592c" providerId="ADAL" clId="{EA7F3A4E-F0CF-420D-AA24-8A7CF8206701}" dt="2021-04-28T16:01:28.093" v="24" actId="2696"/>
        <pc:sldMkLst>
          <pc:docMk/>
          <pc:sldMk cId="0" sldId="3229"/>
        </pc:sldMkLst>
      </pc:sldChg>
      <pc:sldChg chg="del">
        <pc:chgData name="Luis Alfonso Patarroyo Niño" userId="562471d2-2fd6-49e9-af13-43c590bd592c" providerId="ADAL" clId="{EA7F3A4E-F0CF-420D-AA24-8A7CF8206701}" dt="2021-04-28T16:01:28.126" v="25" actId="2696"/>
        <pc:sldMkLst>
          <pc:docMk/>
          <pc:sldMk cId="3214361914" sldId="3230"/>
        </pc:sldMkLst>
      </pc:sldChg>
      <pc:sldChg chg="del">
        <pc:chgData name="Luis Alfonso Patarroyo Niño" userId="562471d2-2fd6-49e9-af13-43c590bd592c" providerId="ADAL" clId="{EA7F3A4E-F0CF-420D-AA24-8A7CF8206701}" dt="2021-04-28T16:01:28.492" v="26" actId="2696"/>
        <pc:sldMkLst>
          <pc:docMk/>
          <pc:sldMk cId="0" sldId="3231"/>
        </pc:sldMkLst>
      </pc:sldChg>
      <pc:sldChg chg="del">
        <pc:chgData name="Luis Alfonso Patarroyo Niño" userId="562471d2-2fd6-49e9-af13-43c590bd592c" providerId="ADAL" clId="{EA7F3A4E-F0CF-420D-AA24-8A7CF8206701}" dt="2021-04-28T16:01:28.530" v="27" actId="2696"/>
        <pc:sldMkLst>
          <pc:docMk/>
          <pc:sldMk cId="0" sldId="3232"/>
        </pc:sldMkLst>
      </pc:sldChg>
      <pc:sldChg chg="del">
        <pc:chgData name="Luis Alfonso Patarroyo Niño" userId="562471d2-2fd6-49e9-af13-43c590bd592c" providerId="ADAL" clId="{EA7F3A4E-F0CF-420D-AA24-8A7CF8206701}" dt="2021-04-28T16:01:28.739" v="29" actId="2696"/>
        <pc:sldMkLst>
          <pc:docMk/>
          <pc:sldMk cId="1610302678" sldId="3233"/>
        </pc:sldMkLst>
      </pc:sldChg>
    </pc:docChg>
  </pc:docChgLst>
  <pc:docChgLst>
    <pc:chgData name="Luis Alfonso Patarroyo Niño" userId="562471d2-2fd6-49e9-af13-43c590bd592c" providerId="ADAL" clId="{7983305D-5AB3-47CD-86F4-0C21FB7C158F}"/>
    <pc:docChg chg="addSld delSld modSld">
      <pc:chgData name="Luis Alfonso Patarroyo Niño" userId="562471d2-2fd6-49e9-af13-43c590bd592c" providerId="ADAL" clId="{7983305D-5AB3-47CD-86F4-0C21FB7C158F}" dt="2021-02-24T19:27:14.027" v="17"/>
      <pc:docMkLst>
        <pc:docMk/>
      </pc:docMkLst>
      <pc:sldChg chg="add">
        <pc:chgData name="Luis Alfonso Patarroyo Niño" userId="562471d2-2fd6-49e9-af13-43c590bd592c" providerId="ADAL" clId="{7983305D-5AB3-47CD-86F4-0C21FB7C158F}" dt="2021-02-24T19:26:19.215" v="15"/>
        <pc:sldMkLst>
          <pc:docMk/>
          <pc:sldMk cId="2432832277" sldId="32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CD2F2B-5794-43AD-AE78-65F97559E7A7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1162050"/>
            <a:ext cx="49942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F8DB3-4F43-42BC-B1B2-CB44BA8A53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43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54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63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83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36DACAA-9E8A-4FBA-BBFF-87AACF9F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42" y="3449352"/>
            <a:ext cx="12664428" cy="1523481"/>
          </a:xfrm>
          <a:prstGeom prst="rect">
            <a:avLst/>
          </a:prstGeom>
        </p:spPr>
        <p:txBody>
          <a:bodyPr/>
          <a:lstStyle>
            <a:lvl1pPr algn="ctr">
              <a:defRPr sz="7200" b="1">
                <a:solidFill>
                  <a:srgbClr val="2A54A7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7386BCBE-A89F-4C04-ACCE-E938D3194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7642" y="5337665"/>
            <a:ext cx="12743845" cy="6513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00">
                <a:solidFill>
                  <a:srgbClr val="FF5993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0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posicion 1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;p9">
            <a:extLst>
              <a:ext uri="{FF2B5EF4-FFF2-40B4-BE49-F238E27FC236}">
                <a16:creationId xmlns:a16="http://schemas.microsoft.com/office/drawing/2014/main" id="{CB1B06D9-C0AC-4F2C-909B-09F9357DB302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8" name="Imagen 1">
            <a:extLst>
              <a:ext uri="{FF2B5EF4-FFF2-40B4-BE49-F238E27FC236}">
                <a16:creationId xmlns:a16="http://schemas.microsoft.com/office/drawing/2014/main" id="{61B92BA5-ECDB-4EF3-8827-C0AC6C02FF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6030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8789B6-338E-4F7A-90AB-885DF1B22E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7947" y="8527278"/>
            <a:ext cx="1007558" cy="9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posicion 2 - 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solidFill>
              <a:srgbClr val="EE5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9346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F51D8DB-CC79-44B9-90A4-B9D59ABF9FBB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37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4" name="Google Shape;179;p28">
            <a:extLst>
              <a:ext uri="{FF2B5EF4-FFF2-40B4-BE49-F238E27FC236}">
                <a16:creationId xmlns:a16="http://schemas.microsoft.com/office/drawing/2014/main" id="{A43F408C-EA10-4389-81C0-C66141A9B3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08" y="8370199"/>
            <a:ext cx="1690115" cy="130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7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ro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4F1EF561-0F3B-497E-AC11-0FA73006E169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EE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7" name="Google Shape;179;p28">
            <a:extLst>
              <a:ext uri="{FF2B5EF4-FFF2-40B4-BE49-F238E27FC236}">
                <a16:creationId xmlns:a16="http://schemas.microsoft.com/office/drawing/2014/main" id="{1E11A76F-520E-4DA9-AA40-8670FD1FEF2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08" y="8370199"/>
            <a:ext cx="1690115" cy="130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1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(Indi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3A63-E914-4602-A47E-E9B05BBA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482" y="823423"/>
            <a:ext cx="9144000" cy="804961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rgbClr val="2A54A7"/>
                </a:solidFill>
                <a:latin typeface="Work Sans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posición de imagen 5">
            <a:extLst>
              <a:ext uri="{FF2B5EF4-FFF2-40B4-BE49-F238E27FC236}">
                <a16:creationId xmlns:a16="http://schemas.microsoft.com/office/drawing/2014/main" id="{6E1E620D-0DAF-4B55-8A82-98BB662D6C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575" y="0"/>
            <a:ext cx="6137275" cy="9720263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A31A957-653E-459F-B89C-95DF2EB14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8482" y="1628384"/>
            <a:ext cx="7916188" cy="651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FF5993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F5B1927-81F2-4AC1-B448-87B2FE207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87670" y="2881508"/>
            <a:ext cx="5899084" cy="914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5993"/>
              </a:buClr>
              <a:buFont typeface="+mj-lt"/>
              <a:buAutoNum type="arabicPeriod"/>
              <a:defRPr sz="2400">
                <a:solidFill>
                  <a:srgbClr val="0066CD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40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E94BCA-17B7-4E1D-B130-70D5644E2897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37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9B466-5163-4001-90C5-7A0C0B4DDB0C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668173C-12AB-41E7-88AE-53780F1C9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507236-8C23-4E3E-8C92-C9ED86EDF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8278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Ro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E94BCA-17B7-4E1D-B130-70D5644E2897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EE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9B466-5163-4001-90C5-7A0C0B4DDB0C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668173C-12AB-41E7-88AE-53780F1C9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507236-8C23-4E3E-8C92-C9ED86EDF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55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671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4C7FC-61EC-47BA-A24A-EA2626674C8F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rgbClr val="00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51E5106B-A002-40AB-8B47-C82472A16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8805DB5F-DEE2-48BD-BF72-2BED22C945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535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D3B3-CCA4-4E9B-9D03-4E7F1AE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90D1-60CE-4F46-8193-53F5B5969CB3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89D2C5-BDDB-4200-B188-14D5B5AE6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Google Shape;69;p9">
            <a:extLst>
              <a:ext uri="{FF2B5EF4-FFF2-40B4-BE49-F238E27FC236}">
                <a16:creationId xmlns:a16="http://schemas.microsoft.com/office/drawing/2014/main" id="{5624D9CA-4FE1-4B52-9ADB-2E892299A71A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0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sección, cuadr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D3B3-CCA4-4E9B-9D03-4E7F1AE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90D1-60CE-4F46-8193-53F5B5969CB3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89D2C5-BDDB-4200-B188-14D5B5AE6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Google Shape;69;p9">
            <a:extLst>
              <a:ext uri="{FF2B5EF4-FFF2-40B4-BE49-F238E27FC236}">
                <a16:creationId xmlns:a16="http://schemas.microsoft.com/office/drawing/2014/main" id="{5624D9CA-4FE1-4B52-9ADB-2E892299A71A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0B1E4214-99FF-40F3-B933-50947C8C6D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4071" y="2409578"/>
            <a:ext cx="14622387" cy="5832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096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F955389-672D-49D0-B545-D0DB1B89D37B}"/>
              </a:ext>
            </a:extLst>
          </p:cNvPr>
          <p:cNvCxnSpPr>
            <a:cxnSpLocks/>
          </p:cNvCxnSpPr>
          <p:nvPr userDrawn="1"/>
        </p:nvCxnSpPr>
        <p:spPr>
          <a:xfrm>
            <a:off x="5217334" y="2981308"/>
            <a:ext cx="0" cy="4690752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4756E6C1-B0B4-4C68-A36F-AFAF40846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6" y="2470067"/>
            <a:ext cx="523116" cy="52311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112DAFF-05E7-4184-A656-7DD2F68A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2542D5-E7F2-46B7-986C-FE3C6C519CAB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9EB77F90-EA5C-42EE-AE4C-E358D9276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CE414C3-CC55-441A-BA2C-81C178999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304" y="4698820"/>
            <a:ext cx="4175806" cy="125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BC2B7DC-3611-47E5-BD38-6688C01736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9559" y="3123562"/>
            <a:ext cx="834182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Google Shape;69;p9">
            <a:extLst>
              <a:ext uri="{FF2B5EF4-FFF2-40B4-BE49-F238E27FC236}">
                <a16:creationId xmlns:a16="http://schemas.microsoft.com/office/drawing/2014/main" id="{AC2F12A7-421A-49A8-9297-A5E33C80BC36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49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06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1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4" r:id="rId2"/>
    <p:sldLayoutId id="2147483710" r:id="rId3"/>
    <p:sldLayoutId id="2147483716" r:id="rId4"/>
    <p:sldLayoutId id="2147483711" r:id="rId5"/>
    <p:sldLayoutId id="2147483715" r:id="rId6"/>
    <p:sldLayoutId id="2147483722" r:id="rId7"/>
    <p:sldLayoutId id="2147483712" r:id="rId8"/>
    <p:sldLayoutId id="2147483709" r:id="rId9"/>
    <p:sldLayoutId id="2147483707" r:id="rId10"/>
    <p:sldLayoutId id="2147483699" r:id="rId11"/>
    <p:sldLayoutId id="2147483717" r:id="rId12"/>
    <p:sldLayoutId id="2147483718" r:id="rId13"/>
    <p:sldLayoutId id="2147483719" r:id="rId14"/>
  </p:sldLayoutIdLst>
  <p:txStyles>
    <p:titleStyle>
      <a:lvl1pPr algn="l" defTabSz="1161014" rtl="0" eaLnBrk="1" latinLnBrk="0" hangingPunct="1">
        <a:lnSpc>
          <a:spcPct val="90000"/>
        </a:lnSpc>
        <a:spcBef>
          <a:spcPct val="0"/>
        </a:spcBef>
        <a:buNone/>
        <a:defRPr sz="5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253" indent="-290253" algn="l" defTabSz="1161014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870760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451267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03177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61228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319278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77329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35380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93430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50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101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52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202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53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304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548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4055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xtsa.com/" TargetMode="External"/><Relationship Id="rId7" Type="http://schemas.openxmlformats.org/officeDocument/2006/relationships/hyperlink" Target="https://herramientas.datos.gov.co/es/u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soportepds@bexts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uira/mercado_tierra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E94186-B9EC-45A5-9900-49712A90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Seguimiento a proyectos piloto del Data Sandbox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4147C0-E544-484E-B7FE-9F6CC25A3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sz="3200" dirty="0"/>
              <a:t>Periodo 1 de Febrero 2021 al 31 de Diciembre de 2021</a:t>
            </a:r>
          </a:p>
        </p:txBody>
      </p:sp>
    </p:spTree>
    <p:extLst>
      <p:ext uri="{BB962C8B-B14F-4D97-AF65-F5344CB8AC3E}">
        <p14:creationId xmlns:p14="http://schemas.microsoft.com/office/powerpoint/2010/main" val="7623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43C8ED47-28AB-B742-A07B-F2B6F41F2B3C}"/>
              </a:ext>
            </a:extLst>
          </p:cNvPr>
          <p:cNvSpPr/>
          <p:nvPr/>
        </p:nvSpPr>
        <p:spPr>
          <a:xfrm>
            <a:off x="131188" y="3883724"/>
            <a:ext cx="5647832" cy="294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dirty="0">
                <a:solidFill>
                  <a:srgbClr val="004A84"/>
                </a:solidFill>
                <a:latin typeface="Work Sans"/>
              </a:rPr>
              <a:t>Canales de Comunicación</a:t>
            </a:r>
          </a:p>
          <a:p>
            <a:pPr marL="457200" indent="-45720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4A84"/>
                </a:solidFill>
                <a:latin typeface="Work Sans"/>
              </a:rPr>
              <a:t>Mesa de Servicio </a:t>
            </a:r>
            <a:r>
              <a:rPr lang="es-CO" u="sng" dirty="0">
                <a:hlinkClick r:id="rId3"/>
              </a:rPr>
              <a:t>https://www.bextsa.com/</a:t>
            </a:r>
            <a:endParaRPr lang="es-CO" sz="2000" dirty="0">
              <a:solidFill>
                <a:srgbClr val="004A84"/>
              </a:solidFill>
              <a:latin typeface="Work Sans"/>
            </a:endParaRPr>
          </a:p>
          <a:p>
            <a:pPr marL="457200" indent="-45720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4A84"/>
                </a:solidFill>
                <a:latin typeface="Work Sans"/>
              </a:rPr>
              <a:t>Correo electrónico para temas de soporte </a:t>
            </a:r>
            <a:r>
              <a:rPr lang="es-CO" u="sng" dirty="0">
                <a:hlinkClick r:id="rId4"/>
              </a:rPr>
              <a:t>soportepds@bextsa.com</a:t>
            </a:r>
            <a:endParaRPr lang="es-CO" sz="2000" dirty="0">
              <a:solidFill>
                <a:srgbClr val="004A84"/>
              </a:solidFill>
              <a:latin typeface="Work Sans"/>
            </a:endParaRPr>
          </a:p>
          <a:p>
            <a:pPr marL="457200" indent="-45720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4A84"/>
              </a:solidFill>
              <a:latin typeface="Work Sans"/>
            </a:endParaRP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dirty="0">
                <a:solidFill>
                  <a:srgbClr val="004A84"/>
                </a:solidFill>
                <a:latin typeface="Work Sans"/>
              </a:rPr>
              <a:t>Máximo 160 horas de acompañamiento entre los dos expertos de Big Data.</a:t>
            </a:r>
            <a:endParaRPr lang="es-ES" sz="2000" b="1" dirty="0">
              <a:solidFill>
                <a:srgbClr val="004A84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Acompañamiento a entidades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sz="3600" dirty="0"/>
              <a:t>Proyectos piloto Data Sandbox</a:t>
            </a:r>
            <a:endParaRPr lang="en-US" sz="3600" dirty="0"/>
          </a:p>
          <a:p>
            <a:endParaRPr lang="es-CO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637BF7-F4D9-4029-B184-C0F73AEA7F2E}"/>
              </a:ext>
            </a:extLst>
          </p:cNvPr>
          <p:cNvGrpSpPr/>
          <p:nvPr/>
        </p:nvGrpSpPr>
        <p:grpSpPr>
          <a:xfrm>
            <a:off x="5779020" y="1580103"/>
            <a:ext cx="9310062" cy="7500343"/>
            <a:chOff x="5779020" y="1580103"/>
            <a:chExt cx="9310062" cy="750034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3CB26077-3F87-4216-838D-96555E65142E}"/>
                </a:ext>
              </a:extLst>
            </p:cNvPr>
            <p:cNvGrpSpPr/>
            <p:nvPr/>
          </p:nvGrpSpPr>
          <p:grpSpPr>
            <a:xfrm>
              <a:off x="5779020" y="1580103"/>
              <a:ext cx="9310062" cy="1549307"/>
              <a:chOff x="4980193" y="2294716"/>
              <a:chExt cx="9399686" cy="1549307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B48BAD3-17FA-489C-9DF8-A1F201F61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5CBDF63-2739-4420-AF57-ADA5B941A33B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just"/>
                <a:r>
                  <a:rPr lang="es-CO" dirty="0"/>
                  <a:t>Realizar apoyo técnico en actividades específicas requeridas por cada proyecto piloto, bajo demanda. </a:t>
                </a:r>
              </a:p>
              <a:p>
                <a:pPr algn="just"/>
                <a:r>
                  <a:rPr lang="es-CO" b="1" dirty="0"/>
                  <a:t>Lunes a viernes entre las 8:00 a.m. y 5:00 p.m.</a:t>
                </a:r>
                <a:endParaRPr lang="es-CO" sz="1800" b="1" dirty="0">
                  <a:latin typeface="Work Sans" pitchFamily="2" charset="0"/>
                  <a:sym typeface="Arial"/>
                </a:endParaRPr>
              </a:p>
            </p:txBody>
          </p:sp>
          <p:pic>
            <p:nvPicPr>
              <p:cNvPr id="20" name="Gráfico 19">
                <a:extLst>
                  <a:ext uri="{FF2B5EF4-FFF2-40B4-BE49-F238E27FC236}">
                    <a16:creationId xmlns:a16="http://schemas.microsoft.com/office/drawing/2014/main" id="{96F87E25-1C04-473A-A2B1-8182B39BA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99E5151-3967-4837-833B-698561A2E5F4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2555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Acompañamiento.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D036FD8-BA7E-4629-A1B1-9FCB439896F0}"/>
                </a:ext>
              </a:extLst>
            </p:cNvPr>
            <p:cNvGrpSpPr/>
            <p:nvPr/>
          </p:nvGrpSpPr>
          <p:grpSpPr>
            <a:xfrm>
              <a:off x="5779020" y="3563782"/>
              <a:ext cx="9310062" cy="1549307"/>
              <a:chOff x="4980193" y="2294716"/>
              <a:chExt cx="9399686" cy="1549307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6F08565B-A0CE-4320-81D3-618AB8659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E55DBCE-6924-4F27-ACB7-88BFB7091C25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just"/>
                <a:r>
                  <a:rPr lang="es-CO" dirty="0"/>
                  <a:t>Validar las actividades desarrolladas por cada integrante del proyecto, con el fin de establecer apoyo técnico por parte de los expertos de Big Data.</a:t>
                </a:r>
                <a:endParaRPr lang="en-US" dirty="0"/>
              </a:p>
            </p:txBody>
          </p:sp>
          <p:pic>
            <p:nvPicPr>
              <p:cNvPr id="24" name="Gráfico 23">
                <a:extLst>
                  <a:ext uri="{FF2B5EF4-FFF2-40B4-BE49-F238E27FC236}">
                    <a16:creationId xmlns:a16="http://schemas.microsoft.com/office/drawing/2014/main" id="{A57A519B-4C98-468D-A51A-979B148E7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465622F-40BC-4DE0-8D6F-40DB2A73C43F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5807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Identificar actividades que realiza cada rol. 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B482577-3FA9-48EA-A06B-1239FB33A9CF}"/>
                </a:ext>
              </a:extLst>
            </p:cNvPr>
            <p:cNvGrpSpPr/>
            <p:nvPr/>
          </p:nvGrpSpPr>
          <p:grpSpPr>
            <a:xfrm>
              <a:off x="5779020" y="5547461"/>
              <a:ext cx="9310062" cy="1549307"/>
              <a:chOff x="4980193" y="2294716"/>
              <a:chExt cx="9399686" cy="1549307"/>
            </a:xfrm>
          </p:grpSpPr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93E921F2-6F88-4572-90A6-19A244C83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DC8C709-1E57-4367-BA43-C19391D2A1BB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l"/>
                <a:r>
                  <a:rPr lang="es-CO" dirty="0"/>
                  <a:t>Validar que se estén ejecutando las actividades y cumpliendo con los hitos definidos para el desarrollo de los proyectos. Adicionalmente permite determinar apoyos técnicos.</a:t>
                </a:r>
              </a:p>
              <a:p>
                <a:pPr algn="l"/>
                <a:r>
                  <a:rPr lang="es-CO" sz="1800" b="1" dirty="0">
                    <a:latin typeface="Work Sans" pitchFamily="2" charset="0"/>
                    <a:sym typeface="Arial"/>
                  </a:rPr>
                  <a:t>Jueves o viernes en sesiones de entre 20 y 30 minutos por proyecto.</a:t>
                </a:r>
              </a:p>
            </p:txBody>
          </p:sp>
          <p:pic>
            <p:nvPicPr>
              <p:cNvPr id="29" name="Gráfico 28">
                <a:extLst>
                  <a:ext uri="{FF2B5EF4-FFF2-40B4-BE49-F238E27FC236}">
                    <a16:creationId xmlns:a16="http://schemas.microsoft.com/office/drawing/2014/main" id="{B02A556A-7879-4949-A945-58B2C5186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4F110F69-5139-4FF6-8D5F-75FA3A9B7552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4457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Avances vs Cronograma de Hitos.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CFC0FB3-BCE1-422A-B016-4C2AF5B9496D}"/>
                </a:ext>
              </a:extLst>
            </p:cNvPr>
            <p:cNvGrpSpPr/>
            <p:nvPr/>
          </p:nvGrpSpPr>
          <p:grpSpPr>
            <a:xfrm>
              <a:off x="5779020" y="7531139"/>
              <a:ext cx="9310062" cy="1549307"/>
              <a:chOff x="4980193" y="2294716"/>
              <a:chExt cx="9399686" cy="1549307"/>
            </a:xfrm>
          </p:grpSpPr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7C4E7D7E-69A8-4FB8-A14A-59CD637A5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2380703-56AD-4B25-A328-0BEE753A8846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l"/>
                <a:r>
                  <a:rPr lang="es-CO" dirty="0"/>
                  <a:t>Las </a:t>
                </a:r>
                <a:r>
                  <a:rPr lang="es-CO" b="1" dirty="0"/>
                  <a:t>entidades </a:t>
                </a:r>
                <a:r>
                  <a:rPr lang="es-CO" dirty="0"/>
                  <a:t>publicarán los resultados de sus proyectos piloto en los repositorios de </a:t>
                </a:r>
                <a:r>
                  <a:rPr lang="es-CO" b="1" dirty="0"/>
                  <a:t>GitHub </a:t>
                </a:r>
                <a:r>
                  <a:rPr lang="es-CO" dirty="0"/>
                  <a:t>y en la sección de usos del portal de datos abiertos – </a:t>
                </a:r>
                <a:r>
                  <a:rPr lang="es-CO" dirty="0">
                    <a:hlinkClick r:id="rId7"/>
                  </a:rPr>
                  <a:t>https://herramientas.datos.gov.co/es/usos</a:t>
                </a:r>
                <a:endParaRPr lang="es-CO" sz="1800" dirty="0">
                  <a:latin typeface="Work Sans" pitchFamily="2" charset="0"/>
                  <a:sym typeface="Arial"/>
                </a:endParaRPr>
              </a:p>
            </p:txBody>
          </p:sp>
          <p:pic>
            <p:nvPicPr>
              <p:cNvPr id="34" name="Gráfico 33">
                <a:extLst>
                  <a:ext uri="{FF2B5EF4-FFF2-40B4-BE49-F238E27FC236}">
                    <a16:creationId xmlns:a16="http://schemas.microsoft.com/office/drawing/2014/main" id="{273F65E1-6383-45B5-8A69-4DFA6341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23260CAA-CF37-487D-AA3B-90023A2D63FC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36434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Publicación de Resultados.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7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AE91EB-56D3-4005-8FA2-9AB8532F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Publicación de los resultados de los proyectos piloto</a:t>
            </a:r>
            <a:endParaRPr lang="es-CO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57B847F-0570-45F6-9EA5-C03D422DB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https://herramientas.datos.gov.co/es/usos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FB4F4BD-783E-4820-86D6-512B32B4C199}"/>
              </a:ext>
            </a:extLst>
          </p:cNvPr>
          <p:cNvSpPr txBox="1"/>
          <p:nvPr/>
        </p:nvSpPr>
        <p:spPr>
          <a:xfrm>
            <a:off x="494071" y="1725828"/>
            <a:ext cx="696025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s-MX" sz="2000" b="1" i="0" u="none" strike="noStrike" kern="0" cap="none" spc="-11" normalizeH="0" baseline="0" noProof="0" dirty="0">
                <a:ln>
                  <a:noFill/>
                </a:ln>
                <a:solidFill>
                  <a:srgbClr val="023670"/>
                </a:solidFill>
                <a:effectLst/>
                <a:uLnTx/>
                <a:uFillTx/>
                <a:latin typeface="Work Sans" panose="020B0604020202020204" charset="0"/>
                <a:cs typeface="Calibri"/>
                <a:sym typeface="Arial"/>
              </a:rPr>
              <a:t>Contrapartida de las </a:t>
            </a:r>
            <a:r>
              <a:rPr lang="es-MX" sz="2000" b="1" spc="-11" dirty="0">
                <a:solidFill>
                  <a:srgbClr val="023670"/>
                </a:solidFill>
                <a:latin typeface="Work Sans" panose="020B0604020202020204" charset="0"/>
                <a:cs typeface="Calibri"/>
              </a:rPr>
              <a:t>entidades: Resultados con posibilidad de comprobación y reproductibilidad del piloto.</a:t>
            </a:r>
            <a:endParaRPr kumimoji="0" lang="es-ES" sz="2000" b="1" i="0" u="none" strike="noStrike" kern="0" cap="none" spc="-11" normalizeH="0" baseline="0" noProof="0" dirty="0">
              <a:ln>
                <a:noFill/>
              </a:ln>
              <a:solidFill>
                <a:srgbClr val="023670"/>
              </a:solidFill>
              <a:effectLst/>
              <a:uLnTx/>
              <a:uFillTx/>
              <a:latin typeface="Work Sans" panose="020B0604020202020204" charset="0"/>
              <a:cs typeface="Calibri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2000" b="1" i="0" u="none" strike="noStrike" kern="0" cap="none" spc="-11" normalizeH="0" baseline="0" noProof="0" dirty="0">
              <a:ln>
                <a:noFill/>
              </a:ln>
              <a:solidFill>
                <a:srgbClr val="023670"/>
              </a:solidFill>
              <a:effectLst/>
              <a:uLnTx/>
              <a:uFillTx/>
              <a:latin typeface="Work Sans" panose="020B0604020202020204" charset="0"/>
              <a:cs typeface="Calibri"/>
              <a:sym typeface="Arial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Datos: 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Una muestra del universo de datos utilizado en el desarrollo del proyecto piloto que permita la comprobación de los algoritmos compartidos. 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Documentación: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 Manuales técnicos, manuales de Usuario, diagramas de arquitectura, diagramas Entidad relación.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Algoritmos: 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Los algoritmos desarrollados en código abierto o software libre utilizados en los procesos de análisis y/o visualización de los datos.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Metodología: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 La metodología utilizada en el desarrollo de los proyectos piloto requieren ser documentadas y compartidas para ser utilizadas por otras Entidades.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Resultados de aprendizaje en materia de </a:t>
            </a: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ética de los datos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Resultados de aprendizaje en materia de </a:t>
            </a: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ética de los algoritmos 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y posibles sesgos que se puedan haber documentado e identificado en los algoritmos utilizados en el desarrollo del proyecto.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s-MX" sz="2000" dirty="0">
              <a:solidFill>
                <a:srgbClr val="023670"/>
              </a:solidFill>
              <a:latin typeface="Work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srgbClr val="023670"/>
              </a:solidFill>
              <a:effectLst/>
              <a:uLnTx/>
              <a:uFillTx/>
              <a:latin typeface="Work Sans" panose="020B0604020202020204" charset="0"/>
              <a:cs typeface="Arial"/>
              <a:sym typeface="Arial"/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F5B0D3AB-B814-4BBB-B242-7DD1A9113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" r="6470" b="7953"/>
          <a:stretch/>
        </p:blipFill>
        <p:spPr>
          <a:xfrm>
            <a:off x="7334892" y="1725828"/>
            <a:ext cx="8144821" cy="4765362"/>
          </a:xfrm>
          <a:prstGeom prst="rect">
            <a:avLst/>
          </a:prstGeom>
        </p:spPr>
      </p:pic>
      <p:pic>
        <p:nvPicPr>
          <p:cNvPr id="46" name="Picture 2" descr="GitHub logo PNG">
            <a:extLst>
              <a:ext uri="{FF2B5EF4-FFF2-40B4-BE49-F238E27FC236}">
                <a16:creationId xmlns:a16="http://schemas.microsoft.com/office/drawing/2014/main" id="{F16FAAB7-C85C-43FC-A9F0-17ABD566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28" y="8012954"/>
            <a:ext cx="3258228" cy="13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B81E8D13-63A8-4647-94ED-CE216F8E2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069" y="6553302"/>
            <a:ext cx="1705309" cy="1468461"/>
          </a:xfrm>
          <a:prstGeom prst="rect">
            <a:avLst/>
          </a:prstGeom>
        </p:spPr>
      </p:pic>
      <p:pic>
        <p:nvPicPr>
          <p:cNvPr id="49" name="Picture 2" descr="Bitbucket | The Git solution for professional teams">
            <a:extLst>
              <a:ext uri="{FF2B5EF4-FFF2-40B4-BE49-F238E27FC236}">
                <a16:creationId xmlns:a16="http://schemas.microsoft.com/office/drawing/2014/main" id="{A58D588A-113B-4D38-9408-089A5207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683" y="6984324"/>
            <a:ext cx="4207020" cy="60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5A3A6D0-7C72-4B5A-927A-DDD0406C42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642869"/>
            <a:ext cx="7816111" cy="1801965"/>
          </a:xfrm>
        </p:spPr>
        <p:txBody>
          <a:bodyPr/>
          <a:lstStyle/>
          <a:p>
            <a:r>
              <a:rPr lang="es-MX" dirty="0"/>
              <a:t>Piloto: </a:t>
            </a:r>
            <a:r>
              <a:rPr lang="es-CO" dirty="0"/>
              <a:t>Monitoreo de la dinámica y comportamiento del mercado de tierras rurales en Colombia</a:t>
            </a:r>
          </a:p>
          <a:p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0AD94-9D17-4E33-AE98-CFB8038B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08" y="3642869"/>
            <a:ext cx="5689334" cy="22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</p:spPr>
        <p:txBody>
          <a:bodyPr/>
          <a:lstStyle/>
          <a:p>
            <a:r>
              <a:rPr lang="es-CO" dirty="0"/>
              <a:t>Monitoreo de la dinámica y comportamiento del mercado de tierras rurales en Colombia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1409306"/>
            <a:ext cx="11956799" cy="688975"/>
          </a:xfrm>
        </p:spPr>
        <p:txBody>
          <a:bodyPr/>
          <a:lstStyle/>
          <a:p>
            <a:r>
              <a:rPr lang="es-CO" sz="3600" dirty="0"/>
              <a:t>UPRA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B48BAD3-17FA-489C-9DF8-A1F201F61A3D}"/>
              </a:ext>
            </a:extLst>
          </p:cNvPr>
          <p:cNvCxnSpPr>
            <a:cxnSpLocks/>
          </p:cNvCxnSpPr>
          <p:nvPr/>
        </p:nvCxnSpPr>
        <p:spPr>
          <a:xfrm flipH="1">
            <a:off x="1352122" y="2184927"/>
            <a:ext cx="29800" cy="1796523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CBDF63-2739-4420-AF57-ADA5B941A33B}"/>
              </a:ext>
            </a:extLst>
          </p:cNvPr>
          <p:cNvSpPr txBox="1"/>
          <p:nvPr/>
        </p:nvSpPr>
        <p:spPr>
          <a:xfrm>
            <a:off x="1535652" y="2252516"/>
            <a:ext cx="13390385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CO" dirty="0"/>
              <a:t>El propósito del proyecto es desarrollar y aplicar una arquitectura y metodología para analítica que permita al laboratorio de datos de SNUIRA la creación de diferentes mecanismos que agilicen el monitoreo, identificación de tendencias y proyección del comportamiento de la dinámica del mercado de tierras rurales agropecuarias en Colombia, aplicando técnicas de analítica de datos a partir de fuentes de información heterogéneas como son las transacciones inmobiliarias, actos registrales e información catastral</a:t>
            </a:r>
            <a:r>
              <a:rPr lang="es-MX" dirty="0"/>
              <a:t>. </a:t>
            </a:r>
            <a:endParaRPr lang="es-CO" sz="1800" dirty="0">
              <a:latin typeface="Work Sans" pitchFamily="2" charset="0"/>
              <a:sym typeface="Arial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6F87E25-1C04-473A-A2B1-8182B39B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71" y="2323078"/>
            <a:ext cx="665519" cy="66551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99E5151-3967-4837-833B-698561A2E5F4}"/>
              </a:ext>
            </a:extLst>
          </p:cNvPr>
          <p:cNvSpPr/>
          <p:nvPr/>
        </p:nvSpPr>
        <p:spPr>
          <a:xfrm>
            <a:off x="1535652" y="1984872"/>
            <a:ext cx="1317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Objetivo.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08565B-A0CE-4320-81D3-618AB8659B75}"/>
              </a:ext>
            </a:extLst>
          </p:cNvPr>
          <p:cNvCxnSpPr>
            <a:cxnSpLocks/>
          </p:cNvCxnSpPr>
          <p:nvPr/>
        </p:nvCxnSpPr>
        <p:spPr>
          <a:xfrm>
            <a:off x="1343822" y="4270774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55DBCE-6924-4F27-ACB7-88BFB7091C25}"/>
              </a:ext>
            </a:extLst>
          </p:cNvPr>
          <p:cNvSpPr txBox="1"/>
          <p:nvPr/>
        </p:nvSpPr>
        <p:spPr>
          <a:xfrm>
            <a:off x="1565454" y="4538418"/>
            <a:ext cx="13390384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CO" dirty="0"/>
              <a:t>El monitoreo de la dinámica del comportamiento del mercado de tierras tiene como reto el integrar de manera oportuna y eficiente fuentes de información voluminosas y heterogéneas provenientes de diversas entidades. Dicho procesamiento y análisis hoy en día es bastante oneroso en términos de la cantidad de recursos técnicos y humanos que ello implica.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A57A519B-4C98-468D-A51A-979B148E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4513730"/>
            <a:ext cx="665519" cy="665519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2465622F-40BC-4DE0-8D6F-40DB2A73C43F}"/>
              </a:ext>
            </a:extLst>
          </p:cNvPr>
          <p:cNvSpPr/>
          <p:nvPr/>
        </p:nvSpPr>
        <p:spPr>
          <a:xfrm>
            <a:off x="1565453" y="4270774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Problemática. 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3E921F2-6F88-4572-90A6-19A244C83364}"/>
              </a:ext>
            </a:extLst>
          </p:cNvPr>
          <p:cNvCxnSpPr>
            <a:cxnSpLocks/>
          </p:cNvCxnSpPr>
          <p:nvPr/>
        </p:nvCxnSpPr>
        <p:spPr>
          <a:xfrm>
            <a:off x="1381922" y="5928026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DC8C709-1E57-4367-BA43-C19391D2A1BB}"/>
              </a:ext>
            </a:extLst>
          </p:cNvPr>
          <p:cNvSpPr txBox="1"/>
          <p:nvPr/>
        </p:nvSpPr>
        <p:spPr>
          <a:xfrm>
            <a:off x="1565454" y="6278798"/>
            <a:ext cx="514355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Líder del proyecto:</a:t>
            </a:r>
            <a:r>
              <a:rPr lang="es-CO" sz="1800" dirty="0"/>
              <a:t> Juan Carlos Méndez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Carlos Delgado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Ingeniero de Datos: </a:t>
            </a:r>
            <a:r>
              <a:rPr lang="es-CO" sz="1800" dirty="0">
                <a:latin typeface="Work Sans" pitchFamily="2" charset="0"/>
                <a:sym typeface="Arial"/>
              </a:rPr>
              <a:t>Carlos Freddy Rey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Martín Orjuela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B02A556A-7879-4949-A945-58B2C518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6170982"/>
            <a:ext cx="665519" cy="665519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4F110F69-5139-4FF6-8D5F-75FA3A9B7552}"/>
              </a:ext>
            </a:extLst>
          </p:cNvPr>
          <p:cNvSpPr/>
          <p:nvPr/>
        </p:nvSpPr>
        <p:spPr>
          <a:xfrm>
            <a:off x="1565453" y="592802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Integrantes.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CFC0FB3-BCE1-422A-B016-4C2AF5B9496D}"/>
              </a:ext>
            </a:extLst>
          </p:cNvPr>
          <p:cNvGrpSpPr/>
          <p:nvPr/>
        </p:nvGrpSpPr>
        <p:grpSpPr>
          <a:xfrm>
            <a:off x="523872" y="7470978"/>
            <a:ext cx="14023396" cy="1549307"/>
            <a:chOff x="4980193" y="2294716"/>
            <a:chExt cx="14023396" cy="1549307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7C4E7D7E-69A8-4FB8-A14A-59CD637A56E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43" y="2294716"/>
              <a:ext cx="0" cy="1219538"/>
            </a:xfrm>
            <a:prstGeom prst="line">
              <a:avLst/>
            </a:prstGeom>
            <a:ln w="57150">
              <a:solidFill>
                <a:srgbClr val="FF59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2380703-56AD-4B25-A328-0BEE753A8846}"/>
                </a:ext>
              </a:extLst>
            </p:cNvPr>
            <p:cNvSpPr txBox="1"/>
            <p:nvPr/>
          </p:nvSpPr>
          <p:spPr>
            <a:xfrm>
              <a:off x="6021774" y="2562360"/>
              <a:ext cx="12981815" cy="128166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s-CO"/>
              </a:defPPr>
              <a:lvl1pPr marR="0" lv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0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Work Sans"/>
                  <a:ea typeface="MS PGothic"/>
                  <a:cs typeface="Times New Roman"/>
                </a:defRPr>
              </a:lvl1pPr>
              <a:lvl2pPr marR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 marR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 marR="0" lvl="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 marR="0" lvl="4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 marR="0" lvl="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 marR="0" lvl="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 marR="0" lvl="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 marR="0" lvl="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Fecha de inicio: </a:t>
              </a:r>
              <a:r>
                <a:rPr lang="es-CO" dirty="0"/>
                <a:t>28/10/2020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Fecha de finalización: </a:t>
              </a:r>
              <a:r>
                <a:rPr lang="es-CO" dirty="0"/>
                <a:t>07/05/2021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Duración del piloto: </a:t>
              </a:r>
              <a:r>
                <a:rPr lang="es-CO" dirty="0"/>
                <a:t>6 meses</a:t>
              </a:r>
              <a:endParaRPr lang="en-US" dirty="0"/>
            </a:p>
          </p:txBody>
        </p: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273F65E1-6383-45B5-8A69-4DFA6341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80193" y="2537672"/>
              <a:ext cx="665519" cy="66551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3260CAA-CF37-487D-AA3B-90023A2D63FC}"/>
                </a:ext>
              </a:extLst>
            </p:cNvPr>
            <p:cNvSpPr/>
            <p:nvPr/>
          </p:nvSpPr>
          <p:spPr>
            <a:xfrm>
              <a:off x="6021774" y="2294716"/>
              <a:ext cx="3698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rPr>
                <a:t>Datos importantes - Fechas</a:t>
              </a:r>
              <a:endParaRPr lang="es-MX" sz="2000" b="1" dirty="0">
                <a:solidFill>
                  <a:srgbClr val="649CF5"/>
                </a:solidFill>
                <a:latin typeface="Work Sans" pitchFamily="2" charset="0"/>
                <a:cs typeface="Arial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13D9965-E89E-452D-A439-206729A5E4DE}"/>
              </a:ext>
            </a:extLst>
          </p:cNvPr>
          <p:cNvSpPr txBox="1"/>
          <p:nvPr/>
        </p:nvSpPr>
        <p:spPr>
          <a:xfrm>
            <a:off x="6728063" y="6278798"/>
            <a:ext cx="704973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Artista de datos: </a:t>
            </a:r>
            <a:r>
              <a:rPr lang="es-CO" sz="1800" dirty="0">
                <a:latin typeface="Work Sans" pitchFamily="2" charset="0"/>
                <a:sym typeface="Arial"/>
              </a:rPr>
              <a:t>¿?</a:t>
            </a:r>
            <a:endParaRPr lang="es-CO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Estadístico: </a:t>
            </a:r>
            <a:r>
              <a:rPr lang="es-CO" sz="1800" dirty="0">
                <a:latin typeface="Work Sans" pitchFamily="2" charset="0"/>
                <a:sym typeface="Arial"/>
              </a:rPr>
              <a:t>¿?</a:t>
            </a:r>
            <a:endParaRPr lang="es-CO" sz="1800" b="1" dirty="0">
              <a:latin typeface="Work Sans" pitchFamily="2" charset="0"/>
              <a:sym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Administrador de bases de datos: </a:t>
            </a:r>
            <a:r>
              <a:rPr lang="es-CO" sz="1800" dirty="0">
                <a:latin typeface="Work Sans" pitchFamily="2" charset="0"/>
                <a:sym typeface="Arial"/>
              </a:rPr>
              <a:t>¿?</a:t>
            </a:r>
            <a:endParaRPr lang="es-CO" sz="1800" b="1" dirty="0">
              <a:latin typeface="Work Sans" pitchFamily="2" charset="0"/>
              <a:sym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</a:rPr>
              <a:t>Gerente del proyecto: </a:t>
            </a:r>
            <a:r>
              <a:rPr lang="en-US" sz="1800" dirty="0"/>
              <a:t>Fabian Acevedo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ECFAFA4-2383-4348-BA9F-1BF194884788}"/>
              </a:ext>
            </a:extLst>
          </p:cNvPr>
          <p:cNvGrpSpPr/>
          <p:nvPr/>
        </p:nvGrpSpPr>
        <p:grpSpPr>
          <a:xfrm>
            <a:off x="13758752" y="6352786"/>
            <a:ext cx="1577031" cy="1577031"/>
            <a:chOff x="1244692" y="3277223"/>
            <a:chExt cx="3523161" cy="352316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FF5B148-6BB1-46F3-8E5D-BAE9DF07C9EB}"/>
                </a:ext>
              </a:extLst>
            </p:cNvPr>
            <p:cNvSpPr/>
            <p:nvPr/>
          </p:nvSpPr>
          <p:spPr>
            <a:xfrm>
              <a:off x="1244692" y="3277223"/>
              <a:ext cx="3523161" cy="35231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5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FD106736-C1FC-4695-8530-3D4A3753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5128" y="3977659"/>
              <a:ext cx="2122287" cy="2122287"/>
            </a:xfrm>
            <a:prstGeom prst="rect">
              <a:avLst/>
            </a:prstGeom>
          </p:spPr>
        </p:pic>
      </p:grpSp>
      <p:sp>
        <p:nvSpPr>
          <p:cNvPr id="26" name="Rectángulo 43">
            <a:extLst>
              <a:ext uri="{FF2B5EF4-FFF2-40B4-BE49-F238E27FC236}">
                <a16:creationId xmlns:a16="http://schemas.microsoft.com/office/drawing/2014/main" id="{8CE39120-6C9B-4950-831E-E256D0E77217}"/>
              </a:ext>
            </a:extLst>
          </p:cNvPr>
          <p:cNvSpPr/>
          <p:nvPr/>
        </p:nvSpPr>
        <p:spPr>
          <a:xfrm>
            <a:off x="6709011" y="7491717"/>
            <a:ext cx="4888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Fuentes de información identificadas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sp>
        <p:nvSpPr>
          <p:cNvPr id="36" name="CuadroTexto 44">
            <a:extLst>
              <a:ext uri="{FF2B5EF4-FFF2-40B4-BE49-F238E27FC236}">
                <a16:creationId xmlns:a16="http://schemas.microsoft.com/office/drawing/2014/main" id="{3C82ADEA-B5A9-4516-B81F-32A87074DBE9}"/>
              </a:ext>
            </a:extLst>
          </p:cNvPr>
          <p:cNvSpPr txBox="1"/>
          <p:nvPr/>
        </p:nvSpPr>
        <p:spPr>
          <a:xfrm>
            <a:off x="6709010" y="7863289"/>
            <a:ext cx="8313243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Estadísticas nacionales de actos registrados Oficina de Registro de instrumentos públicos (Fuente SNR)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Estadísticas Catastrales de la Unidades Operativas de Catastro y Catastro R1, R2, base de datos geográfica catastral. (Fuente IGAC, Catastros descentralizados)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s-CO">
                <a:latin typeface="Work Sans"/>
              </a:rPr>
              <a:t>Cronograma de Actividades Actualizado 2021 - UPRA</a:t>
            </a:r>
            <a:br>
              <a:rPr lang="es-CO"/>
            </a:b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39BE0-A77E-4885-8DD7-DC56BB27B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</p:spPr>
        <p:txBody>
          <a:bodyPr/>
          <a:lstStyle/>
          <a:p>
            <a:r>
              <a:rPr lang="es-CO" sz="3200"/>
              <a:t>Actividades y Responsables.</a:t>
            </a:r>
            <a:endParaRPr lang="es-CO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6260764-3EED-4EBF-93DD-638A6C6983AC}"/>
              </a:ext>
            </a:extLst>
          </p:cNvPr>
          <p:cNvGraphicFramePr>
            <a:graphicFrameLocks noGrp="1"/>
          </p:cNvGraphicFramePr>
          <p:nvPr/>
        </p:nvGraphicFramePr>
        <p:xfrm>
          <a:off x="1042603" y="1628286"/>
          <a:ext cx="13586105" cy="64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2298488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1632753">
                  <a:extLst>
                    <a:ext uri="{9D8B030D-6E8A-4147-A177-3AD203B41FA5}">
                      <a16:colId xmlns:a16="http://schemas.microsoft.com/office/drawing/2014/main" val="3067221004"/>
                    </a:ext>
                  </a:extLst>
                </a:gridCol>
                <a:gridCol w="356447">
                  <a:extLst>
                    <a:ext uri="{9D8B030D-6E8A-4147-A177-3AD203B41FA5}">
                      <a16:colId xmlns:a16="http://schemas.microsoft.com/office/drawing/2014/main" val="3183914772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295809863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864217077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2400067364"/>
                    </a:ext>
                  </a:extLst>
                </a:gridCol>
                <a:gridCol w="356447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997591452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944074791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148160484"/>
                    </a:ext>
                  </a:extLst>
                </a:gridCol>
                <a:gridCol w="354874">
                  <a:extLst>
                    <a:ext uri="{9D8B030D-6E8A-4147-A177-3AD203B41FA5}">
                      <a16:colId xmlns:a16="http://schemas.microsoft.com/office/drawing/2014/main" val="1573800949"/>
                    </a:ext>
                  </a:extLst>
                </a:gridCol>
                <a:gridCol w="403227">
                  <a:extLst>
                    <a:ext uri="{9D8B030D-6E8A-4147-A177-3AD203B41FA5}">
                      <a16:colId xmlns:a16="http://schemas.microsoft.com/office/drawing/2014/main" val="3752413434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150395293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419332314"/>
                    </a:ext>
                  </a:extLst>
                </a:gridCol>
                <a:gridCol w="356447">
                  <a:extLst>
                    <a:ext uri="{9D8B030D-6E8A-4147-A177-3AD203B41FA5}">
                      <a16:colId xmlns:a16="http://schemas.microsoft.com/office/drawing/2014/main" val="2469023498"/>
                    </a:ext>
                  </a:extLst>
                </a:gridCol>
                <a:gridCol w="395085">
                  <a:extLst>
                    <a:ext uri="{9D8B030D-6E8A-4147-A177-3AD203B41FA5}">
                      <a16:colId xmlns:a16="http://schemas.microsoft.com/office/drawing/2014/main" val="4252905078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368911432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881539505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081303095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738485983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179868889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4076154857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574259904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196039410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2998757871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2660038051"/>
                    </a:ext>
                  </a:extLst>
                </a:gridCol>
              </a:tblGrid>
              <a:tr h="409801">
                <a:tc>
                  <a:txBody>
                    <a:bodyPr/>
                    <a:lstStyle/>
                    <a:p>
                      <a:pPr algn="l"/>
                      <a:r>
                        <a:rPr lang="es-CO" sz="1600" b="1" noProof="0">
                          <a:latin typeface="Abadi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600" b="1" noProof="0">
                          <a:latin typeface="Abadi"/>
                        </a:rPr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Responsable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Noviembre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Diciembre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Enero-2021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Febrero-2021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600" b="1" i="0" u="none" strike="noStrike" noProof="0">
                          <a:latin typeface="Abadi"/>
                        </a:rPr>
                        <a:t>Marzo -2021</a:t>
                      </a:r>
                      <a:endParaRPr lang="es-ES" sz="1600" b="1">
                        <a:latin typeface="Abad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600" b="1" i="0" u="none" strike="noStrike" noProof="0">
                          <a:latin typeface="Abadi"/>
                        </a:rPr>
                        <a:t>Abril - 2021</a:t>
                      </a:r>
                      <a:endParaRPr lang="es-ES" sz="1600" b="1">
                        <a:latin typeface="Abad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36882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26007"/>
                  </a:ext>
                </a:extLst>
              </a:tr>
              <a:tr h="572934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Análisis</a:t>
                      </a:r>
                      <a:r>
                        <a:rPr lang="en-US" sz="1400" kern="1200">
                          <a:latin typeface="Calibri"/>
                        </a:rPr>
                        <a:t> y </a:t>
                      </a:r>
                      <a:r>
                        <a:rPr lang="en-US" sz="1400" kern="1200" err="1">
                          <a:latin typeface="Calibri"/>
                        </a:rPr>
                        <a:t>diseño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889876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Entendimiento del negocio y los datos. Perfilamiento de datos. Análisis descriptivo </a:t>
                      </a:r>
                      <a:r>
                        <a:rPr lang="es-ES" sz="1400" kern="1200" err="1">
                          <a:latin typeface="Calibri"/>
                        </a:rPr>
                        <a:t>incial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1161014" rtl="0" eaLnBrk="1" fontAlgn="t" latinLnBrk="0" hangingPunct="1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1161014" rtl="0" eaLnBrk="1" fontAlgn="t" latinLnBrk="0" hangingPunct="1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505422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Recopilación</a:t>
                      </a:r>
                      <a:r>
                        <a:rPr lang="en-US" sz="1400" kern="1200">
                          <a:latin typeface="Calibri"/>
                        </a:rPr>
                        <a:t> </a:t>
                      </a:r>
                      <a:r>
                        <a:rPr lang="en-US" sz="1400" kern="1200" err="1">
                          <a:latin typeface="Calibri"/>
                        </a:rPr>
                        <a:t>fuentes</a:t>
                      </a:r>
                      <a:r>
                        <a:rPr lang="en-US" sz="1400" kern="1200">
                          <a:latin typeface="Calibri"/>
                        </a:rPr>
                        <a:t> de </a:t>
                      </a:r>
                      <a:r>
                        <a:rPr lang="en-US" sz="1400" kern="1200" err="1">
                          <a:latin typeface="Calibri"/>
                        </a:rPr>
                        <a:t>información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latin typeface="Calibri"/>
                        </a:rPr>
                        <a:t>Carlos Delgado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latin typeface="Calibri"/>
                        </a:rPr>
                        <a:t>Ingesta de </a:t>
                      </a:r>
                      <a:r>
                        <a:rPr lang="en-US" sz="1400" kern="1200" err="1">
                          <a:latin typeface="Calibri"/>
                        </a:rPr>
                        <a:t>datos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536363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Proceso</a:t>
                      </a:r>
                      <a:r>
                        <a:rPr lang="en-US" sz="1400" kern="1200">
                          <a:latin typeface="Calibri"/>
                        </a:rPr>
                        <a:t> </a:t>
                      </a:r>
                      <a:r>
                        <a:rPr lang="en-US" sz="1400" kern="1200" err="1">
                          <a:latin typeface="Calibri"/>
                        </a:rPr>
                        <a:t>automatización</a:t>
                      </a:r>
                      <a:r>
                        <a:rPr lang="en-US" sz="1400" kern="1200">
                          <a:latin typeface="Calibri"/>
                        </a:rPr>
                        <a:t> ETL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 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Procesamiento de información no estructurada. Modelo de clasificación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latin typeface="Calibri"/>
                        </a:rPr>
                        <a:t>Juan Carlos Méndez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1161014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1161014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algn="l"/>
                      <a:r>
                        <a:rPr lang="es-CO" sz="1400" noProof="0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Publicación tableros de control y reportes preliminares.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96753166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algn="l"/>
                      <a:r>
                        <a:rPr lang="es-CO" sz="1400" noProof="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Experimentación con algoritmos de AI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01970830"/>
                  </a:ext>
                </a:extLst>
              </a:tr>
              <a:tr h="451033">
                <a:tc>
                  <a:txBody>
                    <a:bodyPr/>
                    <a:lstStyle/>
                    <a:p>
                      <a:pPr algn="l"/>
                      <a:r>
                        <a:rPr lang="es-CO" sz="1400" noProof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Publicación</a:t>
                      </a:r>
                      <a:r>
                        <a:rPr lang="en-US" sz="1400" kern="1200">
                          <a:latin typeface="Calibri"/>
                        </a:rPr>
                        <a:t> final de </a:t>
                      </a:r>
                      <a:r>
                        <a:rPr lang="en-US" sz="1400" kern="1200" err="1">
                          <a:latin typeface="Calibri"/>
                        </a:rPr>
                        <a:t>Resultados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Juan 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12443"/>
                  </a:ext>
                </a:extLst>
              </a:tr>
              <a:tr h="5485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CO" sz="1400" noProof="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err="1">
                          <a:latin typeface="Calibri"/>
                        </a:rPr>
                        <a:t>Documentación</a:t>
                      </a:r>
                      <a:r>
                        <a:rPr lang="en-US" sz="1400" kern="1200">
                          <a:latin typeface="Calibri"/>
                        </a:rPr>
                        <a:t> y </a:t>
                      </a:r>
                      <a:r>
                        <a:rPr lang="en-US" sz="1400" kern="1200" err="1">
                          <a:latin typeface="Calibri"/>
                        </a:rPr>
                        <a:t>entregas</a:t>
                      </a:r>
                      <a:r>
                        <a:rPr lang="en-US" sz="1400" kern="1200">
                          <a:latin typeface="Calibri"/>
                        </a:rPr>
                        <a:t> finales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kern="1200" noProof="0">
                          <a:latin typeface="Calibri"/>
                        </a:rPr>
                        <a:t>Juan Méndez/ Carlos Delgado</a:t>
                      </a:r>
                      <a:endParaRPr lang="es-ES" sz="1400"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 dirty="0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20927"/>
                  </a:ext>
                </a:extLst>
              </a:tr>
            </a:tbl>
          </a:graphicData>
        </a:graphic>
      </p:graphicFrame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22C3FA42-E0BD-4568-887C-A95DBC2BF5E5}"/>
              </a:ext>
            </a:extLst>
          </p:cNvPr>
          <p:cNvSpPr/>
          <p:nvPr/>
        </p:nvSpPr>
        <p:spPr>
          <a:xfrm>
            <a:off x="2865582" y="8385929"/>
            <a:ext cx="499512" cy="4142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D8E369F8-C3C6-455F-9AC9-6F3280655852}"/>
              </a:ext>
            </a:extLst>
          </p:cNvPr>
          <p:cNvSpPr/>
          <p:nvPr/>
        </p:nvSpPr>
        <p:spPr>
          <a:xfrm>
            <a:off x="5681902" y="8385929"/>
            <a:ext cx="499512" cy="41421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6B641588-3F33-4D0E-9C0B-8CA69B77E538}"/>
              </a:ext>
            </a:extLst>
          </p:cNvPr>
          <p:cNvSpPr/>
          <p:nvPr/>
        </p:nvSpPr>
        <p:spPr>
          <a:xfrm>
            <a:off x="8364225" y="8385929"/>
            <a:ext cx="499512" cy="4142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CB20A0B5-3DA0-406F-843A-E454C15DF11F}"/>
              </a:ext>
            </a:extLst>
          </p:cNvPr>
          <p:cNvSpPr/>
          <p:nvPr/>
        </p:nvSpPr>
        <p:spPr>
          <a:xfrm>
            <a:off x="11960339" y="8385929"/>
            <a:ext cx="499512" cy="414218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0F9B76-BF87-41E5-9605-57ABB8072D1C}"/>
              </a:ext>
            </a:extLst>
          </p:cNvPr>
          <p:cNvSpPr txBox="1"/>
          <p:nvPr/>
        </p:nvSpPr>
        <p:spPr>
          <a:xfrm>
            <a:off x="3471795" y="8330507"/>
            <a:ext cx="16087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Adquisición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A46156-C2DE-4893-BF43-E7553442164B}"/>
              </a:ext>
            </a:extLst>
          </p:cNvPr>
          <p:cNvSpPr txBox="1"/>
          <p:nvPr/>
        </p:nvSpPr>
        <p:spPr>
          <a:xfrm>
            <a:off x="6349197" y="8440217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100">
                <a:cs typeface="Calibri"/>
              </a:rPr>
              <a:t>ETL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D4E1D7-1A7C-4758-8A5C-5490EF3D90CC}"/>
              </a:ext>
            </a:extLst>
          </p:cNvPr>
          <p:cNvSpPr txBox="1"/>
          <p:nvPr/>
        </p:nvSpPr>
        <p:spPr>
          <a:xfrm>
            <a:off x="9055693" y="8330504"/>
            <a:ext cx="274320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Procesamiento y Experimentación de Modelos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A96317-D308-4F4F-92E2-E44D7077D047}"/>
              </a:ext>
            </a:extLst>
          </p:cNvPr>
          <p:cNvSpPr txBox="1"/>
          <p:nvPr/>
        </p:nvSpPr>
        <p:spPr>
          <a:xfrm>
            <a:off x="12616080" y="8415838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Publicación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A25C8D1-092C-486C-8B55-A18F5F0077E8}"/>
              </a:ext>
            </a:extLst>
          </p:cNvPr>
          <p:cNvSpPr txBox="1"/>
          <p:nvPr/>
        </p:nvSpPr>
        <p:spPr>
          <a:xfrm>
            <a:off x="1581977" y="8391457"/>
            <a:ext cx="998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cs typeface="Calibri"/>
              </a:rPr>
              <a:t>HITOS</a:t>
            </a:r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7ADD612B-AEB8-43BE-94ED-853514388364}"/>
              </a:ext>
            </a:extLst>
          </p:cNvPr>
          <p:cNvSpPr/>
          <p:nvPr/>
        </p:nvSpPr>
        <p:spPr>
          <a:xfrm>
            <a:off x="6729901" y="3924357"/>
            <a:ext cx="499512" cy="4142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trella: 5 puntas 24">
            <a:extLst>
              <a:ext uri="{FF2B5EF4-FFF2-40B4-BE49-F238E27FC236}">
                <a16:creationId xmlns:a16="http://schemas.microsoft.com/office/drawing/2014/main" id="{6F7CCFBA-EE11-48D2-BE71-B5A91771DD7B}"/>
              </a:ext>
            </a:extLst>
          </p:cNvPr>
          <p:cNvSpPr/>
          <p:nvPr/>
        </p:nvSpPr>
        <p:spPr>
          <a:xfrm>
            <a:off x="11301367" y="4948324"/>
            <a:ext cx="499512" cy="41421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50453498-2F11-4433-B76D-7312225F1615}"/>
              </a:ext>
            </a:extLst>
          </p:cNvPr>
          <p:cNvSpPr/>
          <p:nvPr/>
        </p:nvSpPr>
        <p:spPr>
          <a:xfrm>
            <a:off x="13216791" y="6654936"/>
            <a:ext cx="499512" cy="4142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C2F9264-43AD-4E61-94BD-FB7A3FE355F6}"/>
              </a:ext>
            </a:extLst>
          </p:cNvPr>
          <p:cNvSpPr/>
          <p:nvPr/>
        </p:nvSpPr>
        <p:spPr>
          <a:xfrm>
            <a:off x="14359863" y="7142540"/>
            <a:ext cx="499512" cy="414218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CE60278-F4C0-4FE1-B66D-0D9733B2BE9C}"/>
              </a:ext>
            </a:extLst>
          </p:cNvPr>
          <p:cNvSpPr/>
          <p:nvPr/>
        </p:nvSpPr>
        <p:spPr>
          <a:xfrm>
            <a:off x="9099309" y="1160629"/>
            <a:ext cx="389727" cy="377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100">
              <a:cs typeface="Calibri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A92051B-9427-4F33-A6AE-62610EE31B18}"/>
              </a:ext>
            </a:extLst>
          </p:cNvPr>
          <p:cNvSpPr/>
          <p:nvPr/>
        </p:nvSpPr>
        <p:spPr>
          <a:xfrm>
            <a:off x="11609485" y="1160629"/>
            <a:ext cx="389727" cy="377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100">
              <a:cs typeface="Calibri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1875367-2F0D-49EB-8C48-44AC23ACABBD}"/>
              </a:ext>
            </a:extLst>
          </p:cNvPr>
          <p:cNvSpPr txBox="1"/>
          <p:nvPr/>
        </p:nvSpPr>
        <p:spPr>
          <a:xfrm>
            <a:off x="9579496" y="1162735"/>
            <a:ext cx="212108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Actividad 2020</a:t>
            </a:r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B5D15F8-53BF-42BA-AE4D-32E5FB335075}"/>
              </a:ext>
            </a:extLst>
          </p:cNvPr>
          <p:cNvSpPr txBox="1"/>
          <p:nvPr/>
        </p:nvSpPr>
        <p:spPr>
          <a:xfrm>
            <a:off x="12113967" y="1138355"/>
            <a:ext cx="212108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Actividad 2021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65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 de Hitos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B8CA961-EF78-4E04-9A62-AF60514A2229}"/>
              </a:ext>
            </a:extLst>
          </p:cNvPr>
          <p:cNvSpPr txBox="1">
            <a:spLocks/>
          </p:cNvSpPr>
          <p:nvPr/>
        </p:nvSpPr>
        <p:spPr>
          <a:xfrm>
            <a:off x="494071" y="5109535"/>
            <a:ext cx="11956799" cy="688975"/>
          </a:xfrm>
          <a:prstGeom prst="rect">
            <a:avLst/>
          </a:prstGeom>
        </p:spPr>
        <p:txBody>
          <a:bodyPr/>
          <a:lstStyle>
            <a:lvl1pPr marL="0" indent="0" algn="l" defTabSz="1161014" rtl="0" eaLnBrk="1" latinLnBrk="0" hangingPunct="1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None/>
              <a:defRPr sz="3400" kern="1200">
                <a:solidFill>
                  <a:srgbClr val="649CF6"/>
                </a:solidFill>
                <a:latin typeface="Work Sans" pitchFamily="2" charset="0"/>
                <a:ea typeface="+mn-ea"/>
                <a:cs typeface="+mn-cs"/>
              </a:defRPr>
            </a:lvl1pPr>
            <a:lvl2pPr marL="870760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3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267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3177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8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278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329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380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430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BF6D53B-53D7-4020-AE41-DD0AB830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2559"/>
              </p:ext>
            </p:extLst>
          </p:nvPr>
        </p:nvGraphicFramePr>
        <p:xfrm>
          <a:off x="494071" y="1431703"/>
          <a:ext cx="14346936" cy="781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79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4729342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9102015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</a:tblGrid>
              <a:tr h="420795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Id 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Actividad​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>
                          <a:solidFill>
                            <a:schemeClr val="lt1"/>
                          </a:solidFill>
                          <a:latin typeface="Work Sans" panose="020B0604020202020204" charset="0"/>
                          <a:ea typeface="+mn-ea"/>
                          <a:cs typeface="+mn-cs"/>
                        </a:rPr>
                        <a:t>Abril</a:t>
                      </a:r>
                      <a:r>
                        <a:rPr lang="es-CO" sz="2000" noProof="0" dirty="0">
                          <a:latin typeface="Work Sans" panose="020B0604020202020204" charset="0"/>
                        </a:rPr>
                        <a:t>: Semana del 26 al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Análisis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y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diseño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Entendimiento del negocio y los datos. Perfilamiento de datos. Análisis descriptivo </a:t>
                      </a:r>
                      <a:r>
                        <a:rPr lang="es-ES" sz="2000" kern="1200" dirty="0" err="1">
                          <a:latin typeface="Work Sans" panose="020B0604020202020204" charset="0"/>
                        </a:rPr>
                        <a:t>incial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Recopilación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fuentes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de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información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atin typeface="Work Sans" panose="020B0604020202020204" charset="0"/>
                        </a:rPr>
                        <a:t>Ingesta de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datos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Proceso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automatización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ETL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s-CO" sz="200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Procesamiento de información no estructurada. Modelo de clasificación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s-CO" sz="200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Publicación tableros de control y reportes preliminares.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804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Experimentación con algoritmos de AI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62524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Publicación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final de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Resultados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noProof="0" dirty="0">
                          <a:latin typeface="Work Sans" panose="020B0604020202020204" charset="0"/>
                        </a:rPr>
                        <a:t>Se actualiza el repositorio de </a:t>
                      </a:r>
                      <a:r>
                        <a:rPr lang="es-CO" sz="1800" noProof="0" dirty="0" err="1">
                          <a:latin typeface="Work Sans" panose="020B0604020202020204" charset="0"/>
                        </a:rPr>
                        <a:t>Github</a:t>
                      </a:r>
                      <a:r>
                        <a:rPr lang="es-CO" sz="1800" noProof="0" dirty="0">
                          <a:latin typeface="Work Sans" panose="020B0604020202020204" charset="0"/>
                        </a:rPr>
                        <a:t> del proyecto SNUIRA en donde se encuentra la información actualizada acerca de la gestión, arquitectura del sistema, documentos y presentaciones, entendimiento del negocio, descubrimiento de datos, preparación de los datos validación de datos, descripción del análisis, evaluación y evaluación de resultados, lecciones aprendidas, datos y código fuente.</a:t>
                      </a:r>
                    </a:p>
                    <a:p>
                      <a:pPr algn="ctr"/>
                      <a:r>
                        <a:rPr lang="es-CO" sz="1800" noProof="0" dirty="0">
                          <a:latin typeface="Work Sans" panose="020B0604020202020204" charset="0"/>
                          <a:hlinkClick r:id="rId2"/>
                        </a:rPr>
                        <a:t>https://github.com/snuira/mercado_tierras</a:t>
                      </a:r>
                      <a:endParaRPr lang="es-CO" sz="1800" noProof="0" dirty="0">
                        <a:latin typeface="Work Sans" panose="020B0604020202020204" charset="0"/>
                      </a:endParaRPr>
                    </a:p>
                    <a:p>
                      <a:pPr algn="ctr"/>
                      <a:r>
                        <a:rPr lang="es-CO" sz="1800" noProof="0" dirty="0">
                          <a:latin typeface="Work Sans" panose="020B0604020202020204" charset="0"/>
                        </a:rPr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43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Documentación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y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entregas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finales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noProof="0" dirty="0">
                          <a:latin typeface="Work Sans" panose="020B0604020202020204" charset="0"/>
                        </a:rPr>
                        <a:t>Se finalizan documentos necesarios para el cierre oficial del proyecto y se definen fechas de presentaciones de resultados del proyecto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87357"/>
                  </a:ext>
                </a:extLst>
              </a:tr>
            </a:tbl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D7F346-3EF0-460E-981F-C46590623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54299"/>
            <a:ext cx="11956799" cy="688975"/>
          </a:xfrm>
        </p:spPr>
        <p:txBody>
          <a:bodyPr/>
          <a:lstStyle/>
          <a:p>
            <a:r>
              <a:rPr lang="es-CO" sz="3600" dirty="0"/>
              <a:t>Avance en el cronograma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544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s-CO">
                <a:latin typeface="Work Sans"/>
              </a:rPr>
              <a:t>Cronograma de Actividades</a:t>
            </a:r>
            <a:br>
              <a:rPr lang="es-CO"/>
            </a:br>
            <a:endParaRPr lang="es-CO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B8CA961-EF78-4E04-9A62-AF60514A2229}"/>
              </a:ext>
            </a:extLst>
          </p:cNvPr>
          <p:cNvSpPr txBox="1">
            <a:spLocks/>
          </p:cNvSpPr>
          <p:nvPr/>
        </p:nvSpPr>
        <p:spPr>
          <a:xfrm>
            <a:off x="494071" y="5109535"/>
            <a:ext cx="11956799" cy="688975"/>
          </a:xfrm>
          <a:prstGeom prst="rect">
            <a:avLst/>
          </a:prstGeom>
        </p:spPr>
        <p:txBody>
          <a:bodyPr/>
          <a:lstStyle>
            <a:lvl1pPr marL="0" indent="0" algn="l" defTabSz="1161014" rtl="0" eaLnBrk="1" latinLnBrk="0" hangingPunct="1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None/>
              <a:defRPr sz="3400" kern="1200">
                <a:solidFill>
                  <a:srgbClr val="649CF6"/>
                </a:solidFill>
                <a:latin typeface="Work Sans" pitchFamily="2" charset="0"/>
                <a:ea typeface="+mn-ea"/>
                <a:cs typeface="+mn-cs"/>
              </a:defRPr>
            </a:lvl1pPr>
            <a:lvl2pPr marL="870760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3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267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3177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8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278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329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380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430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BF6D53B-53D7-4020-AE41-DD0AB830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523"/>
              </p:ext>
            </p:extLst>
          </p:nvPr>
        </p:nvGraphicFramePr>
        <p:xfrm>
          <a:off x="494071" y="2257109"/>
          <a:ext cx="14346936" cy="572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79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4729342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9102015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</a:tblGrid>
              <a:tr h="420795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/>
                        </a:rPr>
                        <a:t>Id 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/>
                        </a:rPr>
                        <a:t>Actividad​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b="1" kern="1200" dirty="0">
                          <a:solidFill>
                            <a:schemeClr val="lt1"/>
                          </a:solidFill>
                          <a:latin typeface="Work Sans"/>
                          <a:ea typeface="+mn-ea"/>
                          <a:cs typeface="+mn-cs"/>
                        </a:rPr>
                        <a:t>Avance total</a:t>
                      </a:r>
                      <a:endParaRPr lang="es-CO" sz="2000" noProof="0" dirty="0">
                        <a:latin typeface="Work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Análisis</a:t>
                      </a:r>
                      <a:r>
                        <a:rPr lang="en-US" sz="2000" kern="1200" dirty="0">
                          <a:latin typeface="Work Sans"/>
                        </a:rPr>
                        <a:t> y </a:t>
                      </a:r>
                      <a:r>
                        <a:rPr lang="en-US" sz="2000" kern="1200" dirty="0" err="1">
                          <a:latin typeface="Work Sans"/>
                        </a:rPr>
                        <a:t>diseño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Entendimiento del negocio y los datos. Perfilamiento de datos. Análisis descriptivo </a:t>
                      </a:r>
                      <a:r>
                        <a:rPr lang="es-ES" sz="2000" kern="1200" dirty="0" err="1">
                          <a:latin typeface="Work Sans"/>
                        </a:rPr>
                        <a:t>incial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Recopilación</a:t>
                      </a:r>
                      <a:r>
                        <a:rPr lang="en-US" sz="2000" kern="1200" dirty="0">
                          <a:latin typeface="Work Sans"/>
                        </a:rPr>
                        <a:t> </a:t>
                      </a:r>
                      <a:r>
                        <a:rPr lang="en-US" sz="2000" kern="1200" dirty="0" err="1">
                          <a:latin typeface="Work Sans"/>
                        </a:rPr>
                        <a:t>fuentes</a:t>
                      </a:r>
                      <a:r>
                        <a:rPr lang="en-US" sz="2000" kern="1200" dirty="0">
                          <a:latin typeface="Work Sans"/>
                        </a:rPr>
                        <a:t> de </a:t>
                      </a:r>
                      <a:r>
                        <a:rPr lang="en-US" sz="2000" kern="1200" dirty="0" err="1">
                          <a:latin typeface="Work Sans"/>
                        </a:rPr>
                        <a:t>información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atin typeface="Work Sans"/>
                        </a:rPr>
                        <a:t>Ingesta de </a:t>
                      </a:r>
                      <a:r>
                        <a:rPr lang="en-US" sz="2000" kern="1200" dirty="0" err="1">
                          <a:latin typeface="Work Sans"/>
                        </a:rPr>
                        <a:t>datos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Proceso</a:t>
                      </a:r>
                      <a:r>
                        <a:rPr lang="en-US" sz="2000" kern="1200" dirty="0">
                          <a:latin typeface="Work Sans"/>
                        </a:rPr>
                        <a:t> </a:t>
                      </a:r>
                      <a:r>
                        <a:rPr lang="en-US" sz="2000" kern="1200" dirty="0" err="1">
                          <a:latin typeface="Work Sans"/>
                        </a:rPr>
                        <a:t>automatización</a:t>
                      </a:r>
                      <a:r>
                        <a:rPr lang="en-US" sz="2000" kern="1200" dirty="0">
                          <a:latin typeface="Work Sans"/>
                        </a:rPr>
                        <a:t> ETL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Procesamiento de información no estructurada. Modelo de clasificación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Publicación tableros de control y reportes preliminares.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 panose="020B0604020202020204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5316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Experimentación con algoritmos de AI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9143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Publicación</a:t>
                      </a:r>
                      <a:r>
                        <a:rPr lang="en-US" sz="2000" kern="1200" dirty="0">
                          <a:latin typeface="Work Sans"/>
                        </a:rPr>
                        <a:t> final de </a:t>
                      </a:r>
                      <a:r>
                        <a:rPr lang="en-US" sz="2000" kern="1200" dirty="0" err="1">
                          <a:latin typeface="Work Sans"/>
                        </a:rPr>
                        <a:t>Resultados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 panose="020B0604020202020204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3337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Documentación</a:t>
                      </a:r>
                      <a:r>
                        <a:rPr lang="en-US" sz="2000" kern="1200" dirty="0">
                          <a:latin typeface="Work Sans"/>
                        </a:rPr>
                        <a:t> y </a:t>
                      </a:r>
                      <a:r>
                        <a:rPr lang="en-US" sz="2000" kern="1200" dirty="0" err="1">
                          <a:latin typeface="Work Sans"/>
                        </a:rPr>
                        <a:t>entregas</a:t>
                      </a:r>
                      <a:r>
                        <a:rPr lang="en-US" sz="2000" kern="1200" dirty="0">
                          <a:latin typeface="Work Sans"/>
                        </a:rPr>
                        <a:t> finales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 panose="020B0604020202020204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22431"/>
                  </a:ext>
                </a:extLst>
              </a:tr>
            </a:tbl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D7F346-3EF0-460E-981F-C46590623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54299"/>
            <a:ext cx="11956799" cy="688975"/>
          </a:xfrm>
        </p:spPr>
        <p:txBody>
          <a:bodyPr/>
          <a:lstStyle/>
          <a:p>
            <a:r>
              <a:rPr lang="es-CO" sz="3600"/>
              <a:t>Avance en el cronograma</a:t>
            </a:r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8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56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9EADC44876E540BA5FDFCE6245B193" ma:contentTypeVersion="15" ma:contentTypeDescription="Crear nuevo documento." ma:contentTypeScope="" ma:versionID="87b8d9aaf9ce2c6584705f4a4a864f05">
  <xsd:schema xmlns:xsd="http://www.w3.org/2001/XMLSchema" xmlns:xs="http://www.w3.org/2001/XMLSchema" xmlns:p="http://schemas.microsoft.com/office/2006/metadata/properties" xmlns:ns1="http://schemas.microsoft.com/sharepoint/v3" xmlns:ns3="80e2b639-62ad-41c3-bcf5-60cba861a4cb" xmlns:ns4="dfccf4c8-0b5f-4c1e-9394-362fa36c171a" targetNamespace="http://schemas.microsoft.com/office/2006/metadata/properties" ma:root="true" ma:fieldsID="dd870a2d11063b0a483f85a276253863" ns1:_="" ns3:_="" ns4:_="">
    <xsd:import namespace="http://schemas.microsoft.com/sharepoint/v3"/>
    <xsd:import namespace="80e2b639-62ad-41c3-bcf5-60cba861a4cb"/>
    <xsd:import namespace="dfccf4c8-0b5f-4c1e-9394-362fa36c1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2b639-62ad-41c3-bcf5-60cba861a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cf4c8-0b5f-4c1e-9394-362fa36c17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B9E3E-007B-4941-88E2-37E7082348F6}">
  <ds:schemaRefs>
    <ds:schemaRef ds:uri="http://schemas.microsoft.com/office/2006/documentManagement/types"/>
    <ds:schemaRef ds:uri="80e2b639-62ad-41c3-bcf5-60cba861a4cb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fccf4c8-0b5f-4c1e-9394-362fa36c171a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4FDE5D-275B-44AE-8667-0D2BC9DB7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e2b639-62ad-41c3-bcf5-60cba861a4cb"/>
    <ds:schemaRef ds:uri="dfccf4c8-0b5f-4c1e-9394-362fa36c1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8B81D6-8229-4F00-853D-ACE3D906B9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</TotalTime>
  <Words>1756</Words>
  <Application>Microsoft Office PowerPoint</Application>
  <PresentationFormat>Custom</PresentationFormat>
  <Paragraphs>218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Work Sans</vt:lpstr>
      <vt:lpstr>Work Sans Light</vt:lpstr>
      <vt:lpstr>Arial</vt:lpstr>
      <vt:lpstr>Wingdings</vt:lpstr>
      <vt:lpstr>Abadi</vt:lpstr>
      <vt:lpstr>Tema de Office</vt:lpstr>
      <vt:lpstr>Seguimiento a proyectos piloto del Data Sandbox</vt:lpstr>
      <vt:lpstr>Acompañamiento a entidades</vt:lpstr>
      <vt:lpstr>Publicación de los resultados de los proyectos piloto</vt:lpstr>
      <vt:lpstr>PowerPoint Presentation</vt:lpstr>
      <vt:lpstr>Monitoreo de la dinámica y comportamiento del mercado de tierras rurales en Colombia </vt:lpstr>
      <vt:lpstr>Cronograma de Actividades Actualizado 2021 - UPRA </vt:lpstr>
      <vt:lpstr>Cronograma de Hitos </vt:lpstr>
      <vt:lpstr>Cronograma de Actividades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Vargas Tamayo</dc:creator>
  <cp:lastModifiedBy>Carlos Javier</cp:lastModifiedBy>
  <cp:revision>131</cp:revision>
  <cp:lastPrinted>2019-12-12T15:57:25Z</cp:lastPrinted>
  <dcterms:created xsi:type="dcterms:W3CDTF">2019-03-19T14:57:56Z</dcterms:created>
  <dcterms:modified xsi:type="dcterms:W3CDTF">2021-05-03T17:09:06Z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0x010100E09EADC44876E540BA5FDFCE6245B193</vt:lpwstr>
  </property>
</Properties>
</file>