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2190-189C-4447-8265-13FD8DE29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39873-66E6-4975-A795-0AE48BB8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E1EF-3051-4689-B0D8-0BA1C45F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29F-7F37-4FEE-8DDF-769AE07EEB6C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E4C9-7D2A-46A3-8320-AC486FCF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B02E-4C01-4191-AA7E-367DE1ED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F292-B1A4-427E-80F2-AEDA6A27A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7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2EDC-A303-4B05-9508-ED9DF6FC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D966B-355C-4351-99C1-6E3438F56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1F423-954D-4CE2-8A4B-5239F91B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29F-7F37-4FEE-8DDF-769AE07EEB6C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8641-6FC3-4636-AA8B-1CDD98DD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15B5-CE31-47BF-8DE3-608029CD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F292-B1A4-427E-80F2-AEDA6A27A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53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22407-389A-4EB8-9CA9-CBD3387DF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6D7E-ED7A-4815-87DA-3F851F870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BADC1-4CDA-4D51-BB0A-ACBF38DA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29F-7F37-4FEE-8DDF-769AE07EEB6C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421A-C5B1-4C1E-8F4E-7E6029CF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28651-D546-4109-8567-CB618865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F292-B1A4-427E-80F2-AEDA6A27A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91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D671-A1D6-4AA7-B43F-F7E4E20D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BB5F-90B3-46B9-9982-12AF618A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E979-E1AC-4D95-80D0-8A0D9817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29F-7F37-4FEE-8DDF-769AE07EEB6C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782B-B4A3-442D-AEE8-4450895B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76AB-D0FE-4962-8A1C-6069C057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F292-B1A4-427E-80F2-AEDA6A27A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09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CE50-7A36-48FC-91D3-EC9265DF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D8312-D1FD-40CE-959D-3860D9C32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82A9-9B5B-4E9D-9719-136758CB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29F-7F37-4FEE-8DDF-769AE07EEB6C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E6D8-B449-4194-B63D-7A13AC3C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18492-FE75-4F90-8847-50F898A4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F292-B1A4-427E-80F2-AEDA6A27A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3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0406-5541-42C8-8BC1-6934F0FF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EA96-51D1-46C5-BB2C-92370837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C4679-E792-4604-99E0-EC8317731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DE52C-BA7D-4042-9FD6-98B65A7C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29F-7F37-4FEE-8DDF-769AE07EEB6C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711D-E484-4A8C-816B-97038CA1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071A3-56AF-4043-8D3A-1E24829A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F292-B1A4-427E-80F2-AEDA6A27A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77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46F4-428F-4D98-8ADC-9E76A7C4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B67AD-D33E-4509-9E52-96FB5252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B7298-C7BB-47EB-BE2F-4B95EF8A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D570D-799F-4618-A14B-E2118B1A2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7F55F-A92C-412A-B2C8-7B297B7EE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6BB2-4A9E-497B-A26A-F3D51EE4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29F-7F37-4FEE-8DDF-769AE07EEB6C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4DCB9-5179-4241-9E49-3142029F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A4FD0-815F-481F-9A14-3362D776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F292-B1A4-427E-80F2-AEDA6A27A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3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C88C-3EE7-433C-9952-D0E8BFF1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229E8-E490-48AF-8EE6-02A46AA2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29F-7F37-4FEE-8DDF-769AE07EEB6C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5975C-3D07-4F85-B6ED-2843B40E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3EB4-C5FB-4E3A-A7D9-744F1255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F292-B1A4-427E-80F2-AEDA6A27A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7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E8F40-27F8-4B34-AEF2-DB64BBB5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29F-7F37-4FEE-8DDF-769AE07EEB6C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A952A-4061-4885-919C-CC6F2994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A7402-5CF2-4CD4-BFC8-DB4F6126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F292-B1A4-427E-80F2-AEDA6A27A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1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A6F8-1C05-4946-A17C-3E33E83A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A2CC-C97B-47D0-ADCD-12819B7BB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44864-7369-42DB-9D79-911459630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7ECD5-1A9C-478C-8E1D-A6CB86DD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29F-7F37-4FEE-8DDF-769AE07EEB6C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61A76-ADD6-45A4-9B15-B9AC5BEA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0FAB9-C9B5-42E8-A4BE-F46A9B36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F292-B1A4-427E-80F2-AEDA6A27A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12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C333-FCE4-409F-A6BE-15895A79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AF82F-3523-47BC-96C7-96AE86D52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DF2BA-5C05-48A2-8AF8-EC25CB73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85019-2C71-4965-B401-54BEF963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029F-7F37-4FEE-8DDF-769AE07EEB6C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BF739-A487-4F26-9DB1-F8CEAEC7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67ED0-19A3-4D57-98A1-3A3EC849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F292-B1A4-427E-80F2-AEDA6A27A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8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E14AF-4127-431F-B381-C290C292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DEF65-D8DE-43C8-AC3B-090C8B33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D61D-1B07-4417-9EDD-123925D47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029F-7F37-4FEE-8DDF-769AE07EEB6C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2AC9-CDC4-4089-A853-BAFBE8AED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6B24-FCD2-481B-9564-F28E21772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F292-B1A4-427E-80F2-AEDA6A27A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A6580-82B8-400C-95D8-9752971E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40"/>
            <a:ext cx="12192000" cy="67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2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EEF3A-3D33-44EB-A8ED-6E6FA474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54"/>
            <a:ext cx="12192000" cy="671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3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4938B-AC73-47CC-9C72-3E1DBD76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87"/>
            <a:ext cx="12192000" cy="66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7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AE6DC-F9FC-4315-9CD2-AB689AD6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077"/>
            <a:ext cx="12192000" cy="632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6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AD4EB-6303-4BC9-B003-C43C8E149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43"/>
            <a:ext cx="12192000" cy="67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065FD-6EE8-4003-8F31-25D74564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11"/>
            <a:ext cx="12192000" cy="64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549E82-0A94-444C-9B66-69686663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1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37C966-0358-413A-AF39-235D75B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71"/>
            <a:ext cx="12192000" cy="63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3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374E5-F9DC-4578-B39E-D3E14C0D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826"/>
            <a:ext cx="12192000" cy="62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0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D180E-C94B-4C36-B0BC-897BFBAC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504"/>
            <a:ext cx="12192000" cy="61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7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306D4-6F34-429E-A948-96F8BECA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700"/>
            <a:ext cx="12192000" cy="61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2E2D6-6DA7-4981-B0E5-6C83DB9C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51"/>
            <a:ext cx="12192000" cy="67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2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SESPL</dc:creator>
  <cp:lastModifiedBy>SESPL</cp:lastModifiedBy>
  <cp:revision>2</cp:revision>
  <dcterms:created xsi:type="dcterms:W3CDTF">2021-03-06T07:40:46Z</dcterms:created>
  <dcterms:modified xsi:type="dcterms:W3CDTF">2021-03-06T07:50:48Z</dcterms:modified>
</cp:coreProperties>
</file>