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Bebas Neue"/>
      <p:regular r:id="rId15"/>
    </p:embeddedFont>
    <p:embeddedFont>
      <p:font typeface="Rubik Black"/>
      <p:bold r:id="rId16"/>
      <p:boldItalic r:id="rId17"/>
    </p:embeddedFont>
    <p:embeddedFont>
      <p:font typeface="Rubik"/>
      <p:regular r:id="rId18"/>
      <p:bold r:id="rId19"/>
      <p:italic r:id="rId20"/>
      <p:boldItalic r:id="rId21"/>
    </p:embeddedFont>
    <p:embeddedFont>
      <p:font typeface="Karl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italic.fntdata"/><Relationship Id="rId22" Type="http://schemas.openxmlformats.org/officeDocument/2006/relationships/font" Target="fonts/Karla-regular.fntdata"/><Relationship Id="rId21" Type="http://schemas.openxmlformats.org/officeDocument/2006/relationships/font" Target="fonts/Rubik-boldItalic.fntdata"/><Relationship Id="rId24" Type="http://schemas.openxmlformats.org/officeDocument/2006/relationships/font" Target="fonts/Karla-italic.fntdata"/><Relationship Id="rId23" Type="http://schemas.openxmlformats.org/officeDocument/2006/relationships/font" Target="fonts/Karl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Karl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BebasNeue-regular.fntdata"/><Relationship Id="rId14" Type="http://schemas.openxmlformats.org/officeDocument/2006/relationships/slide" Target="slides/slide8.xml"/><Relationship Id="rId17" Type="http://schemas.openxmlformats.org/officeDocument/2006/relationships/font" Target="fonts/RubikBlack-boldItalic.fntdata"/><Relationship Id="rId16" Type="http://schemas.openxmlformats.org/officeDocument/2006/relationships/font" Target="fonts/RubikBlack-bold.fntdata"/><Relationship Id="rId19" Type="http://schemas.openxmlformats.org/officeDocument/2006/relationships/font" Target="fonts/Rubik-bold.fntdata"/><Relationship Id="rId18" Type="http://schemas.openxmlformats.org/officeDocument/2006/relationships/font" Target="fonts/Rubi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db8ed1963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db8ed1963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1db8ed1963_0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1db8ed1963_0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1db8ed1963_0_2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1db8ed1963_0_2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1db8ed1963_0_3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1db8ed1963_0_3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db8ed1963_0_3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1db8ed1963_0_3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db8ed1963_0_2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1db8ed1963_0_2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1db8ed1963_0_3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1db8ed1963_0_3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db8ed1963_0_3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db8ed1963_0_3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pic>
        <p:nvPicPr>
          <p:cNvPr id="54" name="Google Shape;54;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5" name="Google Shape;55;p14"/>
          <p:cNvGrpSpPr/>
          <p:nvPr/>
        </p:nvGrpSpPr>
        <p:grpSpPr>
          <a:xfrm>
            <a:off x="274200" y="274200"/>
            <a:ext cx="8687100" cy="4686600"/>
            <a:chOff x="274200" y="274200"/>
            <a:chExt cx="8687100" cy="4686600"/>
          </a:xfrm>
        </p:grpSpPr>
        <p:sp>
          <p:nvSpPr>
            <p:cNvPr id="56" name="Google Shape;56;p1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274200" y="274200"/>
              <a:ext cx="8595900" cy="4595100"/>
              <a:chOff x="274200" y="274200"/>
              <a:chExt cx="8595900" cy="4595100"/>
            </a:xfrm>
          </p:grpSpPr>
          <p:grpSp>
            <p:nvGrpSpPr>
              <p:cNvPr id="58" name="Google Shape;58;p14"/>
              <p:cNvGrpSpPr/>
              <p:nvPr/>
            </p:nvGrpSpPr>
            <p:grpSpPr>
              <a:xfrm>
                <a:off x="274200" y="274200"/>
                <a:ext cx="8595900" cy="4595100"/>
                <a:chOff x="274200" y="274200"/>
                <a:chExt cx="8595900" cy="4595100"/>
              </a:xfrm>
            </p:grpSpPr>
            <p:sp>
              <p:nvSpPr>
                <p:cNvPr id="59" name="Google Shape;59;p1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61" name="Google Shape;61;p14"/>
              <p:cNvGrpSpPr/>
              <p:nvPr/>
            </p:nvGrpSpPr>
            <p:grpSpPr>
              <a:xfrm>
                <a:off x="8595300" y="365550"/>
                <a:ext cx="183000" cy="183000"/>
                <a:chOff x="8225400" y="367488"/>
                <a:chExt cx="183000" cy="183000"/>
              </a:xfrm>
            </p:grpSpPr>
            <p:cxnSp>
              <p:nvCxnSpPr>
                <p:cNvPr id="62" name="Google Shape;62;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3" name="Google Shape;63;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64" name="Google Shape;64;p1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66" name="Google Shape;66;p14"/>
          <p:cNvGrpSpPr/>
          <p:nvPr/>
        </p:nvGrpSpPr>
        <p:grpSpPr>
          <a:xfrm>
            <a:off x="914400" y="535100"/>
            <a:ext cx="7406700" cy="4164575"/>
            <a:chOff x="914400" y="535100"/>
            <a:chExt cx="7406700" cy="4164575"/>
          </a:xfrm>
        </p:grpSpPr>
        <p:sp>
          <p:nvSpPr>
            <p:cNvPr id="67" name="Google Shape;67;p14"/>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14"/>
            <p:cNvGrpSpPr/>
            <p:nvPr/>
          </p:nvGrpSpPr>
          <p:grpSpPr>
            <a:xfrm>
              <a:off x="914400" y="535100"/>
              <a:ext cx="7315200" cy="4073400"/>
              <a:chOff x="914400" y="535100"/>
              <a:chExt cx="7315200" cy="4073400"/>
            </a:xfrm>
          </p:grpSpPr>
          <p:sp>
            <p:nvSpPr>
              <p:cNvPr id="69" name="Google Shape;69;p14"/>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4"/>
              <p:cNvGrpSpPr/>
              <p:nvPr/>
            </p:nvGrpSpPr>
            <p:grpSpPr>
              <a:xfrm>
                <a:off x="7955100" y="626350"/>
                <a:ext cx="183000" cy="183000"/>
                <a:chOff x="8225400" y="367488"/>
                <a:chExt cx="183000" cy="183000"/>
              </a:xfrm>
            </p:grpSpPr>
            <p:cxnSp>
              <p:nvCxnSpPr>
                <p:cNvPr id="71" name="Google Shape;71;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2" name="Google Shape;72;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3" name="Google Shape;73;p14"/>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4"/>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75" name="Google Shape;75;p14"/>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76" name="Google Shape;76;p14"/>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77" name="Google Shape;77;p14"/>
          <p:cNvSpPr txBox="1"/>
          <p:nvPr>
            <p:ph idx="1" type="subTitle"/>
          </p:nvPr>
        </p:nvSpPr>
        <p:spPr>
          <a:xfrm>
            <a:off x="182880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pic>
        <p:nvPicPr>
          <p:cNvPr id="79" name="Google Shape;79;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0" name="Google Shape;80;p15"/>
          <p:cNvGrpSpPr/>
          <p:nvPr/>
        </p:nvGrpSpPr>
        <p:grpSpPr>
          <a:xfrm>
            <a:off x="1371300" y="742950"/>
            <a:ext cx="6492300" cy="3749100"/>
            <a:chOff x="1371300" y="742950"/>
            <a:chExt cx="6492300" cy="3749100"/>
          </a:xfrm>
        </p:grpSpPr>
        <p:sp>
          <p:nvSpPr>
            <p:cNvPr id="81" name="Google Shape;81;p15"/>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5"/>
            <p:cNvGrpSpPr/>
            <p:nvPr/>
          </p:nvGrpSpPr>
          <p:grpSpPr>
            <a:xfrm>
              <a:off x="1371300" y="742950"/>
              <a:ext cx="6401400" cy="3657600"/>
              <a:chOff x="1371300" y="742950"/>
              <a:chExt cx="6401400" cy="3657600"/>
            </a:xfrm>
          </p:grpSpPr>
          <p:sp>
            <p:nvSpPr>
              <p:cNvPr id="83" name="Google Shape;83;p15"/>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5"/>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85" name="Google Shape;85;p15"/>
              <p:cNvGrpSpPr/>
              <p:nvPr/>
            </p:nvGrpSpPr>
            <p:grpSpPr>
              <a:xfrm>
                <a:off x="7498200" y="834288"/>
                <a:ext cx="183000" cy="183000"/>
                <a:chOff x="8225400" y="367488"/>
                <a:chExt cx="183000" cy="183000"/>
              </a:xfrm>
            </p:grpSpPr>
            <p:cxnSp>
              <p:nvCxnSpPr>
                <p:cNvPr id="86" name="Google Shape;86;p1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87" name="Google Shape;87;p1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88" name="Google Shape;88;p15"/>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5"/>
              <p:cNvCxnSpPr/>
              <p:nvPr/>
            </p:nvCxnSpPr>
            <p:spPr>
              <a:xfrm>
                <a:off x="6827699" y="1017288"/>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90" name="Google Shape;90;p15"/>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91" name="Google Shape;91;p15"/>
          <p:cNvSpPr txBox="1"/>
          <p:nvPr>
            <p:ph hasCustomPrompt="1" idx="2" type="title"/>
          </p:nvPr>
        </p:nvSpPr>
        <p:spPr>
          <a:xfrm>
            <a:off x="947550" y="679350"/>
            <a:ext cx="1368300" cy="13716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2" name="Google Shape;92;p15"/>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pic>
        <p:nvPicPr>
          <p:cNvPr id="94" name="Google Shape;94;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5" name="Google Shape;95;p16"/>
          <p:cNvGrpSpPr/>
          <p:nvPr/>
        </p:nvGrpSpPr>
        <p:grpSpPr>
          <a:xfrm>
            <a:off x="274200" y="274200"/>
            <a:ext cx="8687100" cy="4686600"/>
            <a:chOff x="274200" y="274200"/>
            <a:chExt cx="8687100" cy="4686600"/>
          </a:xfrm>
        </p:grpSpPr>
        <p:sp>
          <p:nvSpPr>
            <p:cNvPr id="96" name="Google Shape;96;p16"/>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6"/>
            <p:cNvGrpSpPr/>
            <p:nvPr/>
          </p:nvGrpSpPr>
          <p:grpSpPr>
            <a:xfrm>
              <a:off x="274200" y="274200"/>
              <a:ext cx="8595900" cy="4595100"/>
              <a:chOff x="274200" y="274200"/>
              <a:chExt cx="8595900" cy="4595100"/>
            </a:xfrm>
          </p:grpSpPr>
          <p:grpSp>
            <p:nvGrpSpPr>
              <p:cNvPr id="98" name="Google Shape;98;p16"/>
              <p:cNvGrpSpPr/>
              <p:nvPr/>
            </p:nvGrpSpPr>
            <p:grpSpPr>
              <a:xfrm>
                <a:off x="274200" y="274200"/>
                <a:ext cx="8595900" cy="4595100"/>
                <a:chOff x="274200" y="274200"/>
                <a:chExt cx="8595900" cy="4595100"/>
              </a:xfrm>
            </p:grpSpPr>
            <p:sp>
              <p:nvSpPr>
                <p:cNvPr id="99" name="Google Shape;99;p16"/>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6"/>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01" name="Google Shape;101;p16"/>
              <p:cNvGrpSpPr/>
              <p:nvPr/>
            </p:nvGrpSpPr>
            <p:grpSpPr>
              <a:xfrm>
                <a:off x="8595300" y="365550"/>
                <a:ext cx="183000" cy="183000"/>
                <a:chOff x="8225400" y="367488"/>
                <a:chExt cx="183000" cy="183000"/>
              </a:xfrm>
            </p:grpSpPr>
            <p:cxnSp>
              <p:nvCxnSpPr>
                <p:cNvPr id="102" name="Google Shape;102;p1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1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04" name="Google Shape;104;p16"/>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6"/>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06" name="Google Shape;106;p16"/>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107" name="Google Shape;107;p16"/>
          <p:cNvSpPr txBox="1"/>
          <p:nvPr>
            <p:ph idx="1" type="body"/>
          </p:nvPr>
        </p:nvSpPr>
        <p:spPr>
          <a:xfrm>
            <a:off x="715100" y="1417200"/>
            <a:ext cx="7713900" cy="3657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1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10" name="Google Shape;110;p17"/>
          <p:cNvGrpSpPr/>
          <p:nvPr/>
        </p:nvGrpSpPr>
        <p:grpSpPr>
          <a:xfrm>
            <a:off x="274200" y="274200"/>
            <a:ext cx="8687100" cy="4686600"/>
            <a:chOff x="274200" y="274200"/>
            <a:chExt cx="8687100" cy="4686600"/>
          </a:xfrm>
        </p:grpSpPr>
        <p:sp>
          <p:nvSpPr>
            <p:cNvPr id="111" name="Google Shape;111;p17"/>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7"/>
            <p:cNvGrpSpPr/>
            <p:nvPr/>
          </p:nvGrpSpPr>
          <p:grpSpPr>
            <a:xfrm>
              <a:off x="274200" y="274200"/>
              <a:ext cx="8595900" cy="4595100"/>
              <a:chOff x="274200" y="274200"/>
              <a:chExt cx="8595900" cy="4595100"/>
            </a:xfrm>
          </p:grpSpPr>
          <p:grpSp>
            <p:nvGrpSpPr>
              <p:cNvPr id="113" name="Google Shape;113;p17"/>
              <p:cNvGrpSpPr/>
              <p:nvPr/>
            </p:nvGrpSpPr>
            <p:grpSpPr>
              <a:xfrm>
                <a:off x="274200" y="274200"/>
                <a:ext cx="8595900" cy="4595100"/>
                <a:chOff x="274200" y="274200"/>
                <a:chExt cx="8595900" cy="4595100"/>
              </a:xfrm>
            </p:grpSpPr>
            <p:sp>
              <p:nvSpPr>
                <p:cNvPr id="114" name="Google Shape;114;p17"/>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7"/>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16" name="Google Shape;116;p17"/>
              <p:cNvGrpSpPr/>
              <p:nvPr/>
            </p:nvGrpSpPr>
            <p:grpSpPr>
              <a:xfrm>
                <a:off x="8595300" y="365550"/>
                <a:ext cx="183000" cy="183000"/>
                <a:chOff x="8225400" y="367488"/>
                <a:chExt cx="183000" cy="183000"/>
              </a:xfrm>
            </p:grpSpPr>
            <p:cxnSp>
              <p:nvCxnSpPr>
                <p:cNvPr id="117" name="Google Shape;117;p1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18" name="Google Shape;118;p1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19" name="Google Shape;119;p17"/>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7"/>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21" name="Google Shape;121;p17"/>
          <p:cNvSpPr txBox="1"/>
          <p:nvPr>
            <p:ph idx="1" type="subTitle"/>
          </p:nvPr>
        </p:nvSpPr>
        <p:spPr>
          <a:xfrm>
            <a:off x="2639725" y="2147800"/>
            <a:ext cx="1566300" cy="814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 name="Google Shape;122;p17"/>
          <p:cNvSpPr txBox="1"/>
          <p:nvPr>
            <p:ph idx="2" type="subTitle"/>
          </p:nvPr>
        </p:nvSpPr>
        <p:spPr>
          <a:xfrm>
            <a:off x="6682288" y="2147800"/>
            <a:ext cx="1563600" cy="813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3" name="Google Shape;123;p17"/>
          <p:cNvSpPr txBox="1"/>
          <p:nvPr>
            <p:ph idx="3" type="subTitle"/>
          </p:nvPr>
        </p:nvSpPr>
        <p:spPr>
          <a:xfrm>
            <a:off x="2639725" y="2892425"/>
            <a:ext cx="1566300" cy="82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17"/>
          <p:cNvSpPr txBox="1"/>
          <p:nvPr>
            <p:ph idx="4" type="subTitle"/>
          </p:nvPr>
        </p:nvSpPr>
        <p:spPr>
          <a:xfrm>
            <a:off x="6682288" y="2892425"/>
            <a:ext cx="1563600" cy="82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17"/>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pic>
        <p:nvPicPr>
          <p:cNvPr id="127" name="Google Shape;127;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8" name="Google Shape;128;p18"/>
          <p:cNvGrpSpPr/>
          <p:nvPr/>
        </p:nvGrpSpPr>
        <p:grpSpPr>
          <a:xfrm>
            <a:off x="274200" y="274200"/>
            <a:ext cx="8687100" cy="4686600"/>
            <a:chOff x="274200" y="274200"/>
            <a:chExt cx="8687100" cy="4686600"/>
          </a:xfrm>
        </p:grpSpPr>
        <p:sp>
          <p:nvSpPr>
            <p:cNvPr id="129" name="Google Shape;129;p18"/>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8"/>
            <p:cNvGrpSpPr/>
            <p:nvPr/>
          </p:nvGrpSpPr>
          <p:grpSpPr>
            <a:xfrm>
              <a:off x="274200" y="274200"/>
              <a:ext cx="8595900" cy="4595100"/>
              <a:chOff x="274200" y="274200"/>
              <a:chExt cx="8595900" cy="4595100"/>
            </a:xfrm>
          </p:grpSpPr>
          <p:grpSp>
            <p:nvGrpSpPr>
              <p:cNvPr id="131" name="Google Shape;131;p18"/>
              <p:cNvGrpSpPr/>
              <p:nvPr/>
            </p:nvGrpSpPr>
            <p:grpSpPr>
              <a:xfrm>
                <a:off x="274200" y="274200"/>
                <a:ext cx="8595900" cy="4595100"/>
                <a:chOff x="274200" y="274200"/>
                <a:chExt cx="8595900" cy="4595100"/>
              </a:xfrm>
            </p:grpSpPr>
            <p:sp>
              <p:nvSpPr>
                <p:cNvPr id="132" name="Google Shape;132;p18"/>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8"/>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34" name="Google Shape;134;p18"/>
              <p:cNvGrpSpPr/>
              <p:nvPr/>
            </p:nvGrpSpPr>
            <p:grpSpPr>
              <a:xfrm>
                <a:off x="8595300" y="365550"/>
                <a:ext cx="183000" cy="183000"/>
                <a:chOff x="8225400" y="367488"/>
                <a:chExt cx="183000" cy="183000"/>
              </a:xfrm>
            </p:grpSpPr>
            <p:cxnSp>
              <p:nvCxnSpPr>
                <p:cNvPr id="135" name="Google Shape;135;p1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36" name="Google Shape;136;p1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37" name="Google Shape;137;p18"/>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8"/>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39" name="Google Shape;139;p18"/>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pic>
        <p:nvPicPr>
          <p:cNvPr id="141" name="Google Shape;141;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2" name="Google Shape;142;p19"/>
          <p:cNvGrpSpPr/>
          <p:nvPr/>
        </p:nvGrpSpPr>
        <p:grpSpPr>
          <a:xfrm>
            <a:off x="1438985" y="535000"/>
            <a:ext cx="5919000" cy="4425900"/>
            <a:chOff x="274200" y="274200"/>
            <a:chExt cx="5919000" cy="4425900"/>
          </a:xfrm>
        </p:grpSpPr>
        <p:sp>
          <p:nvSpPr>
            <p:cNvPr id="143" name="Google Shape;143;p19"/>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9"/>
            <p:cNvGrpSpPr/>
            <p:nvPr/>
          </p:nvGrpSpPr>
          <p:grpSpPr>
            <a:xfrm>
              <a:off x="274200" y="274200"/>
              <a:ext cx="5827500" cy="4334400"/>
              <a:chOff x="274200" y="274200"/>
              <a:chExt cx="5827500" cy="4334400"/>
            </a:xfrm>
          </p:grpSpPr>
          <p:sp>
            <p:nvSpPr>
              <p:cNvPr id="145" name="Google Shape;145;p19"/>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9"/>
              <p:cNvGrpSpPr/>
              <p:nvPr/>
            </p:nvGrpSpPr>
            <p:grpSpPr>
              <a:xfrm>
                <a:off x="5827100" y="365450"/>
                <a:ext cx="183000" cy="183000"/>
                <a:chOff x="8225400" y="367488"/>
                <a:chExt cx="183000" cy="183000"/>
              </a:xfrm>
            </p:grpSpPr>
            <p:cxnSp>
              <p:nvCxnSpPr>
                <p:cNvPr id="147" name="Google Shape;147;p1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48" name="Google Shape;148;p1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49" name="Google Shape;149;p19"/>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19"/>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51" name="Google Shape;151;p19"/>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52" name="Google Shape;152;p19"/>
          <p:cNvGrpSpPr/>
          <p:nvPr/>
        </p:nvGrpSpPr>
        <p:grpSpPr>
          <a:xfrm>
            <a:off x="274200" y="274200"/>
            <a:ext cx="5919000" cy="4425900"/>
            <a:chOff x="274200" y="274200"/>
            <a:chExt cx="5919000" cy="4425900"/>
          </a:xfrm>
        </p:grpSpPr>
        <p:sp>
          <p:nvSpPr>
            <p:cNvPr id="153" name="Google Shape;153;p19"/>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19"/>
            <p:cNvGrpSpPr/>
            <p:nvPr/>
          </p:nvGrpSpPr>
          <p:grpSpPr>
            <a:xfrm>
              <a:off x="274200" y="274200"/>
              <a:ext cx="5827500" cy="4334400"/>
              <a:chOff x="274200" y="274200"/>
              <a:chExt cx="5827500" cy="4334400"/>
            </a:xfrm>
          </p:grpSpPr>
          <p:sp>
            <p:nvSpPr>
              <p:cNvPr id="155" name="Google Shape;155;p19"/>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19"/>
              <p:cNvGrpSpPr/>
              <p:nvPr/>
            </p:nvGrpSpPr>
            <p:grpSpPr>
              <a:xfrm>
                <a:off x="5827100" y="365450"/>
                <a:ext cx="183000" cy="183000"/>
                <a:chOff x="8225400" y="367488"/>
                <a:chExt cx="183000" cy="183000"/>
              </a:xfrm>
            </p:grpSpPr>
            <p:cxnSp>
              <p:nvCxnSpPr>
                <p:cNvPr id="157" name="Google Shape;157;p1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58" name="Google Shape;158;p1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59" name="Google Shape;159;p19"/>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19"/>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61" name="Google Shape;161;p19"/>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162" name="Google Shape;162;p19"/>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163" name="Google Shape;163;p19"/>
          <p:cNvSpPr txBox="1"/>
          <p:nvPr>
            <p:ph idx="1" type="body"/>
          </p:nvPr>
        </p:nvSpPr>
        <p:spPr>
          <a:xfrm>
            <a:off x="715850" y="1600325"/>
            <a:ext cx="5019900" cy="2564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4" name="Shape 164"/>
        <p:cNvGrpSpPr/>
        <p:nvPr/>
      </p:nvGrpSpPr>
      <p:grpSpPr>
        <a:xfrm>
          <a:off x="0" y="0"/>
          <a:ext cx="0" cy="0"/>
          <a:chOff x="0" y="0"/>
          <a:chExt cx="0" cy="0"/>
        </a:xfrm>
      </p:grpSpPr>
      <p:pic>
        <p:nvPicPr>
          <p:cNvPr id="165" name="Google Shape;165;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66" name="Google Shape;166;p20"/>
          <p:cNvGrpSpPr/>
          <p:nvPr/>
        </p:nvGrpSpPr>
        <p:grpSpPr>
          <a:xfrm>
            <a:off x="2028115" y="535000"/>
            <a:ext cx="6492300" cy="3749100"/>
            <a:chOff x="1371300" y="742950"/>
            <a:chExt cx="6492300" cy="3749100"/>
          </a:xfrm>
        </p:grpSpPr>
        <p:sp>
          <p:nvSpPr>
            <p:cNvPr id="167" name="Google Shape;167;p20"/>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1371300" y="742950"/>
              <a:ext cx="6401400" cy="3657600"/>
              <a:chOff x="1371300" y="742950"/>
              <a:chExt cx="6401400" cy="3657600"/>
            </a:xfrm>
          </p:grpSpPr>
          <p:sp>
            <p:nvSpPr>
              <p:cNvPr id="169" name="Google Shape;169;p20"/>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0"/>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71" name="Google Shape;171;p20"/>
              <p:cNvGrpSpPr/>
              <p:nvPr/>
            </p:nvGrpSpPr>
            <p:grpSpPr>
              <a:xfrm>
                <a:off x="7498200" y="834288"/>
                <a:ext cx="183000" cy="183000"/>
                <a:chOff x="8225400" y="367488"/>
                <a:chExt cx="183000" cy="183000"/>
              </a:xfrm>
            </p:grpSpPr>
            <p:cxnSp>
              <p:nvCxnSpPr>
                <p:cNvPr id="172" name="Google Shape;172;p2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73" name="Google Shape;173;p2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74" name="Google Shape;174;p20"/>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20"/>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76" name="Google Shape;176;p20"/>
          <p:cNvGrpSpPr/>
          <p:nvPr/>
        </p:nvGrpSpPr>
        <p:grpSpPr>
          <a:xfrm>
            <a:off x="1371300" y="742950"/>
            <a:ext cx="6492300" cy="3749100"/>
            <a:chOff x="1371300" y="742950"/>
            <a:chExt cx="6492300" cy="3749100"/>
          </a:xfrm>
        </p:grpSpPr>
        <p:sp>
          <p:nvSpPr>
            <p:cNvPr id="177" name="Google Shape;177;p20"/>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20"/>
            <p:cNvGrpSpPr/>
            <p:nvPr/>
          </p:nvGrpSpPr>
          <p:grpSpPr>
            <a:xfrm>
              <a:off x="1371300" y="742950"/>
              <a:ext cx="6401400" cy="3657600"/>
              <a:chOff x="1371300" y="742950"/>
              <a:chExt cx="6401400" cy="3657600"/>
            </a:xfrm>
          </p:grpSpPr>
          <p:sp>
            <p:nvSpPr>
              <p:cNvPr id="179" name="Google Shape;179;p20"/>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0"/>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81" name="Google Shape;181;p20"/>
              <p:cNvGrpSpPr/>
              <p:nvPr/>
            </p:nvGrpSpPr>
            <p:grpSpPr>
              <a:xfrm>
                <a:off x="7498200" y="834288"/>
                <a:ext cx="183000" cy="183000"/>
                <a:chOff x="8225400" y="367488"/>
                <a:chExt cx="183000" cy="183000"/>
              </a:xfrm>
            </p:grpSpPr>
            <p:cxnSp>
              <p:nvCxnSpPr>
                <p:cNvPr id="182" name="Google Shape;182;p2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83" name="Google Shape;183;p2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84" name="Google Shape;184;p20"/>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0"/>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86" name="Google Shape;186;p20"/>
          <p:cNvSpPr txBox="1"/>
          <p:nvPr>
            <p:ph type="title"/>
          </p:nvPr>
        </p:nvSpPr>
        <p:spPr>
          <a:xfrm>
            <a:off x="1828800" y="1307100"/>
            <a:ext cx="5486400" cy="274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7" name="Shape 187"/>
        <p:cNvGrpSpPr/>
        <p:nvPr/>
      </p:nvGrpSpPr>
      <p:grpSpPr>
        <a:xfrm>
          <a:off x="0" y="0"/>
          <a:ext cx="0" cy="0"/>
          <a:chOff x="0" y="0"/>
          <a:chExt cx="0" cy="0"/>
        </a:xfrm>
      </p:grpSpPr>
      <p:pic>
        <p:nvPicPr>
          <p:cNvPr id="188" name="Google Shape;188;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9" name="Google Shape;189;p21"/>
          <p:cNvGrpSpPr/>
          <p:nvPr/>
        </p:nvGrpSpPr>
        <p:grpSpPr>
          <a:xfrm>
            <a:off x="2025281" y="535000"/>
            <a:ext cx="6492300" cy="3749100"/>
            <a:chOff x="1371300" y="742950"/>
            <a:chExt cx="6492300" cy="3749100"/>
          </a:xfrm>
        </p:grpSpPr>
        <p:sp>
          <p:nvSpPr>
            <p:cNvPr id="190" name="Google Shape;190;p21"/>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21"/>
            <p:cNvGrpSpPr/>
            <p:nvPr/>
          </p:nvGrpSpPr>
          <p:grpSpPr>
            <a:xfrm>
              <a:off x="1371300" y="742950"/>
              <a:ext cx="6401400" cy="3657600"/>
              <a:chOff x="1371300" y="742950"/>
              <a:chExt cx="6401400" cy="3657600"/>
            </a:xfrm>
          </p:grpSpPr>
          <p:sp>
            <p:nvSpPr>
              <p:cNvPr id="192" name="Google Shape;192;p21"/>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1"/>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94" name="Google Shape;194;p21"/>
              <p:cNvGrpSpPr/>
              <p:nvPr/>
            </p:nvGrpSpPr>
            <p:grpSpPr>
              <a:xfrm>
                <a:off x="7498200" y="834288"/>
                <a:ext cx="183000" cy="183000"/>
                <a:chOff x="8225400" y="367488"/>
                <a:chExt cx="183000" cy="183000"/>
              </a:xfrm>
            </p:grpSpPr>
            <p:cxnSp>
              <p:nvCxnSpPr>
                <p:cNvPr id="195" name="Google Shape;195;p2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96" name="Google Shape;196;p2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7" name="Google Shape;197;p21"/>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1"/>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99" name="Google Shape;199;p21"/>
          <p:cNvGrpSpPr/>
          <p:nvPr/>
        </p:nvGrpSpPr>
        <p:grpSpPr>
          <a:xfrm>
            <a:off x="1371300" y="742950"/>
            <a:ext cx="6492300" cy="3749100"/>
            <a:chOff x="1371300" y="742950"/>
            <a:chExt cx="6492300" cy="3749100"/>
          </a:xfrm>
        </p:grpSpPr>
        <p:sp>
          <p:nvSpPr>
            <p:cNvPr id="200" name="Google Shape;200;p21"/>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1"/>
            <p:cNvGrpSpPr/>
            <p:nvPr/>
          </p:nvGrpSpPr>
          <p:grpSpPr>
            <a:xfrm>
              <a:off x="1371300" y="742950"/>
              <a:ext cx="6401400" cy="3657600"/>
              <a:chOff x="1371300" y="742950"/>
              <a:chExt cx="6401400" cy="3657600"/>
            </a:xfrm>
          </p:grpSpPr>
          <p:sp>
            <p:nvSpPr>
              <p:cNvPr id="202" name="Google Shape;202;p21"/>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1"/>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04" name="Google Shape;204;p21"/>
              <p:cNvGrpSpPr/>
              <p:nvPr/>
            </p:nvGrpSpPr>
            <p:grpSpPr>
              <a:xfrm>
                <a:off x="7498200" y="834288"/>
                <a:ext cx="183000" cy="183000"/>
                <a:chOff x="8225400" y="367488"/>
                <a:chExt cx="183000" cy="183000"/>
              </a:xfrm>
            </p:grpSpPr>
            <p:cxnSp>
              <p:nvCxnSpPr>
                <p:cNvPr id="205" name="Google Shape;205;p2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06" name="Google Shape;206;p2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07" name="Google Shape;207;p21"/>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1"/>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09" name="Google Shape;209;p21"/>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0" name="Google Shape;210;p21"/>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1" name="Shape 211"/>
        <p:cNvGrpSpPr/>
        <p:nvPr/>
      </p:nvGrpSpPr>
      <p:grpSpPr>
        <a:xfrm>
          <a:off x="0" y="0"/>
          <a:ext cx="0" cy="0"/>
          <a:chOff x="0" y="0"/>
          <a:chExt cx="0" cy="0"/>
        </a:xfrm>
      </p:grpSpPr>
      <p:sp>
        <p:nvSpPr>
          <p:cNvPr id="212" name="Google Shape;212;p22"/>
          <p:cNvSpPr txBox="1"/>
          <p:nvPr>
            <p:ph type="title"/>
          </p:nvPr>
        </p:nvSpPr>
        <p:spPr>
          <a:xfrm>
            <a:off x="715100" y="3968300"/>
            <a:ext cx="7713900" cy="640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3500"/>
              <a:buNone/>
              <a:defRPr sz="24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3" name="Shape 213"/>
        <p:cNvGrpSpPr/>
        <p:nvPr/>
      </p:nvGrpSpPr>
      <p:grpSpPr>
        <a:xfrm>
          <a:off x="0" y="0"/>
          <a:ext cx="0" cy="0"/>
          <a:chOff x="0" y="0"/>
          <a:chExt cx="0" cy="0"/>
        </a:xfrm>
      </p:grpSpPr>
      <p:pic>
        <p:nvPicPr>
          <p:cNvPr id="214" name="Google Shape;214;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5" name="Google Shape;215;p23"/>
          <p:cNvGrpSpPr/>
          <p:nvPr/>
        </p:nvGrpSpPr>
        <p:grpSpPr>
          <a:xfrm>
            <a:off x="914400" y="535100"/>
            <a:ext cx="7406700" cy="4164575"/>
            <a:chOff x="914400" y="535100"/>
            <a:chExt cx="7406700" cy="4164575"/>
          </a:xfrm>
        </p:grpSpPr>
        <p:sp>
          <p:nvSpPr>
            <p:cNvPr id="216" name="Google Shape;216;p23"/>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3"/>
            <p:cNvGrpSpPr/>
            <p:nvPr/>
          </p:nvGrpSpPr>
          <p:grpSpPr>
            <a:xfrm>
              <a:off x="914400" y="535100"/>
              <a:ext cx="7315200" cy="4073400"/>
              <a:chOff x="914400" y="535100"/>
              <a:chExt cx="7315200" cy="4073400"/>
            </a:xfrm>
          </p:grpSpPr>
          <p:sp>
            <p:nvSpPr>
              <p:cNvPr id="218" name="Google Shape;218;p23"/>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3"/>
              <p:cNvGrpSpPr/>
              <p:nvPr/>
            </p:nvGrpSpPr>
            <p:grpSpPr>
              <a:xfrm>
                <a:off x="7955100" y="626350"/>
                <a:ext cx="183000" cy="183000"/>
                <a:chOff x="8225400" y="367488"/>
                <a:chExt cx="183000" cy="183000"/>
              </a:xfrm>
            </p:grpSpPr>
            <p:cxnSp>
              <p:nvCxnSpPr>
                <p:cNvPr id="220" name="Google Shape;220;p2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21" name="Google Shape;221;p2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22" name="Google Shape;222;p23"/>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23"/>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224" name="Google Shape;224;p23"/>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225" name="Google Shape;225;p23"/>
          <p:cNvSpPr txBox="1"/>
          <p:nvPr>
            <p:ph hasCustomPrompt="1" type="title"/>
          </p:nvPr>
        </p:nvSpPr>
        <p:spPr>
          <a:xfrm>
            <a:off x="1371600" y="1657350"/>
            <a:ext cx="6400800" cy="182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6" name="Google Shape;226;p23"/>
          <p:cNvSpPr txBox="1"/>
          <p:nvPr>
            <p:ph idx="1" type="subTitle"/>
          </p:nvPr>
        </p:nvSpPr>
        <p:spPr>
          <a:xfrm>
            <a:off x="182885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27" name="Shape 22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28" name="Shape 228"/>
        <p:cNvGrpSpPr/>
        <p:nvPr/>
      </p:nvGrpSpPr>
      <p:grpSpPr>
        <a:xfrm>
          <a:off x="0" y="0"/>
          <a:ext cx="0" cy="0"/>
          <a:chOff x="0" y="0"/>
          <a:chExt cx="0" cy="0"/>
        </a:xfrm>
      </p:grpSpPr>
      <p:pic>
        <p:nvPicPr>
          <p:cNvPr id="229" name="Google Shape;229;p2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0" name="Google Shape;230;p25"/>
          <p:cNvGrpSpPr/>
          <p:nvPr/>
        </p:nvGrpSpPr>
        <p:grpSpPr>
          <a:xfrm>
            <a:off x="274200" y="274200"/>
            <a:ext cx="8687100" cy="4686600"/>
            <a:chOff x="274200" y="274200"/>
            <a:chExt cx="8687100" cy="4686600"/>
          </a:xfrm>
        </p:grpSpPr>
        <p:sp>
          <p:nvSpPr>
            <p:cNvPr id="231" name="Google Shape;231;p2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5"/>
            <p:cNvGrpSpPr/>
            <p:nvPr/>
          </p:nvGrpSpPr>
          <p:grpSpPr>
            <a:xfrm>
              <a:off x="274200" y="274200"/>
              <a:ext cx="8595900" cy="4595100"/>
              <a:chOff x="274200" y="274200"/>
              <a:chExt cx="8595900" cy="4595100"/>
            </a:xfrm>
          </p:grpSpPr>
          <p:grpSp>
            <p:nvGrpSpPr>
              <p:cNvPr id="233" name="Google Shape;233;p25"/>
              <p:cNvGrpSpPr/>
              <p:nvPr/>
            </p:nvGrpSpPr>
            <p:grpSpPr>
              <a:xfrm>
                <a:off x="274200" y="274200"/>
                <a:ext cx="8595900" cy="4595100"/>
                <a:chOff x="274200" y="274200"/>
                <a:chExt cx="8595900" cy="4595100"/>
              </a:xfrm>
            </p:grpSpPr>
            <p:sp>
              <p:nvSpPr>
                <p:cNvPr id="234" name="Google Shape;234;p2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36" name="Google Shape;236;p25"/>
              <p:cNvGrpSpPr/>
              <p:nvPr/>
            </p:nvGrpSpPr>
            <p:grpSpPr>
              <a:xfrm>
                <a:off x="8595300" y="365550"/>
                <a:ext cx="183000" cy="183000"/>
                <a:chOff x="8225400" y="367488"/>
                <a:chExt cx="183000" cy="183000"/>
              </a:xfrm>
            </p:grpSpPr>
            <p:cxnSp>
              <p:nvCxnSpPr>
                <p:cNvPr id="237" name="Google Shape;237;p2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38" name="Google Shape;238;p2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39" name="Google Shape;239;p2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41" name="Google Shape;241;p25"/>
          <p:cNvSpPr txBox="1"/>
          <p:nvPr>
            <p:ph idx="1" type="subTitle"/>
          </p:nvPr>
        </p:nvSpPr>
        <p:spPr>
          <a:xfrm>
            <a:off x="1957976" y="1802875"/>
            <a:ext cx="2377500" cy="548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2" name="Google Shape;242;p25"/>
          <p:cNvSpPr txBox="1"/>
          <p:nvPr>
            <p:ph idx="2" type="subTitle"/>
          </p:nvPr>
        </p:nvSpPr>
        <p:spPr>
          <a:xfrm>
            <a:off x="1957956" y="3399150"/>
            <a:ext cx="2377500" cy="548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3" name="Google Shape;243;p25"/>
          <p:cNvSpPr txBox="1"/>
          <p:nvPr>
            <p:ph idx="3" type="subTitle"/>
          </p:nvPr>
        </p:nvSpPr>
        <p:spPr>
          <a:xfrm>
            <a:off x="5997466" y="1803588"/>
            <a:ext cx="2377500" cy="548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4" name="Google Shape;244;p25"/>
          <p:cNvSpPr txBox="1"/>
          <p:nvPr>
            <p:ph idx="4" type="subTitle"/>
          </p:nvPr>
        </p:nvSpPr>
        <p:spPr>
          <a:xfrm>
            <a:off x="6043506" y="3399143"/>
            <a:ext cx="2286000" cy="548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5" name="Google Shape;245;p25"/>
          <p:cNvSpPr txBox="1"/>
          <p:nvPr>
            <p:ph hasCustomPrompt="1" type="title"/>
          </p:nvPr>
        </p:nvSpPr>
        <p:spPr>
          <a:xfrm>
            <a:off x="769317" y="1802875"/>
            <a:ext cx="1188600" cy="10974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3000"/>
              <a:buNone/>
              <a:defRPr sz="5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46" name="Google Shape;246;p25"/>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247" name="Google Shape;247;p25"/>
          <p:cNvSpPr txBox="1"/>
          <p:nvPr>
            <p:ph hasCustomPrompt="1" idx="6" type="title"/>
          </p:nvPr>
        </p:nvSpPr>
        <p:spPr>
          <a:xfrm>
            <a:off x="4808859" y="1803600"/>
            <a:ext cx="1188600" cy="10974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3000"/>
              <a:buNone/>
              <a:defRPr sz="5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48" name="Google Shape;248;p25"/>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249" name="Google Shape;249;p25"/>
          <p:cNvSpPr txBox="1"/>
          <p:nvPr>
            <p:ph hasCustomPrompt="1" idx="8" type="title"/>
          </p:nvPr>
        </p:nvSpPr>
        <p:spPr>
          <a:xfrm>
            <a:off x="769347" y="3399150"/>
            <a:ext cx="1188600" cy="10974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3000"/>
              <a:buNone/>
              <a:defRPr sz="5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50" name="Google Shape;250;p25"/>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251" name="Google Shape;251;p25"/>
          <p:cNvSpPr txBox="1"/>
          <p:nvPr>
            <p:ph hasCustomPrompt="1" idx="13" type="title"/>
          </p:nvPr>
        </p:nvSpPr>
        <p:spPr>
          <a:xfrm>
            <a:off x="4854897" y="3399143"/>
            <a:ext cx="1188600" cy="10974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3000"/>
              <a:buNone/>
              <a:defRPr sz="5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52" name="Google Shape;252;p25"/>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253" name="Google Shape;253;p25"/>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54" name="Shape 254"/>
        <p:cNvGrpSpPr/>
        <p:nvPr/>
      </p:nvGrpSpPr>
      <p:grpSpPr>
        <a:xfrm>
          <a:off x="0" y="0"/>
          <a:ext cx="0" cy="0"/>
          <a:chOff x="0" y="0"/>
          <a:chExt cx="0" cy="0"/>
        </a:xfrm>
      </p:grpSpPr>
      <p:pic>
        <p:nvPicPr>
          <p:cNvPr id="255" name="Google Shape;255;p2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56" name="Google Shape;256;p26"/>
          <p:cNvGrpSpPr/>
          <p:nvPr/>
        </p:nvGrpSpPr>
        <p:grpSpPr>
          <a:xfrm>
            <a:off x="2025281" y="535000"/>
            <a:ext cx="6492300" cy="3749100"/>
            <a:chOff x="1371300" y="742950"/>
            <a:chExt cx="6492300" cy="3749100"/>
          </a:xfrm>
        </p:grpSpPr>
        <p:sp>
          <p:nvSpPr>
            <p:cNvPr id="257" name="Google Shape;257;p26"/>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6"/>
            <p:cNvGrpSpPr/>
            <p:nvPr/>
          </p:nvGrpSpPr>
          <p:grpSpPr>
            <a:xfrm>
              <a:off x="1371300" y="742950"/>
              <a:ext cx="6401400" cy="3657600"/>
              <a:chOff x="1371300" y="742950"/>
              <a:chExt cx="6401400" cy="3657600"/>
            </a:xfrm>
          </p:grpSpPr>
          <p:sp>
            <p:nvSpPr>
              <p:cNvPr id="259" name="Google Shape;259;p26"/>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26"/>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61" name="Google Shape;261;p26"/>
              <p:cNvGrpSpPr/>
              <p:nvPr/>
            </p:nvGrpSpPr>
            <p:grpSpPr>
              <a:xfrm>
                <a:off x="7498200" y="834288"/>
                <a:ext cx="183000" cy="183000"/>
                <a:chOff x="8225400" y="367488"/>
                <a:chExt cx="183000" cy="183000"/>
              </a:xfrm>
            </p:grpSpPr>
            <p:cxnSp>
              <p:nvCxnSpPr>
                <p:cNvPr id="262" name="Google Shape;262;p2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63" name="Google Shape;263;p2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64" name="Google Shape;264;p26"/>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26"/>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66" name="Google Shape;266;p26"/>
          <p:cNvGrpSpPr/>
          <p:nvPr/>
        </p:nvGrpSpPr>
        <p:grpSpPr>
          <a:xfrm>
            <a:off x="1371300" y="742950"/>
            <a:ext cx="6492300" cy="3749100"/>
            <a:chOff x="1371300" y="742950"/>
            <a:chExt cx="6492300" cy="3749100"/>
          </a:xfrm>
        </p:grpSpPr>
        <p:sp>
          <p:nvSpPr>
            <p:cNvPr id="267" name="Google Shape;267;p26"/>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6"/>
            <p:cNvGrpSpPr/>
            <p:nvPr/>
          </p:nvGrpSpPr>
          <p:grpSpPr>
            <a:xfrm>
              <a:off x="1371300" y="742950"/>
              <a:ext cx="6401400" cy="3657600"/>
              <a:chOff x="1371300" y="742950"/>
              <a:chExt cx="6401400" cy="3657600"/>
            </a:xfrm>
          </p:grpSpPr>
          <p:sp>
            <p:nvSpPr>
              <p:cNvPr id="269" name="Google Shape;269;p26"/>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6"/>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71" name="Google Shape;271;p26"/>
              <p:cNvGrpSpPr/>
              <p:nvPr/>
            </p:nvGrpSpPr>
            <p:grpSpPr>
              <a:xfrm>
                <a:off x="7498200" y="834288"/>
                <a:ext cx="183000" cy="183000"/>
                <a:chOff x="8225400" y="367488"/>
                <a:chExt cx="183000" cy="183000"/>
              </a:xfrm>
            </p:grpSpPr>
            <p:cxnSp>
              <p:nvCxnSpPr>
                <p:cNvPr id="272" name="Google Shape;272;p2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3" name="Google Shape;273;p2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74" name="Google Shape;274;p26"/>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26"/>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76" name="Google Shape;276;p26"/>
          <p:cNvSpPr txBox="1"/>
          <p:nvPr>
            <p:ph type="title"/>
          </p:nvPr>
        </p:nvSpPr>
        <p:spPr>
          <a:xfrm>
            <a:off x="2286000" y="3293217"/>
            <a:ext cx="4572000" cy="5028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277" name="Google Shape;277;p26"/>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8" name="Shape 278"/>
        <p:cNvGrpSpPr/>
        <p:nvPr/>
      </p:nvGrpSpPr>
      <p:grpSpPr>
        <a:xfrm>
          <a:off x="0" y="0"/>
          <a:ext cx="0" cy="0"/>
          <a:chOff x="0" y="0"/>
          <a:chExt cx="0" cy="0"/>
        </a:xfrm>
      </p:grpSpPr>
      <p:pic>
        <p:nvPicPr>
          <p:cNvPr id="279" name="Google Shape;279;p2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80" name="Google Shape;280;p27"/>
          <p:cNvGrpSpPr/>
          <p:nvPr/>
        </p:nvGrpSpPr>
        <p:grpSpPr>
          <a:xfrm>
            <a:off x="274200" y="274200"/>
            <a:ext cx="8687100" cy="4686600"/>
            <a:chOff x="274200" y="274200"/>
            <a:chExt cx="8687100" cy="4686600"/>
          </a:xfrm>
        </p:grpSpPr>
        <p:sp>
          <p:nvSpPr>
            <p:cNvPr id="281" name="Google Shape;281;p27"/>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27"/>
            <p:cNvGrpSpPr/>
            <p:nvPr/>
          </p:nvGrpSpPr>
          <p:grpSpPr>
            <a:xfrm>
              <a:off x="274200" y="274200"/>
              <a:ext cx="8595900" cy="4595100"/>
              <a:chOff x="274200" y="274200"/>
              <a:chExt cx="8595900" cy="4595100"/>
            </a:xfrm>
          </p:grpSpPr>
          <p:grpSp>
            <p:nvGrpSpPr>
              <p:cNvPr id="283" name="Google Shape;283;p27"/>
              <p:cNvGrpSpPr/>
              <p:nvPr/>
            </p:nvGrpSpPr>
            <p:grpSpPr>
              <a:xfrm>
                <a:off x="274200" y="274200"/>
                <a:ext cx="8595900" cy="4595100"/>
                <a:chOff x="274200" y="274200"/>
                <a:chExt cx="8595900" cy="4595100"/>
              </a:xfrm>
            </p:grpSpPr>
            <p:sp>
              <p:nvSpPr>
                <p:cNvPr id="284" name="Google Shape;284;p27"/>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 name="Google Shape;285;p27"/>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86" name="Google Shape;286;p27"/>
              <p:cNvGrpSpPr/>
              <p:nvPr/>
            </p:nvGrpSpPr>
            <p:grpSpPr>
              <a:xfrm>
                <a:off x="8595300" y="365550"/>
                <a:ext cx="183000" cy="183000"/>
                <a:chOff x="8225400" y="367488"/>
                <a:chExt cx="183000" cy="183000"/>
              </a:xfrm>
            </p:grpSpPr>
            <p:cxnSp>
              <p:nvCxnSpPr>
                <p:cNvPr id="287" name="Google Shape;287;p2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88" name="Google Shape;288;p2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9" name="Google Shape;289;p27"/>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27"/>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91" name="Google Shape;291;p27"/>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2" name="Shape 292"/>
        <p:cNvGrpSpPr/>
        <p:nvPr/>
      </p:nvGrpSpPr>
      <p:grpSpPr>
        <a:xfrm>
          <a:off x="0" y="0"/>
          <a:ext cx="0" cy="0"/>
          <a:chOff x="0" y="0"/>
          <a:chExt cx="0" cy="0"/>
        </a:xfrm>
      </p:grpSpPr>
      <p:pic>
        <p:nvPicPr>
          <p:cNvPr id="293" name="Google Shape;293;p2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4" name="Google Shape;294;p28"/>
          <p:cNvGrpSpPr/>
          <p:nvPr/>
        </p:nvGrpSpPr>
        <p:grpSpPr>
          <a:xfrm>
            <a:off x="274200" y="274200"/>
            <a:ext cx="5919000" cy="4425900"/>
            <a:chOff x="274200" y="274200"/>
            <a:chExt cx="5919000" cy="4425900"/>
          </a:xfrm>
        </p:grpSpPr>
        <p:sp>
          <p:nvSpPr>
            <p:cNvPr id="295" name="Google Shape;295;p28"/>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28"/>
            <p:cNvGrpSpPr/>
            <p:nvPr/>
          </p:nvGrpSpPr>
          <p:grpSpPr>
            <a:xfrm>
              <a:off x="274200" y="274200"/>
              <a:ext cx="5827500" cy="4334400"/>
              <a:chOff x="274200" y="274200"/>
              <a:chExt cx="5827500" cy="4334400"/>
            </a:xfrm>
          </p:grpSpPr>
          <p:sp>
            <p:nvSpPr>
              <p:cNvPr id="297" name="Google Shape;297;p28"/>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8"/>
              <p:cNvGrpSpPr/>
              <p:nvPr/>
            </p:nvGrpSpPr>
            <p:grpSpPr>
              <a:xfrm>
                <a:off x="5827100" y="365450"/>
                <a:ext cx="183000" cy="183000"/>
                <a:chOff x="8225400" y="367488"/>
                <a:chExt cx="183000" cy="183000"/>
              </a:xfrm>
            </p:grpSpPr>
            <p:cxnSp>
              <p:nvCxnSpPr>
                <p:cNvPr id="299" name="Google Shape;299;p2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00" name="Google Shape;300;p2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01" name="Google Shape;301;p28"/>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28"/>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03" name="Google Shape;303;p28"/>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304" name="Google Shape;304;p28"/>
          <p:cNvSpPr txBox="1"/>
          <p:nvPr>
            <p:ph idx="1" type="subTitle"/>
          </p:nvPr>
        </p:nvSpPr>
        <p:spPr>
          <a:xfrm>
            <a:off x="715100" y="1600325"/>
            <a:ext cx="3674100" cy="9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305" name="Google Shape;305;p28"/>
          <p:cNvSpPr txBox="1"/>
          <p:nvPr>
            <p:ph type="title"/>
          </p:nvPr>
        </p:nvSpPr>
        <p:spPr>
          <a:xfrm>
            <a:off x="714350" y="731525"/>
            <a:ext cx="3674100" cy="6858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AND_TWO_COLUMNS_1">
    <p:spTree>
      <p:nvGrpSpPr>
        <p:cNvPr id="306" name="Shape 306"/>
        <p:cNvGrpSpPr/>
        <p:nvPr/>
      </p:nvGrpSpPr>
      <p:grpSpPr>
        <a:xfrm>
          <a:off x="0" y="0"/>
          <a:ext cx="0" cy="0"/>
          <a:chOff x="0" y="0"/>
          <a:chExt cx="0" cy="0"/>
        </a:xfrm>
      </p:grpSpPr>
      <p:pic>
        <p:nvPicPr>
          <p:cNvPr id="307" name="Google Shape;307;p2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08" name="Google Shape;308;p29"/>
          <p:cNvGrpSpPr/>
          <p:nvPr/>
        </p:nvGrpSpPr>
        <p:grpSpPr>
          <a:xfrm>
            <a:off x="274200" y="274200"/>
            <a:ext cx="8687100" cy="4686600"/>
            <a:chOff x="274200" y="274200"/>
            <a:chExt cx="8687100" cy="4686600"/>
          </a:xfrm>
        </p:grpSpPr>
        <p:sp>
          <p:nvSpPr>
            <p:cNvPr id="309" name="Google Shape;309;p29"/>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9"/>
            <p:cNvGrpSpPr/>
            <p:nvPr/>
          </p:nvGrpSpPr>
          <p:grpSpPr>
            <a:xfrm>
              <a:off x="274200" y="274200"/>
              <a:ext cx="8595900" cy="4595100"/>
              <a:chOff x="274200" y="274200"/>
              <a:chExt cx="8595900" cy="4595100"/>
            </a:xfrm>
          </p:grpSpPr>
          <p:grpSp>
            <p:nvGrpSpPr>
              <p:cNvPr id="311" name="Google Shape;311;p29"/>
              <p:cNvGrpSpPr/>
              <p:nvPr/>
            </p:nvGrpSpPr>
            <p:grpSpPr>
              <a:xfrm>
                <a:off x="274200" y="274200"/>
                <a:ext cx="8595900" cy="4595100"/>
                <a:chOff x="274200" y="274200"/>
                <a:chExt cx="8595900" cy="4595100"/>
              </a:xfrm>
            </p:grpSpPr>
            <p:sp>
              <p:nvSpPr>
                <p:cNvPr id="312" name="Google Shape;312;p29"/>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3" name="Google Shape;313;p29"/>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14" name="Google Shape;314;p29"/>
              <p:cNvGrpSpPr/>
              <p:nvPr/>
            </p:nvGrpSpPr>
            <p:grpSpPr>
              <a:xfrm>
                <a:off x="8595300" y="365550"/>
                <a:ext cx="183000" cy="183000"/>
                <a:chOff x="8225400" y="367488"/>
                <a:chExt cx="183000" cy="183000"/>
              </a:xfrm>
            </p:grpSpPr>
            <p:cxnSp>
              <p:nvCxnSpPr>
                <p:cNvPr id="315" name="Google Shape;315;p2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16" name="Google Shape;316;p2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17" name="Google Shape;317;p29"/>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p29"/>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19" name="Google Shape;319;p29"/>
          <p:cNvSpPr txBox="1"/>
          <p:nvPr>
            <p:ph idx="1" type="subTitle"/>
          </p:nvPr>
        </p:nvSpPr>
        <p:spPr>
          <a:xfrm>
            <a:off x="714325" y="2754900"/>
            <a:ext cx="3674700" cy="91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0" name="Google Shape;320;p29"/>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lvl1pPr lvl="0" marR="9144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21" name="Google Shape;321;p29"/>
          <p:cNvSpPr/>
          <p:nvPr>
            <p:ph idx="2" type="pic"/>
          </p:nvPr>
        </p:nvSpPr>
        <p:spPr>
          <a:xfrm>
            <a:off x="4769625" y="1271375"/>
            <a:ext cx="3644400" cy="32178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22" name="Shape 322"/>
        <p:cNvGrpSpPr/>
        <p:nvPr/>
      </p:nvGrpSpPr>
      <p:grpSpPr>
        <a:xfrm>
          <a:off x="0" y="0"/>
          <a:ext cx="0" cy="0"/>
          <a:chOff x="0" y="0"/>
          <a:chExt cx="0" cy="0"/>
        </a:xfrm>
      </p:grpSpPr>
      <p:pic>
        <p:nvPicPr>
          <p:cNvPr id="323" name="Google Shape;323;p3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24" name="Google Shape;324;p30"/>
          <p:cNvGrpSpPr/>
          <p:nvPr/>
        </p:nvGrpSpPr>
        <p:grpSpPr>
          <a:xfrm>
            <a:off x="274200" y="274200"/>
            <a:ext cx="8687100" cy="4686600"/>
            <a:chOff x="274200" y="274200"/>
            <a:chExt cx="8687100" cy="4686600"/>
          </a:xfrm>
        </p:grpSpPr>
        <p:sp>
          <p:nvSpPr>
            <p:cNvPr id="325" name="Google Shape;325;p30"/>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30"/>
            <p:cNvGrpSpPr/>
            <p:nvPr/>
          </p:nvGrpSpPr>
          <p:grpSpPr>
            <a:xfrm>
              <a:off x="274200" y="274200"/>
              <a:ext cx="8595900" cy="4595100"/>
              <a:chOff x="274200" y="274200"/>
              <a:chExt cx="8595900" cy="4595100"/>
            </a:xfrm>
          </p:grpSpPr>
          <p:grpSp>
            <p:nvGrpSpPr>
              <p:cNvPr id="327" name="Google Shape;327;p30"/>
              <p:cNvGrpSpPr/>
              <p:nvPr/>
            </p:nvGrpSpPr>
            <p:grpSpPr>
              <a:xfrm>
                <a:off x="274200" y="274200"/>
                <a:ext cx="8595900" cy="4595100"/>
                <a:chOff x="274200" y="274200"/>
                <a:chExt cx="8595900" cy="4595100"/>
              </a:xfrm>
            </p:grpSpPr>
            <p:sp>
              <p:nvSpPr>
                <p:cNvPr id="328" name="Google Shape;328;p30"/>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30"/>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30" name="Google Shape;330;p30"/>
              <p:cNvGrpSpPr/>
              <p:nvPr/>
            </p:nvGrpSpPr>
            <p:grpSpPr>
              <a:xfrm>
                <a:off x="8595300" y="365550"/>
                <a:ext cx="183000" cy="183000"/>
                <a:chOff x="8225400" y="367488"/>
                <a:chExt cx="183000" cy="183000"/>
              </a:xfrm>
            </p:grpSpPr>
            <p:cxnSp>
              <p:nvCxnSpPr>
                <p:cNvPr id="331" name="Google Shape;331;p3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32" name="Google Shape;332;p3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33" name="Google Shape;333;p30"/>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4" name="Google Shape;334;p30"/>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35" name="Google Shape;335;p30"/>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36" name="Google Shape;336;p30"/>
          <p:cNvSpPr txBox="1"/>
          <p:nvPr>
            <p:ph idx="1" type="subTitle"/>
          </p:nvPr>
        </p:nvSpPr>
        <p:spPr>
          <a:xfrm>
            <a:off x="780350" y="2571436"/>
            <a:ext cx="21972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7" name="Google Shape;337;p30"/>
          <p:cNvSpPr txBox="1"/>
          <p:nvPr>
            <p:ph idx="2" type="subTitle"/>
          </p:nvPr>
        </p:nvSpPr>
        <p:spPr>
          <a:xfrm>
            <a:off x="781700" y="3053825"/>
            <a:ext cx="2194500" cy="118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8" name="Google Shape;338;p30"/>
          <p:cNvSpPr txBox="1"/>
          <p:nvPr>
            <p:ph idx="3" type="subTitle"/>
          </p:nvPr>
        </p:nvSpPr>
        <p:spPr>
          <a:xfrm>
            <a:off x="3474800" y="3053825"/>
            <a:ext cx="2194500" cy="118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9" name="Google Shape;339;p30"/>
          <p:cNvSpPr txBox="1"/>
          <p:nvPr>
            <p:ph idx="4" type="subTitle"/>
          </p:nvPr>
        </p:nvSpPr>
        <p:spPr>
          <a:xfrm>
            <a:off x="6167776" y="3053833"/>
            <a:ext cx="2194500" cy="118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0" name="Google Shape;340;p30"/>
          <p:cNvSpPr txBox="1"/>
          <p:nvPr>
            <p:ph idx="5" type="subTitle"/>
          </p:nvPr>
        </p:nvSpPr>
        <p:spPr>
          <a:xfrm>
            <a:off x="3474800" y="2571425"/>
            <a:ext cx="21945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1" name="Google Shape;341;p30"/>
          <p:cNvSpPr txBox="1"/>
          <p:nvPr>
            <p:ph idx="6" type="subTitle"/>
          </p:nvPr>
        </p:nvSpPr>
        <p:spPr>
          <a:xfrm>
            <a:off x="6167776" y="2571426"/>
            <a:ext cx="21945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42" name="Shape 342"/>
        <p:cNvGrpSpPr/>
        <p:nvPr/>
      </p:nvGrpSpPr>
      <p:grpSpPr>
        <a:xfrm>
          <a:off x="0" y="0"/>
          <a:ext cx="0" cy="0"/>
          <a:chOff x="0" y="0"/>
          <a:chExt cx="0" cy="0"/>
        </a:xfrm>
      </p:grpSpPr>
      <p:pic>
        <p:nvPicPr>
          <p:cNvPr id="343" name="Google Shape;343;p3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4" name="Google Shape;344;p31"/>
          <p:cNvGrpSpPr/>
          <p:nvPr/>
        </p:nvGrpSpPr>
        <p:grpSpPr>
          <a:xfrm>
            <a:off x="274200" y="274200"/>
            <a:ext cx="8687100" cy="4686600"/>
            <a:chOff x="274200" y="274200"/>
            <a:chExt cx="8687100" cy="4686600"/>
          </a:xfrm>
        </p:grpSpPr>
        <p:sp>
          <p:nvSpPr>
            <p:cNvPr id="345" name="Google Shape;345;p31"/>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31"/>
            <p:cNvGrpSpPr/>
            <p:nvPr/>
          </p:nvGrpSpPr>
          <p:grpSpPr>
            <a:xfrm>
              <a:off x="274200" y="274200"/>
              <a:ext cx="8595900" cy="4595100"/>
              <a:chOff x="274200" y="274200"/>
              <a:chExt cx="8595900" cy="4595100"/>
            </a:xfrm>
          </p:grpSpPr>
          <p:grpSp>
            <p:nvGrpSpPr>
              <p:cNvPr id="347" name="Google Shape;347;p31"/>
              <p:cNvGrpSpPr/>
              <p:nvPr/>
            </p:nvGrpSpPr>
            <p:grpSpPr>
              <a:xfrm>
                <a:off x="274200" y="274200"/>
                <a:ext cx="8595900" cy="4595100"/>
                <a:chOff x="274200" y="274200"/>
                <a:chExt cx="8595900" cy="4595100"/>
              </a:xfrm>
            </p:grpSpPr>
            <p:sp>
              <p:nvSpPr>
                <p:cNvPr id="348" name="Google Shape;348;p31"/>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31"/>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50" name="Google Shape;350;p31"/>
              <p:cNvGrpSpPr/>
              <p:nvPr/>
            </p:nvGrpSpPr>
            <p:grpSpPr>
              <a:xfrm>
                <a:off x="8595300" y="365550"/>
                <a:ext cx="183000" cy="183000"/>
                <a:chOff x="8225400" y="367488"/>
                <a:chExt cx="183000" cy="183000"/>
              </a:xfrm>
            </p:grpSpPr>
            <p:cxnSp>
              <p:nvCxnSpPr>
                <p:cNvPr id="351" name="Google Shape;351;p3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52" name="Google Shape;352;p3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53" name="Google Shape;353;p31"/>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31"/>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55" name="Google Shape;355;p31"/>
          <p:cNvSpPr txBox="1"/>
          <p:nvPr>
            <p:ph type="title"/>
          </p:nvPr>
        </p:nvSpPr>
        <p:spPr>
          <a:xfrm>
            <a:off x="715100" y="731525"/>
            <a:ext cx="7715700" cy="6858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6" name="Google Shape;356;p31"/>
          <p:cNvSpPr txBox="1"/>
          <p:nvPr>
            <p:ph idx="1" type="subTitle"/>
          </p:nvPr>
        </p:nvSpPr>
        <p:spPr>
          <a:xfrm>
            <a:off x="3408500" y="2103624"/>
            <a:ext cx="5020200" cy="502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7" name="Google Shape;357;p31"/>
          <p:cNvSpPr txBox="1"/>
          <p:nvPr>
            <p:ph idx="2" type="subTitle"/>
          </p:nvPr>
        </p:nvSpPr>
        <p:spPr>
          <a:xfrm>
            <a:off x="3408500" y="3104632"/>
            <a:ext cx="5020200" cy="502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8" name="Google Shape;358;p31"/>
          <p:cNvSpPr txBox="1"/>
          <p:nvPr>
            <p:ph idx="3" type="subTitle"/>
          </p:nvPr>
        </p:nvSpPr>
        <p:spPr>
          <a:xfrm>
            <a:off x="3408200" y="4105448"/>
            <a:ext cx="5020800" cy="502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9" name="Google Shape;359;p31"/>
          <p:cNvSpPr txBox="1"/>
          <p:nvPr>
            <p:ph idx="4" type="subTitle"/>
          </p:nvPr>
        </p:nvSpPr>
        <p:spPr>
          <a:xfrm>
            <a:off x="3408500" y="1600325"/>
            <a:ext cx="5020200" cy="59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0" name="Google Shape;360;p31"/>
          <p:cNvSpPr txBox="1"/>
          <p:nvPr>
            <p:ph idx="5" type="subTitle"/>
          </p:nvPr>
        </p:nvSpPr>
        <p:spPr>
          <a:xfrm>
            <a:off x="3408500" y="2601333"/>
            <a:ext cx="5020200" cy="59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1" name="Google Shape;361;p31"/>
          <p:cNvSpPr txBox="1"/>
          <p:nvPr>
            <p:ph idx="6" type="subTitle"/>
          </p:nvPr>
        </p:nvSpPr>
        <p:spPr>
          <a:xfrm>
            <a:off x="3408200" y="3602149"/>
            <a:ext cx="5020800" cy="59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62" name="Shape 362"/>
        <p:cNvGrpSpPr/>
        <p:nvPr/>
      </p:nvGrpSpPr>
      <p:grpSpPr>
        <a:xfrm>
          <a:off x="0" y="0"/>
          <a:ext cx="0" cy="0"/>
          <a:chOff x="0" y="0"/>
          <a:chExt cx="0" cy="0"/>
        </a:xfrm>
      </p:grpSpPr>
      <p:pic>
        <p:nvPicPr>
          <p:cNvPr id="363" name="Google Shape;363;p3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4" name="Google Shape;364;p32"/>
          <p:cNvGrpSpPr/>
          <p:nvPr/>
        </p:nvGrpSpPr>
        <p:grpSpPr>
          <a:xfrm>
            <a:off x="274200" y="274200"/>
            <a:ext cx="8687100" cy="4686600"/>
            <a:chOff x="274200" y="274200"/>
            <a:chExt cx="8687100" cy="4686600"/>
          </a:xfrm>
        </p:grpSpPr>
        <p:sp>
          <p:nvSpPr>
            <p:cNvPr id="365" name="Google Shape;365;p3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32"/>
            <p:cNvGrpSpPr/>
            <p:nvPr/>
          </p:nvGrpSpPr>
          <p:grpSpPr>
            <a:xfrm>
              <a:off x="274200" y="274200"/>
              <a:ext cx="8595900" cy="4595100"/>
              <a:chOff x="274200" y="274200"/>
              <a:chExt cx="8595900" cy="4595100"/>
            </a:xfrm>
          </p:grpSpPr>
          <p:grpSp>
            <p:nvGrpSpPr>
              <p:cNvPr id="367" name="Google Shape;367;p32"/>
              <p:cNvGrpSpPr/>
              <p:nvPr/>
            </p:nvGrpSpPr>
            <p:grpSpPr>
              <a:xfrm>
                <a:off x="274200" y="274200"/>
                <a:ext cx="8595900" cy="4595100"/>
                <a:chOff x="274200" y="274200"/>
                <a:chExt cx="8595900" cy="4595100"/>
              </a:xfrm>
            </p:grpSpPr>
            <p:sp>
              <p:nvSpPr>
                <p:cNvPr id="368" name="Google Shape;368;p3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3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70" name="Google Shape;370;p32"/>
              <p:cNvGrpSpPr/>
              <p:nvPr/>
            </p:nvGrpSpPr>
            <p:grpSpPr>
              <a:xfrm>
                <a:off x="8595300" y="365550"/>
                <a:ext cx="183000" cy="183000"/>
                <a:chOff x="8225400" y="367488"/>
                <a:chExt cx="183000" cy="183000"/>
              </a:xfrm>
            </p:grpSpPr>
            <p:cxnSp>
              <p:nvCxnSpPr>
                <p:cNvPr id="371" name="Google Shape;371;p3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72" name="Google Shape;372;p3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73" name="Google Shape;373;p3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3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75" name="Google Shape;375;p32"/>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76" name="Google Shape;376;p32"/>
          <p:cNvSpPr txBox="1"/>
          <p:nvPr>
            <p:ph idx="1" type="subTitle"/>
          </p:nvPr>
        </p:nvSpPr>
        <p:spPr>
          <a:xfrm>
            <a:off x="5918599" y="3396625"/>
            <a:ext cx="2377500" cy="548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7" name="Google Shape;377;p32"/>
          <p:cNvSpPr txBox="1"/>
          <p:nvPr>
            <p:ph idx="2" type="subTitle"/>
          </p:nvPr>
        </p:nvSpPr>
        <p:spPr>
          <a:xfrm>
            <a:off x="5918599" y="3855625"/>
            <a:ext cx="2377500" cy="640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8" name="Google Shape;378;p32"/>
          <p:cNvSpPr txBox="1"/>
          <p:nvPr>
            <p:ph idx="3" type="subTitle"/>
          </p:nvPr>
        </p:nvSpPr>
        <p:spPr>
          <a:xfrm>
            <a:off x="1878800" y="2263125"/>
            <a:ext cx="2377500" cy="640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9" name="Google Shape;379;p32"/>
          <p:cNvSpPr txBox="1"/>
          <p:nvPr>
            <p:ph idx="4" type="subTitle"/>
          </p:nvPr>
        </p:nvSpPr>
        <p:spPr>
          <a:xfrm>
            <a:off x="1878800" y="3855634"/>
            <a:ext cx="2377500" cy="640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0" name="Google Shape;380;p32"/>
          <p:cNvSpPr txBox="1"/>
          <p:nvPr>
            <p:ph idx="5" type="subTitle"/>
          </p:nvPr>
        </p:nvSpPr>
        <p:spPr>
          <a:xfrm>
            <a:off x="5918599" y="2260100"/>
            <a:ext cx="2377500" cy="640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1" name="Google Shape;381;p32"/>
          <p:cNvSpPr txBox="1"/>
          <p:nvPr>
            <p:ph idx="6" type="subTitle"/>
          </p:nvPr>
        </p:nvSpPr>
        <p:spPr>
          <a:xfrm>
            <a:off x="1878800" y="3396625"/>
            <a:ext cx="2377500" cy="548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2" name="Google Shape;382;p32"/>
          <p:cNvSpPr txBox="1"/>
          <p:nvPr>
            <p:ph idx="7" type="subTitle"/>
          </p:nvPr>
        </p:nvSpPr>
        <p:spPr>
          <a:xfrm>
            <a:off x="1878800" y="1801544"/>
            <a:ext cx="2377500" cy="548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3" name="Google Shape;383;p32"/>
          <p:cNvSpPr txBox="1"/>
          <p:nvPr>
            <p:ph idx="8" type="subTitle"/>
          </p:nvPr>
        </p:nvSpPr>
        <p:spPr>
          <a:xfrm>
            <a:off x="5918599" y="1804550"/>
            <a:ext cx="2377500" cy="548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84" name="Shape 384"/>
        <p:cNvGrpSpPr/>
        <p:nvPr/>
      </p:nvGrpSpPr>
      <p:grpSpPr>
        <a:xfrm>
          <a:off x="0" y="0"/>
          <a:ext cx="0" cy="0"/>
          <a:chOff x="0" y="0"/>
          <a:chExt cx="0" cy="0"/>
        </a:xfrm>
      </p:grpSpPr>
      <p:pic>
        <p:nvPicPr>
          <p:cNvPr id="385" name="Google Shape;385;p3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33"/>
          <p:cNvGrpSpPr/>
          <p:nvPr/>
        </p:nvGrpSpPr>
        <p:grpSpPr>
          <a:xfrm>
            <a:off x="274200" y="274200"/>
            <a:ext cx="8687100" cy="4686600"/>
            <a:chOff x="274200" y="274200"/>
            <a:chExt cx="8687100" cy="4686600"/>
          </a:xfrm>
        </p:grpSpPr>
        <p:sp>
          <p:nvSpPr>
            <p:cNvPr id="387" name="Google Shape;387;p33"/>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33"/>
            <p:cNvGrpSpPr/>
            <p:nvPr/>
          </p:nvGrpSpPr>
          <p:grpSpPr>
            <a:xfrm>
              <a:off x="274200" y="274200"/>
              <a:ext cx="8595900" cy="4595100"/>
              <a:chOff x="274200" y="274200"/>
              <a:chExt cx="8595900" cy="4595100"/>
            </a:xfrm>
          </p:grpSpPr>
          <p:grpSp>
            <p:nvGrpSpPr>
              <p:cNvPr id="389" name="Google Shape;389;p33"/>
              <p:cNvGrpSpPr/>
              <p:nvPr/>
            </p:nvGrpSpPr>
            <p:grpSpPr>
              <a:xfrm>
                <a:off x="274200" y="274200"/>
                <a:ext cx="8595900" cy="4595100"/>
                <a:chOff x="274200" y="274200"/>
                <a:chExt cx="8595900" cy="4595100"/>
              </a:xfrm>
            </p:grpSpPr>
            <p:sp>
              <p:nvSpPr>
                <p:cNvPr id="390" name="Google Shape;390;p33"/>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33"/>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92" name="Google Shape;392;p33"/>
              <p:cNvGrpSpPr/>
              <p:nvPr/>
            </p:nvGrpSpPr>
            <p:grpSpPr>
              <a:xfrm>
                <a:off x="8595300" y="365550"/>
                <a:ext cx="183000" cy="183000"/>
                <a:chOff x="8225400" y="367488"/>
                <a:chExt cx="183000" cy="183000"/>
              </a:xfrm>
            </p:grpSpPr>
            <p:cxnSp>
              <p:nvCxnSpPr>
                <p:cNvPr id="393" name="Google Shape;393;p3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94" name="Google Shape;394;p3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95" name="Google Shape;395;p33"/>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33"/>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97" name="Google Shape;397;p33"/>
          <p:cNvSpPr txBox="1"/>
          <p:nvPr>
            <p:ph type="title"/>
          </p:nvPr>
        </p:nvSpPr>
        <p:spPr>
          <a:xfrm>
            <a:off x="715100" y="731525"/>
            <a:ext cx="7713900" cy="6858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98" name="Google Shape;398;p33"/>
          <p:cNvSpPr txBox="1"/>
          <p:nvPr>
            <p:ph idx="1" type="subTitle"/>
          </p:nvPr>
        </p:nvSpPr>
        <p:spPr>
          <a:xfrm>
            <a:off x="3474800" y="2261076"/>
            <a:ext cx="2194500" cy="6402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9" name="Google Shape;399;p33"/>
          <p:cNvSpPr txBox="1"/>
          <p:nvPr>
            <p:ph idx="2" type="subTitle"/>
          </p:nvPr>
        </p:nvSpPr>
        <p:spPr>
          <a:xfrm>
            <a:off x="6166650" y="2261076"/>
            <a:ext cx="2194500" cy="6402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0" name="Google Shape;400;p33"/>
          <p:cNvSpPr txBox="1"/>
          <p:nvPr>
            <p:ph idx="3" type="subTitle"/>
          </p:nvPr>
        </p:nvSpPr>
        <p:spPr>
          <a:xfrm>
            <a:off x="3474308" y="3853932"/>
            <a:ext cx="2194500" cy="6402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1" name="Google Shape;401;p33"/>
          <p:cNvSpPr txBox="1"/>
          <p:nvPr>
            <p:ph idx="4" type="subTitle"/>
          </p:nvPr>
        </p:nvSpPr>
        <p:spPr>
          <a:xfrm>
            <a:off x="781538" y="2261076"/>
            <a:ext cx="2194500" cy="6402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2" name="Google Shape;402;p33"/>
          <p:cNvSpPr txBox="1"/>
          <p:nvPr>
            <p:ph idx="5" type="subTitle"/>
          </p:nvPr>
        </p:nvSpPr>
        <p:spPr>
          <a:xfrm>
            <a:off x="781548" y="3853932"/>
            <a:ext cx="2194500" cy="6402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3" name="Google Shape;403;p33"/>
          <p:cNvSpPr txBox="1"/>
          <p:nvPr>
            <p:ph idx="6" type="subTitle"/>
          </p:nvPr>
        </p:nvSpPr>
        <p:spPr>
          <a:xfrm>
            <a:off x="6168018" y="3853932"/>
            <a:ext cx="2194500" cy="6402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4" name="Google Shape;404;p33"/>
          <p:cNvSpPr txBox="1"/>
          <p:nvPr>
            <p:ph idx="7" type="subTitle"/>
          </p:nvPr>
        </p:nvSpPr>
        <p:spPr>
          <a:xfrm>
            <a:off x="3474750" y="1803550"/>
            <a:ext cx="21945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5" name="Google Shape;405;p33"/>
          <p:cNvSpPr txBox="1"/>
          <p:nvPr>
            <p:ph idx="8" type="subTitle"/>
          </p:nvPr>
        </p:nvSpPr>
        <p:spPr>
          <a:xfrm>
            <a:off x="6166650" y="1803550"/>
            <a:ext cx="21945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6" name="Google Shape;406;p33"/>
          <p:cNvSpPr txBox="1"/>
          <p:nvPr>
            <p:ph idx="9" type="subTitle"/>
          </p:nvPr>
        </p:nvSpPr>
        <p:spPr>
          <a:xfrm>
            <a:off x="3475767" y="3401300"/>
            <a:ext cx="21927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7" name="Google Shape;407;p33"/>
          <p:cNvSpPr txBox="1"/>
          <p:nvPr>
            <p:ph idx="13" type="subTitle"/>
          </p:nvPr>
        </p:nvSpPr>
        <p:spPr>
          <a:xfrm>
            <a:off x="781538" y="1803550"/>
            <a:ext cx="21945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8" name="Google Shape;408;p33"/>
          <p:cNvSpPr txBox="1"/>
          <p:nvPr>
            <p:ph idx="14" type="subTitle"/>
          </p:nvPr>
        </p:nvSpPr>
        <p:spPr>
          <a:xfrm>
            <a:off x="781552" y="3401312"/>
            <a:ext cx="21945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9" name="Google Shape;409;p33"/>
          <p:cNvSpPr txBox="1"/>
          <p:nvPr>
            <p:ph idx="15" type="subTitle"/>
          </p:nvPr>
        </p:nvSpPr>
        <p:spPr>
          <a:xfrm>
            <a:off x="6168018" y="3401300"/>
            <a:ext cx="2194500" cy="548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10" name="Shape 410"/>
        <p:cNvGrpSpPr/>
        <p:nvPr/>
      </p:nvGrpSpPr>
      <p:grpSpPr>
        <a:xfrm>
          <a:off x="0" y="0"/>
          <a:ext cx="0" cy="0"/>
          <a:chOff x="0" y="0"/>
          <a:chExt cx="0" cy="0"/>
        </a:xfrm>
      </p:grpSpPr>
      <p:pic>
        <p:nvPicPr>
          <p:cNvPr id="411" name="Google Shape;411;p3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412" name="Google Shape;412;p34"/>
          <p:cNvGrpSpPr/>
          <p:nvPr/>
        </p:nvGrpSpPr>
        <p:grpSpPr>
          <a:xfrm>
            <a:off x="274200" y="274200"/>
            <a:ext cx="8687100" cy="4686600"/>
            <a:chOff x="274200" y="274200"/>
            <a:chExt cx="8687100" cy="4686600"/>
          </a:xfrm>
        </p:grpSpPr>
        <p:sp>
          <p:nvSpPr>
            <p:cNvPr id="413" name="Google Shape;413;p3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34"/>
            <p:cNvGrpSpPr/>
            <p:nvPr/>
          </p:nvGrpSpPr>
          <p:grpSpPr>
            <a:xfrm>
              <a:off x="274200" y="274200"/>
              <a:ext cx="8595900" cy="4595100"/>
              <a:chOff x="274200" y="274200"/>
              <a:chExt cx="8595900" cy="4595100"/>
            </a:xfrm>
          </p:grpSpPr>
          <p:grpSp>
            <p:nvGrpSpPr>
              <p:cNvPr id="415" name="Google Shape;415;p34"/>
              <p:cNvGrpSpPr/>
              <p:nvPr/>
            </p:nvGrpSpPr>
            <p:grpSpPr>
              <a:xfrm>
                <a:off x="274200" y="274200"/>
                <a:ext cx="8595900" cy="4595100"/>
                <a:chOff x="274200" y="274200"/>
                <a:chExt cx="8595900" cy="4595100"/>
              </a:xfrm>
            </p:grpSpPr>
            <p:sp>
              <p:nvSpPr>
                <p:cNvPr id="416" name="Google Shape;416;p3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7" name="Google Shape;417;p3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418" name="Google Shape;418;p34"/>
              <p:cNvGrpSpPr/>
              <p:nvPr/>
            </p:nvGrpSpPr>
            <p:grpSpPr>
              <a:xfrm>
                <a:off x="8595300" y="365550"/>
                <a:ext cx="183000" cy="183000"/>
                <a:chOff x="8225400" y="367488"/>
                <a:chExt cx="183000" cy="183000"/>
              </a:xfrm>
            </p:grpSpPr>
            <p:cxnSp>
              <p:nvCxnSpPr>
                <p:cNvPr id="419" name="Google Shape;419;p3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20" name="Google Shape;420;p3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21" name="Google Shape;421;p3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3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423" name="Google Shape;423;p34"/>
          <p:cNvSpPr txBox="1"/>
          <p:nvPr>
            <p:ph hasCustomPrompt="1" type="title"/>
          </p:nvPr>
        </p:nvSpPr>
        <p:spPr>
          <a:xfrm>
            <a:off x="1828775" y="731397"/>
            <a:ext cx="5486400" cy="86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200"/>
              <a:buNone/>
              <a:defRPr sz="5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424" name="Google Shape;424;p34"/>
          <p:cNvSpPr txBox="1"/>
          <p:nvPr>
            <p:ph idx="1" type="subTitle"/>
          </p:nvPr>
        </p:nvSpPr>
        <p:spPr>
          <a:xfrm>
            <a:off x="1828825" y="1600206"/>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5" name="Google Shape;425;p34"/>
          <p:cNvSpPr txBox="1"/>
          <p:nvPr>
            <p:ph hasCustomPrompt="1" idx="2" type="title"/>
          </p:nvPr>
        </p:nvSpPr>
        <p:spPr>
          <a:xfrm>
            <a:off x="1828775" y="2052697"/>
            <a:ext cx="5486400" cy="86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200"/>
              <a:buNone/>
              <a:defRPr sz="5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426" name="Google Shape;426;p34"/>
          <p:cNvSpPr txBox="1"/>
          <p:nvPr>
            <p:ph idx="3" type="subTitle"/>
          </p:nvPr>
        </p:nvSpPr>
        <p:spPr>
          <a:xfrm>
            <a:off x="1828775" y="29215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7" name="Google Shape;427;p34"/>
          <p:cNvSpPr txBox="1"/>
          <p:nvPr>
            <p:ph hasCustomPrompt="1" idx="4" type="title"/>
          </p:nvPr>
        </p:nvSpPr>
        <p:spPr>
          <a:xfrm>
            <a:off x="1828825" y="3373998"/>
            <a:ext cx="5486400" cy="86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200"/>
              <a:buNone/>
              <a:defRPr sz="5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428" name="Google Shape;428;p34"/>
          <p:cNvSpPr txBox="1"/>
          <p:nvPr>
            <p:ph idx="5" type="subTitle"/>
          </p:nvPr>
        </p:nvSpPr>
        <p:spPr>
          <a:xfrm>
            <a:off x="1828775" y="4242794"/>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29" name="Shape 429"/>
        <p:cNvGrpSpPr/>
        <p:nvPr/>
      </p:nvGrpSpPr>
      <p:grpSpPr>
        <a:xfrm>
          <a:off x="0" y="0"/>
          <a:ext cx="0" cy="0"/>
          <a:chOff x="0" y="0"/>
          <a:chExt cx="0" cy="0"/>
        </a:xfrm>
      </p:grpSpPr>
      <p:pic>
        <p:nvPicPr>
          <p:cNvPr id="430" name="Google Shape;430;p3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431" name="Google Shape;431;p35"/>
          <p:cNvGrpSpPr/>
          <p:nvPr/>
        </p:nvGrpSpPr>
        <p:grpSpPr>
          <a:xfrm>
            <a:off x="914400" y="535100"/>
            <a:ext cx="7406700" cy="4164575"/>
            <a:chOff x="914400" y="535100"/>
            <a:chExt cx="7406700" cy="4164575"/>
          </a:xfrm>
        </p:grpSpPr>
        <p:sp>
          <p:nvSpPr>
            <p:cNvPr id="432" name="Google Shape;432;p35"/>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35"/>
            <p:cNvGrpSpPr/>
            <p:nvPr/>
          </p:nvGrpSpPr>
          <p:grpSpPr>
            <a:xfrm>
              <a:off x="914400" y="535100"/>
              <a:ext cx="7315200" cy="4073400"/>
              <a:chOff x="914400" y="535100"/>
              <a:chExt cx="7315200" cy="4073400"/>
            </a:xfrm>
          </p:grpSpPr>
          <p:sp>
            <p:nvSpPr>
              <p:cNvPr id="434" name="Google Shape;434;p35"/>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35"/>
              <p:cNvGrpSpPr/>
              <p:nvPr/>
            </p:nvGrpSpPr>
            <p:grpSpPr>
              <a:xfrm>
                <a:off x="7955100" y="626350"/>
                <a:ext cx="183000" cy="183000"/>
                <a:chOff x="8225400" y="367488"/>
                <a:chExt cx="183000" cy="183000"/>
              </a:xfrm>
            </p:grpSpPr>
            <p:cxnSp>
              <p:nvCxnSpPr>
                <p:cNvPr id="436" name="Google Shape;436;p3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37" name="Google Shape;437;p3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38" name="Google Shape;438;p35"/>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35"/>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440" name="Google Shape;440;p35"/>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441" name="Google Shape;441;p35"/>
          <p:cNvSpPr txBox="1"/>
          <p:nvPr>
            <p:ph type="ctrTitle"/>
          </p:nvPr>
        </p:nvSpPr>
        <p:spPr>
          <a:xfrm>
            <a:off x="2285980" y="984428"/>
            <a:ext cx="4572000" cy="9144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42" name="Google Shape;442;p35"/>
          <p:cNvSpPr txBox="1"/>
          <p:nvPr>
            <p:ph idx="1" type="subTitle"/>
          </p:nvPr>
        </p:nvSpPr>
        <p:spPr>
          <a:xfrm>
            <a:off x="2285980" y="1898836"/>
            <a:ext cx="4572000" cy="914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3" name="Google Shape;443;p35"/>
          <p:cNvSpPr txBox="1"/>
          <p:nvPr/>
        </p:nvSpPr>
        <p:spPr>
          <a:xfrm>
            <a:off x="2286020" y="3535412"/>
            <a:ext cx="4572000" cy="5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lv" sz="1000">
                <a:solidFill>
                  <a:schemeClr val="dk1"/>
                </a:solidFill>
                <a:latin typeface="Karla"/>
                <a:ea typeface="Karla"/>
                <a:cs typeface="Karla"/>
                <a:sym typeface="Karla"/>
              </a:rPr>
              <a:t>CREDITS</a:t>
            </a:r>
            <a:r>
              <a:rPr lang="lv" sz="1000">
                <a:solidFill>
                  <a:schemeClr val="dk1"/>
                </a:solidFill>
                <a:latin typeface="Karla"/>
                <a:ea typeface="Karla"/>
                <a:cs typeface="Karla"/>
                <a:sym typeface="Karla"/>
              </a:rPr>
              <a:t>: This presentation template was created by </a:t>
            </a:r>
            <a:r>
              <a:rPr b="1" lang="lv" sz="1000">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lang="lv" sz="1000">
                <a:solidFill>
                  <a:schemeClr val="dk1"/>
                </a:solidFill>
                <a:latin typeface="Karla"/>
                <a:ea typeface="Karla"/>
                <a:cs typeface="Karla"/>
                <a:sym typeface="Karla"/>
              </a:rPr>
              <a:t>, including icons by </a:t>
            </a:r>
            <a:r>
              <a:rPr b="1" lang="lv" sz="1000">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lang="lv" sz="1000">
                <a:solidFill>
                  <a:schemeClr val="dk1"/>
                </a:solidFill>
                <a:latin typeface="Karla"/>
                <a:ea typeface="Karla"/>
                <a:cs typeface="Karla"/>
                <a:sym typeface="Karla"/>
              </a:rPr>
              <a:t>, and infographics &amp; images by </a:t>
            </a:r>
            <a:r>
              <a:rPr b="1" lang="lv" sz="1000">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sz="1000">
              <a:solidFill>
                <a:schemeClr val="dk1"/>
              </a:solidFill>
              <a:latin typeface="Karla"/>
              <a:ea typeface="Karla"/>
              <a:cs typeface="Karla"/>
              <a:sym typeface="Karl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44" name="Shape 444"/>
        <p:cNvGrpSpPr/>
        <p:nvPr/>
      </p:nvGrpSpPr>
      <p:grpSpPr>
        <a:xfrm>
          <a:off x="0" y="0"/>
          <a:ext cx="0" cy="0"/>
          <a:chOff x="0" y="0"/>
          <a:chExt cx="0" cy="0"/>
        </a:xfrm>
      </p:grpSpPr>
      <p:pic>
        <p:nvPicPr>
          <p:cNvPr id="445" name="Google Shape;445;p36"/>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46" name="Shape 44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l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52" name="Google Shape;52;p13"/>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txBox="1"/>
          <p:nvPr>
            <p:ph type="ctrTitle"/>
          </p:nvPr>
        </p:nvSpPr>
        <p:spPr>
          <a:xfrm>
            <a:off x="1502250" y="1174900"/>
            <a:ext cx="6139500" cy="24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lv"/>
              <a:t>Info programma FISHING24-7</a:t>
            </a:r>
            <a:endParaRPr/>
          </a:p>
        </p:txBody>
      </p:sp>
      <p:sp>
        <p:nvSpPr>
          <p:cNvPr id="452" name="Google Shape;452;p38"/>
          <p:cNvSpPr txBox="1"/>
          <p:nvPr>
            <p:ph idx="1" type="subTitle"/>
          </p:nvPr>
        </p:nvSpPr>
        <p:spPr>
          <a:xfrm>
            <a:off x="182880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lv" sz="1600"/>
              <a:t>Laura Nuķe</a:t>
            </a:r>
            <a:endParaRPr sz="1600"/>
          </a:p>
        </p:txBody>
      </p:sp>
      <p:sp>
        <p:nvSpPr>
          <p:cNvPr id="453" name="Google Shape;453;p38"/>
          <p:cNvSpPr/>
          <p:nvPr/>
        </p:nvSpPr>
        <p:spPr>
          <a:xfrm rot="-2700000">
            <a:off x="7125203" y="4050192"/>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38"/>
          <p:cNvGrpSpPr/>
          <p:nvPr/>
        </p:nvGrpSpPr>
        <p:grpSpPr>
          <a:xfrm>
            <a:off x="136938" y="2571748"/>
            <a:ext cx="1827475" cy="1051350"/>
            <a:chOff x="274188" y="1278048"/>
            <a:chExt cx="1827475" cy="1051350"/>
          </a:xfrm>
        </p:grpSpPr>
        <p:sp>
          <p:nvSpPr>
            <p:cNvPr id="455" name="Google Shape;455;p38"/>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38"/>
            <p:cNvGrpSpPr/>
            <p:nvPr/>
          </p:nvGrpSpPr>
          <p:grpSpPr>
            <a:xfrm>
              <a:off x="274188" y="1278048"/>
              <a:ext cx="1737300" cy="960000"/>
              <a:chOff x="7146475" y="2190661"/>
              <a:chExt cx="1737300" cy="960000"/>
            </a:xfrm>
          </p:grpSpPr>
          <p:sp>
            <p:nvSpPr>
              <p:cNvPr id="457" name="Google Shape;457;p38"/>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8" name="Google Shape;458;p38"/>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459" name="Google Shape;459;p38"/>
            <p:cNvGrpSpPr/>
            <p:nvPr/>
          </p:nvGrpSpPr>
          <p:grpSpPr>
            <a:xfrm>
              <a:off x="447057" y="1555937"/>
              <a:ext cx="1391436" cy="587426"/>
              <a:chOff x="817139" y="2952501"/>
              <a:chExt cx="1391436" cy="587426"/>
            </a:xfrm>
          </p:grpSpPr>
          <p:sp>
            <p:nvSpPr>
              <p:cNvPr id="460" name="Google Shape;460;p38"/>
              <p:cNvSpPr/>
              <p:nvPr/>
            </p:nvSpPr>
            <p:spPr>
              <a:xfrm>
                <a:off x="834354" y="3033062"/>
                <a:ext cx="328236" cy="324038"/>
              </a:xfrm>
              <a:custGeom>
                <a:rect b="b" l="l" r="r" t="t"/>
                <a:pathLst>
                  <a:path extrusionOk="0" h="8733" w="8732">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817139" y="3173107"/>
                <a:ext cx="735110" cy="366820"/>
              </a:xfrm>
              <a:custGeom>
                <a:rect b="b" l="l" r="r" t="t"/>
                <a:pathLst>
                  <a:path extrusionOk="0" h="9886" w="19556">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1739143" y="2952501"/>
                <a:ext cx="162314" cy="219958"/>
              </a:xfrm>
              <a:custGeom>
                <a:rect b="b" l="l" r="r" t="t"/>
                <a:pathLst>
                  <a:path extrusionOk="0" h="5928" w="4318">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1926175" y="2955247"/>
                <a:ext cx="129310" cy="217213"/>
              </a:xfrm>
              <a:custGeom>
                <a:rect b="b" l="l" r="r" t="t"/>
                <a:pathLst>
                  <a:path extrusionOk="0" h="5854" w="344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2096669" y="2952501"/>
                <a:ext cx="111905" cy="112354"/>
              </a:xfrm>
              <a:custGeom>
                <a:rect b="b" l="l" r="r" t="t"/>
                <a:pathLst>
                  <a:path extrusionOk="0" h="3028" w="2977">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5" name="Google Shape;465;p38"/>
          <p:cNvSpPr/>
          <p:nvPr/>
        </p:nvSpPr>
        <p:spPr>
          <a:xfrm>
            <a:off x="1099325" y="425927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38"/>
          <p:cNvGrpSpPr/>
          <p:nvPr/>
        </p:nvGrpSpPr>
        <p:grpSpPr>
          <a:xfrm>
            <a:off x="6761147" y="3414805"/>
            <a:ext cx="689546" cy="208288"/>
            <a:chOff x="6761147" y="3414805"/>
            <a:chExt cx="689546" cy="208288"/>
          </a:xfrm>
        </p:grpSpPr>
        <p:sp>
          <p:nvSpPr>
            <p:cNvPr id="467" name="Google Shape;467;p38"/>
            <p:cNvSpPr/>
            <p:nvPr/>
          </p:nvSpPr>
          <p:spPr>
            <a:xfrm>
              <a:off x="6993487" y="356345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6761147" y="341480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38"/>
          <p:cNvGrpSpPr/>
          <p:nvPr/>
        </p:nvGrpSpPr>
        <p:grpSpPr>
          <a:xfrm>
            <a:off x="136938" y="1047512"/>
            <a:ext cx="1371600" cy="1375875"/>
            <a:chOff x="299013" y="1079125"/>
            <a:chExt cx="1371600" cy="1375875"/>
          </a:xfrm>
        </p:grpSpPr>
        <p:sp>
          <p:nvSpPr>
            <p:cNvPr id="470" name="Google Shape;470;p38"/>
            <p:cNvSpPr/>
            <p:nvPr/>
          </p:nvSpPr>
          <p:spPr>
            <a:xfrm>
              <a:off x="390513" y="1174900"/>
              <a:ext cx="1280100" cy="1280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299013" y="1079125"/>
              <a:ext cx="1280100" cy="1280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38"/>
            <p:cNvGrpSpPr/>
            <p:nvPr/>
          </p:nvGrpSpPr>
          <p:grpSpPr>
            <a:xfrm>
              <a:off x="396400" y="1384064"/>
              <a:ext cx="1085400" cy="635100"/>
              <a:chOff x="396400" y="1399225"/>
              <a:chExt cx="1085400" cy="635100"/>
            </a:xfrm>
          </p:grpSpPr>
          <p:sp>
            <p:nvSpPr>
              <p:cNvPr id="473" name="Google Shape;473;p38"/>
              <p:cNvSpPr/>
              <p:nvPr/>
            </p:nvSpPr>
            <p:spPr>
              <a:xfrm>
                <a:off x="396400" y="1399225"/>
                <a:ext cx="1085400" cy="635100"/>
              </a:xfrm>
              <a:prstGeom prst="roundRect">
                <a:avLst>
                  <a:gd fmla="val 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38"/>
              <p:cNvGrpSpPr/>
              <p:nvPr/>
            </p:nvGrpSpPr>
            <p:grpSpPr>
              <a:xfrm>
                <a:off x="712181" y="1506835"/>
                <a:ext cx="453838" cy="419880"/>
                <a:chOff x="733647" y="1423686"/>
                <a:chExt cx="453838" cy="419880"/>
              </a:xfrm>
            </p:grpSpPr>
            <p:sp>
              <p:nvSpPr>
                <p:cNvPr id="475" name="Google Shape;475;p38"/>
                <p:cNvSpPr/>
                <p:nvPr/>
              </p:nvSpPr>
              <p:spPr>
                <a:xfrm>
                  <a:off x="733647" y="1423686"/>
                  <a:ext cx="453838" cy="419880"/>
                </a:xfrm>
                <a:custGeom>
                  <a:rect b="b" l="l" r="r" t="t"/>
                  <a:pathLst>
                    <a:path extrusionOk="0" h="9055" w="9781">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898875" y="1539755"/>
                  <a:ext cx="163003" cy="188911"/>
                </a:xfrm>
                <a:custGeom>
                  <a:rect b="b" l="l" r="r" t="t"/>
                  <a:pathLst>
                    <a:path extrusionOk="0" h="4074" w="3513">
                      <a:moveTo>
                        <a:pt x="1" y="0"/>
                      </a:moveTo>
                      <a:lnTo>
                        <a:pt x="1" y="4073"/>
                      </a:lnTo>
                      <a:lnTo>
                        <a:pt x="3513" y="2024"/>
                      </a:lnTo>
                      <a:lnTo>
                        <a:pt x="1" y="0"/>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7" name="Google Shape;477;p38"/>
            <p:cNvGrpSpPr/>
            <p:nvPr/>
          </p:nvGrpSpPr>
          <p:grpSpPr>
            <a:xfrm>
              <a:off x="396391" y="2141102"/>
              <a:ext cx="1085342" cy="96171"/>
              <a:chOff x="417899" y="2116530"/>
              <a:chExt cx="1085342" cy="96171"/>
            </a:xfrm>
          </p:grpSpPr>
          <p:sp>
            <p:nvSpPr>
              <p:cNvPr id="478" name="Google Shape;478;p38"/>
              <p:cNvSpPr/>
              <p:nvPr/>
            </p:nvSpPr>
            <p:spPr>
              <a:xfrm>
                <a:off x="417899" y="2116530"/>
                <a:ext cx="1085342" cy="96171"/>
              </a:xfrm>
              <a:custGeom>
                <a:rect b="b" l="l" r="r" t="t"/>
                <a:pathLst>
                  <a:path extrusionOk="0" h="2074" w="23391">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417899" y="2116530"/>
                <a:ext cx="555733" cy="96171"/>
              </a:xfrm>
              <a:custGeom>
                <a:rect b="b" l="l" r="r" t="t"/>
                <a:pathLst>
                  <a:path extrusionOk="0" h="2074" w="11977">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0" name="Google Shape;480;p38"/>
            <p:cNvCxnSpPr/>
            <p:nvPr/>
          </p:nvCxnSpPr>
          <p:spPr>
            <a:xfrm>
              <a:off x="308975" y="1262125"/>
              <a:ext cx="1263300" cy="0"/>
            </a:xfrm>
            <a:prstGeom prst="straightConnector1">
              <a:avLst/>
            </a:prstGeom>
            <a:noFill/>
            <a:ln cap="flat" cmpd="sng" w="28575">
              <a:solidFill>
                <a:schemeClr val="dk1"/>
              </a:solidFill>
              <a:prstDash val="solid"/>
              <a:round/>
              <a:headEnd len="med" w="med" type="none"/>
              <a:tailEnd len="med" w="med" type="none"/>
            </a:ln>
          </p:spPr>
        </p:cxnSp>
      </p:grpSp>
      <p:grpSp>
        <p:nvGrpSpPr>
          <p:cNvPr id="481" name="Google Shape;481;p38"/>
          <p:cNvGrpSpPr/>
          <p:nvPr/>
        </p:nvGrpSpPr>
        <p:grpSpPr>
          <a:xfrm>
            <a:off x="7450704" y="1174899"/>
            <a:ext cx="1646100" cy="1188900"/>
            <a:chOff x="7403363" y="1047512"/>
            <a:chExt cx="1646100" cy="1188900"/>
          </a:xfrm>
        </p:grpSpPr>
        <p:sp>
          <p:nvSpPr>
            <p:cNvPr id="482" name="Google Shape;482;p38"/>
            <p:cNvSpPr/>
            <p:nvPr/>
          </p:nvSpPr>
          <p:spPr>
            <a:xfrm>
              <a:off x="7494863" y="1139012"/>
              <a:ext cx="1554600" cy="1097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7403363" y="1047512"/>
              <a:ext cx="1554600" cy="1097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4" name="Google Shape;484;p38"/>
            <p:cNvCxnSpPr/>
            <p:nvPr/>
          </p:nvCxnSpPr>
          <p:spPr>
            <a:xfrm>
              <a:off x="7413325" y="1230512"/>
              <a:ext cx="1544700" cy="0"/>
            </a:xfrm>
            <a:prstGeom prst="straightConnector1">
              <a:avLst/>
            </a:prstGeom>
            <a:noFill/>
            <a:ln cap="flat" cmpd="sng" w="28575">
              <a:solidFill>
                <a:schemeClr val="dk1"/>
              </a:solidFill>
              <a:prstDash val="solid"/>
              <a:round/>
              <a:headEnd len="med" w="med" type="none"/>
              <a:tailEnd len="med" w="med" type="none"/>
            </a:ln>
          </p:spPr>
        </p:cxnSp>
        <p:sp>
          <p:nvSpPr>
            <p:cNvPr id="485" name="Google Shape;485;p38"/>
            <p:cNvSpPr/>
            <p:nvPr/>
          </p:nvSpPr>
          <p:spPr>
            <a:xfrm>
              <a:off x="7540474"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8009987"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8479499"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38"/>
            <p:cNvGrpSpPr/>
            <p:nvPr/>
          </p:nvGrpSpPr>
          <p:grpSpPr>
            <a:xfrm>
              <a:off x="7770652" y="1367593"/>
              <a:ext cx="820034" cy="187786"/>
              <a:chOff x="4005100" y="3437025"/>
              <a:chExt cx="535375" cy="122600"/>
            </a:xfrm>
          </p:grpSpPr>
          <p:sp>
            <p:nvSpPr>
              <p:cNvPr id="489" name="Google Shape;489;p38"/>
              <p:cNvSpPr/>
              <p:nvPr/>
            </p:nvSpPr>
            <p:spPr>
              <a:xfrm>
                <a:off x="4005100" y="3437025"/>
                <a:ext cx="535375" cy="33575"/>
              </a:xfrm>
              <a:custGeom>
                <a:rect b="b" l="l" r="r" t="t"/>
                <a:pathLst>
                  <a:path extrusionOk="0" h="1343" w="21415">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4064850" y="3525450"/>
                <a:ext cx="415275" cy="34175"/>
              </a:xfrm>
              <a:custGeom>
                <a:rect b="b" l="l" r="r" t="t"/>
                <a:pathLst>
                  <a:path extrusionOk="0" h="1367" w="16611">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1" name="Google Shape;491;p38"/>
          <p:cNvGrpSpPr/>
          <p:nvPr/>
        </p:nvGrpSpPr>
        <p:grpSpPr>
          <a:xfrm>
            <a:off x="7855413" y="2571747"/>
            <a:ext cx="836668" cy="1371596"/>
            <a:chOff x="2771692" y="3497697"/>
            <a:chExt cx="836668" cy="1371596"/>
          </a:xfrm>
        </p:grpSpPr>
        <p:sp>
          <p:nvSpPr>
            <p:cNvPr id="492" name="Google Shape;492;p38"/>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3202911" y="3533904"/>
              <a:ext cx="371149" cy="686979"/>
            </a:xfrm>
            <a:custGeom>
              <a:rect b="b" l="l" r="r" t="t"/>
              <a:pathLst>
                <a:path extrusionOk="0" h="7855" w="422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3129912" y="3708819"/>
              <a:ext cx="120228" cy="373356"/>
            </a:xfrm>
            <a:custGeom>
              <a:rect b="b" l="l" r="r" t="t"/>
              <a:pathLst>
                <a:path extrusionOk="0" h="4269" w="1367">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2806080" y="3533904"/>
              <a:ext cx="371149" cy="686979"/>
            </a:xfrm>
            <a:custGeom>
              <a:rect b="b" l="l" r="r" t="t"/>
              <a:pathLst>
                <a:path extrusionOk="0" h="7855" w="422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2806080" y="4150392"/>
              <a:ext cx="767979" cy="684792"/>
            </a:xfrm>
            <a:custGeom>
              <a:rect b="b" l="l" r="r" t="t"/>
              <a:pathLst>
                <a:path extrusionOk="0" h="7830" w="8732">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3505371" y="4248519"/>
              <a:ext cx="34388" cy="266658"/>
            </a:xfrm>
            <a:custGeom>
              <a:rect b="b" l="l" r="r" t="t"/>
              <a:pathLst>
                <a:path extrusionOk="0" h="3049" w="391">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3202911" y="3533904"/>
              <a:ext cx="371149" cy="633630"/>
            </a:xfrm>
            <a:custGeom>
              <a:rect b="b" l="l" r="r" t="t"/>
              <a:pathLst>
                <a:path extrusionOk="0" h="7245" w="422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3329471" y="4150392"/>
              <a:ext cx="246788" cy="667738"/>
            </a:xfrm>
            <a:custGeom>
              <a:rect b="b" l="l" r="r" t="t"/>
              <a:pathLst>
                <a:path extrusionOk="0" h="7635" w="2806">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3138531" y="3728060"/>
              <a:ext cx="111609" cy="373356"/>
            </a:xfrm>
            <a:custGeom>
              <a:rect b="b" l="l" r="r" t="t"/>
              <a:pathLst>
                <a:path extrusionOk="0" h="4269" w="1269">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9"/>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v"/>
              <a:t>saturs</a:t>
            </a:r>
            <a:endParaRPr/>
          </a:p>
        </p:txBody>
      </p:sp>
      <p:sp>
        <p:nvSpPr>
          <p:cNvPr id="507" name="Google Shape;507;p39"/>
          <p:cNvSpPr/>
          <p:nvPr/>
        </p:nvSpPr>
        <p:spPr>
          <a:xfrm>
            <a:off x="947450" y="1565988"/>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715110" y="1417336"/>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7971698" y="15180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txBox="1"/>
          <p:nvPr/>
        </p:nvSpPr>
        <p:spPr>
          <a:xfrm>
            <a:off x="1172300" y="1625625"/>
            <a:ext cx="56214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ubik"/>
              <a:buChar char="●"/>
            </a:pPr>
            <a:r>
              <a:rPr lang="lv" sz="1600">
                <a:latin typeface="Rubik"/>
                <a:ea typeface="Rubik"/>
                <a:cs typeface="Rubik"/>
                <a:sym typeface="Rubik"/>
              </a:rPr>
              <a:t>projekta ideja</a:t>
            </a:r>
            <a:endParaRPr sz="1600">
              <a:latin typeface="Rubik"/>
              <a:ea typeface="Rubik"/>
              <a:cs typeface="Rubik"/>
              <a:sym typeface="Rubik"/>
            </a:endParaRPr>
          </a:p>
          <a:p>
            <a:pPr indent="-330200" lvl="0" marL="457200" rtl="0" algn="l">
              <a:spcBef>
                <a:spcPts val="0"/>
              </a:spcBef>
              <a:spcAft>
                <a:spcPts val="0"/>
              </a:spcAft>
              <a:buSzPts val="1600"/>
              <a:buFont typeface="Rubik"/>
              <a:buChar char="●"/>
            </a:pPr>
            <a:r>
              <a:rPr lang="lv" sz="1600">
                <a:latin typeface="Rubik"/>
                <a:ea typeface="Rubik"/>
                <a:cs typeface="Rubik"/>
                <a:sym typeface="Rubik"/>
              </a:rPr>
              <a:t>mērķauditorija</a:t>
            </a:r>
            <a:endParaRPr sz="1600">
              <a:latin typeface="Rubik"/>
              <a:ea typeface="Rubik"/>
              <a:cs typeface="Rubik"/>
              <a:sym typeface="Rubik"/>
            </a:endParaRPr>
          </a:p>
          <a:p>
            <a:pPr indent="-330200" lvl="0" marL="457200" rtl="0" algn="l">
              <a:spcBef>
                <a:spcPts val="0"/>
              </a:spcBef>
              <a:spcAft>
                <a:spcPts val="0"/>
              </a:spcAft>
              <a:buSzPts val="1600"/>
              <a:buFont typeface="Rubik"/>
              <a:buChar char="●"/>
            </a:pPr>
            <a:r>
              <a:rPr lang="lv" sz="1600">
                <a:latin typeface="Rubik"/>
                <a:ea typeface="Rubik"/>
                <a:cs typeface="Rubik"/>
                <a:sym typeface="Rubik"/>
              </a:rPr>
              <a:t>nepieciešamība/lietderīgums</a:t>
            </a:r>
            <a:endParaRPr sz="1600">
              <a:latin typeface="Rubik"/>
              <a:ea typeface="Rubik"/>
              <a:cs typeface="Rubik"/>
              <a:sym typeface="Rubik"/>
            </a:endParaRPr>
          </a:p>
          <a:p>
            <a:pPr indent="-330200" lvl="0" marL="457200" rtl="0" algn="l">
              <a:spcBef>
                <a:spcPts val="0"/>
              </a:spcBef>
              <a:spcAft>
                <a:spcPts val="0"/>
              </a:spcAft>
              <a:buSzPts val="1600"/>
              <a:buFont typeface="Rubik"/>
              <a:buChar char="●"/>
            </a:pPr>
            <a:r>
              <a:rPr lang="lv" sz="1600">
                <a:latin typeface="Rubik"/>
                <a:ea typeface="Rubik"/>
                <a:cs typeface="Rubik"/>
                <a:sym typeface="Rubik"/>
              </a:rPr>
              <a:t>izstrādes līdzekļi</a:t>
            </a:r>
            <a:endParaRPr sz="1600">
              <a:latin typeface="Rubik"/>
              <a:ea typeface="Rubik"/>
              <a:cs typeface="Rubik"/>
              <a:sym typeface="Rubik"/>
            </a:endParaRPr>
          </a:p>
          <a:p>
            <a:pPr indent="-330200" lvl="0" marL="457200" rtl="0" algn="l">
              <a:spcBef>
                <a:spcPts val="0"/>
              </a:spcBef>
              <a:spcAft>
                <a:spcPts val="0"/>
              </a:spcAft>
              <a:buSzPts val="1600"/>
              <a:buFont typeface="Rubik"/>
              <a:buChar char="●"/>
            </a:pPr>
            <a:r>
              <a:rPr lang="lv" sz="1600">
                <a:latin typeface="Rubik"/>
                <a:ea typeface="Rubik"/>
                <a:cs typeface="Rubik"/>
                <a:sym typeface="Rubik"/>
              </a:rPr>
              <a:t>izstrādei patērētais laiks</a:t>
            </a:r>
            <a:endParaRPr sz="1600">
              <a:latin typeface="Rubik"/>
              <a:ea typeface="Rubik"/>
              <a:cs typeface="Rubik"/>
              <a:sym typeface="Rubik"/>
            </a:endParaRPr>
          </a:p>
          <a:p>
            <a:pPr indent="-330200" lvl="0" marL="457200" rtl="0" algn="l">
              <a:spcBef>
                <a:spcPts val="0"/>
              </a:spcBef>
              <a:spcAft>
                <a:spcPts val="0"/>
              </a:spcAft>
              <a:buSzPts val="1600"/>
              <a:buFont typeface="Rubik"/>
              <a:buChar char="●"/>
            </a:pPr>
            <a:r>
              <a:rPr lang="lv" sz="1600">
                <a:latin typeface="Rubik"/>
                <a:ea typeface="Rubik"/>
                <a:cs typeface="Rubik"/>
                <a:sym typeface="Rubik"/>
              </a:rPr>
              <a:t>projekta izstrādes, testēšanas un dokumentēšanas gaita</a:t>
            </a:r>
            <a:endParaRPr sz="1600">
              <a:latin typeface="Rubik"/>
              <a:ea typeface="Rubik"/>
              <a:cs typeface="Rubik"/>
              <a:sym typeface="Rubik"/>
            </a:endParaRPr>
          </a:p>
          <a:p>
            <a:pPr indent="-330200" lvl="0" marL="457200" rtl="0" algn="l">
              <a:spcBef>
                <a:spcPts val="0"/>
              </a:spcBef>
              <a:spcAft>
                <a:spcPts val="0"/>
              </a:spcAft>
              <a:buSzPts val="1600"/>
              <a:buFont typeface="Rubik"/>
              <a:buChar char="●"/>
            </a:pPr>
            <a:r>
              <a:rPr lang="lv" sz="1600">
                <a:latin typeface="Rubik"/>
                <a:ea typeface="Rubik"/>
                <a:cs typeface="Rubik"/>
                <a:sym typeface="Rubik"/>
              </a:rPr>
              <a:t>problēmas ar kurām saskāros</a:t>
            </a:r>
            <a:endParaRPr sz="1600">
              <a:latin typeface="Rubik"/>
              <a:ea typeface="Rubik"/>
              <a:cs typeface="Rubik"/>
              <a:sym typeface="Rubik"/>
            </a:endParaRPr>
          </a:p>
          <a:p>
            <a:pPr indent="-330200" lvl="0" marL="457200" rtl="0" algn="l">
              <a:spcBef>
                <a:spcPts val="0"/>
              </a:spcBef>
              <a:spcAft>
                <a:spcPts val="0"/>
              </a:spcAft>
              <a:buSzPts val="1600"/>
              <a:buFont typeface="Rubik"/>
              <a:buChar char="●"/>
            </a:pPr>
            <a:r>
              <a:rPr lang="lv" sz="1600">
                <a:latin typeface="Rubik"/>
                <a:ea typeface="Rubik"/>
                <a:cs typeface="Rubik"/>
                <a:sym typeface="Rubik"/>
              </a:rPr>
              <a:t>mani ieguvumi</a:t>
            </a:r>
            <a:endParaRPr sz="1600">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0"/>
          <p:cNvSpPr txBox="1"/>
          <p:nvPr>
            <p:ph type="title"/>
          </p:nvPr>
        </p:nvSpPr>
        <p:spPr>
          <a:xfrm>
            <a:off x="1177200" y="623000"/>
            <a:ext cx="65322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v" sz="3000"/>
              <a:t>projekta ideja, mērķauditorija, </a:t>
            </a:r>
            <a:r>
              <a:rPr lang="lv" sz="3000"/>
              <a:t>nepieciešamība/lietderīgums</a:t>
            </a:r>
            <a:endParaRPr sz="3000"/>
          </a:p>
          <a:p>
            <a:pPr indent="0" lvl="0" marL="0" rtl="0" algn="ctr">
              <a:spcBef>
                <a:spcPts val="0"/>
              </a:spcBef>
              <a:spcAft>
                <a:spcPts val="0"/>
              </a:spcAft>
              <a:buNone/>
            </a:pPr>
            <a:r>
              <a:t/>
            </a:r>
            <a:endParaRPr/>
          </a:p>
        </p:txBody>
      </p:sp>
      <p:sp>
        <p:nvSpPr>
          <p:cNvPr id="516" name="Google Shape;516;p40"/>
          <p:cNvSpPr/>
          <p:nvPr/>
        </p:nvSpPr>
        <p:spPr>
          <a:xfrm>
            <a:off x="7971828" y="993377"/>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612914" y="124916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txBox="1"/>
          <p:nvPr/>
        </p:nvSpPr>
        <p:spPr>
          <a:xfrm>
            <a:off x="1140000" y="1778950"/>
            <a:ext cx="68640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lv" sz="1600">
                <a:latin typeface="Rubik"/>
                <a:ea typeface="Rubik"/>
                <a:cs typeface="Rubik"/>
                <a:sym typeface="Rubik"/>
              </a:rPr>
              <a:t>Programmas mērķis ir informēt par to, kā automāti izskatās un kāds ir to apraksts, kāda ir to lietošanas instrukcija, ar ko ir iespējams norēķināties automātā, adreses, kur atrodas šie automāti, kādas preces tiek pārdotas automātā un to cenas.</a:t>
            </a:r>
            <a:endParaRPr sz="1600">
              <a:latin typeface="Rubik"/>
              <a:ea typeface="Rubik"/>
              <a:cs typeface="Rubik"/>
              <a:sym typeface="Rubik"/>
            </a:endParaRPr>
          </a:p>
          <a:p>
            <a:pPr indent="0" lvl="0" marL="0" rtl="0" algn="l">
              <a:spcBef>
                <a:spcPts val="0"/>
              </a:spcBef>
              <a:spcAft>
                <a:spcPts val="0"/>
              </a:spcAft>
              <a:buNone/>
            </a:pPr>
            <a:r>
              <a:t/>
            </a:r>
            <a:endParaRPr sz="1600">
              <a:latin typeface="Rubik"/>
              <a:ea typeface="Rubik"/>
              <a:cs typeface="Rubik"/>
              <a:sym typeface="Rubik"/>
            </a:endParaRPr>
          </a:p>
          <a:p>
            <a:pPr indent="0" lvl="0" marL="0" rtl="0" algn="l">
              <a:spcBef>
                <a:spcPts val="0"/>
              </a:spcBef>
              <a:spcAft>
                <a:spcPts val="0"/>
              </a:spcAft>
              <a:buNone/>
            </a:pPr>
            <a:r>
              <a:rPr lang="lv" sz="1600">
                <a:latin typeface="Rubik"/>
                <a:ea typeface="Rubik"/>
                <a:cs typeface="Rubik"/>
                <a:sym typeface="Rubik"/>
              </a:rPr>
              <a:t>Mērķauditorija - FISHING24-7 tirdzniecības automātu klienti.</a:t>
            </a:r>
            <a:endParaRPr sz="1600">
              <a:latin typeface="Rubik"/>
              <a:ea typeface="Rubik"/>
              <a:cs typeface="Rubik"/>
              <a:sym typeface="Rubik"/>
            </a:endParaRPr>
          </a:p>
          <a:p>
            <a:pPr indent="0" lvl="0" marL="0" rtl="0" algn="l">
              <a:spcBef>
                <a:spcPts val="0"/>
              </a:spcBef>
              <a:spcAft>
                <a:spcPts val="0"/>
              </a:spcAft>
              <a:buNone/>
            </a:pPr>
            <a:r>
              <a:t/>
            </a:r>
            <a:endParaRPr sz="1600">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lv" sz="1600">
                <a:solidFill>
                  <a:schemeClr val="dk1"/>
                </a:solidFill>
                <a:latin typeface="Rubik"/>
                <a:ea typeface="Rubik"/>
                <a:cs typeface="Rubik"/>
                <a:sym typeface="Rubik"/>
              </a:rPr>
              <a:t>Šī programma bija ļoti nepieciešama, jo klientiem nebija pieejams informatīvs avots par mūsu piedāvājumu. Šajā brīdī programma varbūt ir mazāk lietderīga, jo kalpos vairāk kā prototips, bet ar nākotnes uzlabojumiem tās lietderīgumu noteikti varēs redzēt.</a:t>
            </a:r>
            <a:endParaRPr sz="1800">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1"/>
          <p:cNvSpPr txBox="1"/>
          <p:nvPr>
            <p:ph type="title"/>
          </p:nvPr>
        </p:nvSpPr>
        <p:spPr>
          <a:xfrm>
            <a:off x="1220625" y="731525"/>
            <a:ext cx="62871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v" sz="3000"/>
              <a:t>Izstrādes līdzekļi un patērētais laiks</a:t>
            </a:r>
            <a:endParaRPr sz="3000"/>
          </a:p>
        </p:txBody>
      </p:sp>
      <p:sp>
        <p:nvSpPr>
          <p:cNvPr id="524" name="Google Shape;524;p41"/>
          <p:cNvSpPr/>
          <p:nvPr/>
        </p:nvSpPr>
        <p:spPr>
          <a:xfrm>
            <a:off x="7507683" y="114420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1"/>
          <p:cNvSpPr/>
          <p:nvPr/>
        </p:nvSpPr>
        <p:spPr>
          <a:xfrm>
            <a:off x="7971828" y="993377"/>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1"/>
          <p:cNvSpPr/>
          <p:nvPr/>
        </p:nvSpPr>
        <p:spPr>
          <a:xfrm>
            <a:off x="719989" y="106866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1"/>
          <p:cNvSpPr txBox="1"/>
          <p:nvPr/>
        </p:nvSpPr>
        <p:spPr>
          <a:xfrm>
            <a:off x="1177200" y="1902600"/>
            <a:ext cx="6167400" cy="2519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ubik"/>
              <a:buChar char="●"/>
            </a:pPr>
            <a:r>
              <a:rPr lang="lv" sz="1600">
                <a:solidFill>
                  <a:schemeClr val="dk1"/>
                </a:solidFill>
                <a:latin typeface="Rubik"/>
                <a:ea typeface="Rubik"/>
                <a:cs typeface="Rubik"/>
                <a:sym typeface="Rubik"/>
              </a:rPr>
              <a:t>Visual Studio code teksta redaktors</a:t>
            </a:r>
            <a:endParaRPr sz="1600">
              <a:solidFill>
                <a:schemeClr val="dk1"/>
              </a:solidFill>
              <a:latin typeface="Rubik"/>
              <a:ea typeface="Rubik"/>
              <a:cs typeface="Rubik"/>
              <a:sym typeface="Rubik"/>
            </a:endParaRPr>
          </a:p>
          <a:p>
            <a:pPr indent="-330200" lvl="0" marL="457200" rtl="0" algn="l">
              <a:spcBef>
                <a:spcPts val="0"/>
              </a:spcBef>
              <a:spcAft>
                <a:spcPts val="0"/>
              </a:spcAft>
              <a:buClr>
                <a:schemeClr val="dk1"/>
              </a:buClr>
              <a:buSzPts val="1600"/>
              <a:buFont typeface="Rubik"/>
              <a:buChar char="●"/>
            </a:pPr>
            <a:r>
              <a:rPr lang="lv" sz="1600">
                <a:solidFill>
                  <a:schemeClr val="dk1"/>
                </a:solidFill>
                <a:latin typeface="Rubik"/>
                <a:ea typeface="Rubik"/>
                <a:cs typeface="Rubik"/>
                <a:sym typeface="Rubik"/>
              </a:rPr>
              <a:t>Windows Snipping tool (Microsoft screenshot rīks)</a:t>
            </a:r>
            <a:endParaRPr sz="1600">
              <a:solidFill>
                <a:schemeClr val="dk1"/>
              </a:solidFill>
              <a:latin typeface="Rubik"/>
              <a:ea typeface="Rubik"/>
              <a:cs typeface="Rubik"/>
              <a:sym typeface="Rubik"/>
            </a:endParaRPr>
          </a:p>
          <a:p>
            <a:pPr indent="-330200" lvl="0" marL="457200" rtl="0" algn="l">
              <a:spcBef>
                <a:spcPts val="0"/>
              </a:spcBef>
              <a:spcAft>
                <a:spcPts val="0"/>
              </a:spcAft>
              <a:buClr>
                <a:schemeClr val="dk1"/>
              </a:buClr>
              <a:buSzPts val="1600"/>
              <a:buFont typeface="Rubik"/>
              <a:buChar char="●"/>
            </a:pPr>
            <a:r>
              <a:rPr lang="lv" sz="1600">
                <a:solidFill>
                  <a:schemeClr val="dk1"/>
                </a:solidFill>
                <a:latin typeface="Rubik"/>
                <a:ea typeface="Rubik"/>
                <a:cs typeface="Rubik"/>
                <a:sym typeface="Rubik"/>
              </a:rPr>
              <a:t>Microsoft Word</a:t>
            </a:r>
            <a:endParaRPr sz="1600">
              <a:solidFill>
                <a:schemeClr val="dk1"/>
              </a:solidFill>
              <a:latin typeface="Rubik"/>
              <a:ea typeface="Rubik"/>
              <a:cs typeface="Rubik"/>
              <a:sym typeface="Rubik"/>
            </a:endParaRPr>
          </a:p>
          <a:p>
            <a:pPr indent="-330200" lvl="0" marL="457200" rtl="0" algn="l">
              <a:spcBef>
                <a:spcPts val="0"/>
              </a:spcBef>
              <a:spcAft>
                <a:spcPts val="0"/>
              </a:spcAft>
              <a:buClr>
                <a:schemeClr val="dk1"/>
              </a:buClr>
              <a:buSzPts val="1600"/>
              <a:buFont typeface="Rubik"/>
              <a:buChar char="●"/>
            </a:pPr>
            <a:r>
              <a:rPr lang="lv" sz="1600">
                <a:solidFill>
                  <a:schemeClr val="dk1"/>
                </a:solidFill>
                <a:latin typeface="Rubik"/>
                <a:ea typeface="Rubik"/>
                <a:cs typeface="Rubik"/>
                <a:sym typeface="Rubik"/>
              </a:rPr>
              <a:t>Pixelcut background remover</a:t>
            </a:r>
            <a:endParaRPr sz="1600">
              <a:solidFill>
                <a:schemeClr val="dk1"/>
              </a:solidFill>
              <a:latin typeface="Rubik"/>
              <a:ea typeface="Rubik"/>
              <a:cs typeface="Rubik"/>
              <a:sym typeface="Rubik"/>
            </a:endParaRPr>
          </a:p>
          <a:p>
            <a:pPr indent="0" lvl="0" marL="0" rtl="0" algn="l">
              <a:spcBef>
                <a:spcPts val="0"/>
              </a:spcBef>
              <a:spcAft>
                <a:spcPts val="0"/>
              </a:spcAft>
              <a:buNone/>
            </a:pPr>
            <a:r>
              <a:t/>
            </a:r>
            <a:endParaRPr sz="1600">
              <a:solidFill>
                <a:schemeClr val="dk1"/>
              </a:solidFill>
              <a:latin typeface="Rubik"/>
              <a:ea typeface="Rubik"/>
              <a:cs typeface="Rubik"/>
              <a:sym typeface="Rubik"/>
            </a:endParaRPr>
          </a:p>
          <a:p>
            <a:pPr indent="0" lvl="0" marL="0" rtl="0" algn="l">
              <a:spcBef>
                <a:spcPts val="0"/>
              </a:spcBef>
              <a:spcAft>
                <a:spcPts val="0"/>
              </a:spcAft>
              <a:buNone/>
            </a:pPr>
            <a:r>
              <a:rPr lang="lv" sz="1600">
                <a:solidFill>
                  <a:schemeClr val="dk1"/>
                </a:solidFill>
                <a:latin typeface="Rubik"/>
                <a:ea typeface="Rubik"/>
                <a:cs typeface="Rubik"/>
                <a:sym typeface="Rubik"/>
              </a:rPr>
              <a:t>Projekta izstrādei veltīju 9 dienas, vidēji 4 stundas dienā, tātad kopā apmēram 36 stundas.</a:t>
            </a:r>
            <a:endParaRPr sz="1600">
              <a:solidFill>
                <a:schemeClr val="dk1"/>
              </a:solidFill>
              <a:latin typeface="Rubik"/>
              <a:ea typeface="Rubik"/>
              <a:cs typeface="Rubik"/>
              <a:sym typeface="Rubik"/>
            </a:endParaRPr>
          </a:p>
          <a:p>
            <a:pPr indent="0" lvl="0" marL="0" rtl="0" algn="l">
              <a:spcBef>
                <a:spcPts val="0"/>
              </a:spcBef>
              <a:spcAft>
                <a:spcPts val="0"/>
              </a:spcAft>
              <a:buNone/>
            </a:pPr>
            <a:r>
              <a:t/>
            </a:r>
            <a:endParaRPr sz="1600">
              <a:solidFill>
                <a:schemeClr val="dk1"/>
              </a:solidFill>
              <a:latin typeface="Rubik"/>
              <a:ea typeface="Rubik"/>
              <a:cs typeface="Rubik"/>
              <a:sym typeface="Rubik"/>
            </a:endParaRPr>
          </a:p>
          <a:p>
            <a:pPr indent="0" lvl="0" marL="0" rtl="0" algn="l">
              <a:spcBef>
                <a:spcPts val="0"/>
              </a:spcBef>
              <a:spcAft>
                <a:spcPts val="0"/>
              </a:spcAft>
              <a:buNone/>
            </a:pPr>
            <a:r>
              <a:t/>
            </a:r>
            <a:endParaRPr sz="1600">
              <a:solidFill>
                <a:schemeClr val="dk1"/>
              </a:solidFill>
              <a:latin typeface="Rubik"/>
              <a:ea typeface="Rubik"/>
              <a:cs typeface="Rubik"/>
              <a:sym typeface="Rubik"/>
            </a:endParaRPr>
          </a:p>
          <a:p>
            <a:pPr indent="0" lvl="0" marL="457200" rtl="0" algn="l">
              <a:spcBef>
                <a:spcPts val="0"/>
              </a:spcBef>
              <a:spcAft>
                <a:spcPts val="0"/>
              </a:spcAft>
              <a:buNone/>
            </a:pPr>
            <a:r>
              <a:t/>
            </a:r>
            <a:endParaRPr>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2"/>
          <p:cNvSpPr txBox="1"/>
          <p:nvPr>
            <p:ph type="title"/>
          </p:nvPr>
        </p:nvSpPr>
        <p:spPr>
          <a:xfrm>
            <a:off x="1233863" y="679050"/>
            <a:ext cx="66813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v" sz="2800"/>
              <a:t>projekta izstrādes, testēšanas un dokumentēšanas gaita</a:t>
            </a:r>
            <a:endParaRPr sz="2600"/>
          </a:p>
        </p:txBody>
      </p:sp>
      <p:sp>
        <p:nvSpPr>
          <p:cNvPr id="533" name="Google Shape;533;p42"/>
          <p:cNvSpPr/>
          <p:nvPr/>
        </p:nvSpPr>
        <p:spPr>
          <a:xfrm>
            <a:off x="7711100" y="1242049"/>
            <a:ext cx="457228" cy="199325"/>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2"/>
          <p:cNvSpPr/>
          <p:nvPr/>
        </p:nvSpPr>
        <p:spPr>
          <a:xfrm>
            <a:off x="7971828" y="993377"/>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2"/>
          <p:cNvSpPr/>
          <p:nvPr/>
        </p:nvSpPr>
        <p:spPr>
          <a:xfrm>
            <a:off x="719989" y="106866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txBox="1"/>
          <p:nvPr/>
        </p:nvSpPr>
        <p:spPr>
          <a:xfrm>
            <a:off x="466925" y="1598650"/>
            <a:ext cx="3881400" cy="307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ubik"/>
              <a:buAutoNum type="arabicPeriod"/>
            </a:pPr>
            <a:r>
              <a:rPr lang="lv">
                <a:solidFill>
                  <a:schemeClr val="dk1"/>
                </a:solidFill>
                <a:latin typeface="Rubik"/>
                <a:ea typeface="Rubik"/>
                <a:cs typeface="Rubik"/>
                <a:sym typeface="Rubik"/>
              </a:rPr>
              <a:t>Izdomāju projekta ideju.</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lang="lv">
                <a:solidFill>
                  <a:schemeClr val="dk1"/>
                </a:solidFill>
                <a:latin typeface="Rubik"/>
                <a:ea typeface="Rubik"/>
                <a:cs typeface="Rubik"/>
                <a:sym typeface="Rubik"/>
              </a:rPr>
              <a:t>Izstrādāju nepieciešamos specifikācijas un dizaina dokumentus.</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lang="lv">
                <a:solidFill>
                  <a:schemeClr val="dk1"/>
                </a:solidFill>
                <a:latin typeface="Rubik"/>
                <a:ea typeface="Rubik"/>
                <a:cs typeface="Rubik"/>
                <a:sym typeface="Rubik"/>
              </a:rPr>
              <a:t>Veidoju projekta programmu atbilstoši izveidotajiem nosacījumiem, paralēli to izmitināju GitHub.</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lang="lv">
                <a:solidFill>
                  <a:schemeClr val="dk1"/>
                </a:solidFill>
                <a:latin typeface="Rubik"/>
                <a:ea typeface="Rubik"/>
                <a:cs typeface="Rubik"/>
                <a:sym typeface="Rubik"/>
              </a:rPr>
              <a:t>Izveidoju testpiemēru kopu un lietotāja rokasgrāmatu.</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lang="lv">
                <a:solidFill>
                  <a:schemeClr val="dk1"/>
                </a:solidFill>
                <a:latin typeface="Rubik"/>
                <a:ea typeface="Rubik"/>
                <a:cs typeface="Rubik"/>
                <a:sym typeface="Rubik"/>
              </a:rPr>
              <a:t>Nosūtīju draugiem testējamo programmu un testpiemēru kopu.</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lang="lv">
                <a:solidFill>
                  <a:schemeClr val="dk1"/>
                </a:solidFill>
                <a:latin typeface="Rubik"/>
                <a:ea typeface="Rubik"/>
                <a:cs typeface="Rubik"/>
                <a:sym typeface="Rubik"/>
              </a:rPr>
              <a:t>Sagaidīju viņu atbildes.</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lang="lv">
                <a:solidFill>
                  <a:schemeClr val="dk1"/>
                </a:solidFill>
                <a:latin typeface="Rubik"/>
                <a:ea typeface="Rubik"/>
                <a:cs typeface="Rubik"/>
                <a:sym typeface="Rubik"/>
              </a:rPr>
              <a:t>Iesniedzu visus saistītos dokumentus Github.</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lang="lv">
                <a:solidFill>
                  <a:schemeClr val="dk1"/>
                </a:solidFill>
                <a:latin typeface="Rubik"/>
                <a:ea typeface="Rubik"/>
                <a:cs typeface="Rubik"/>
                <a:sym typeface="Rubik"/>
              </a:rPr>
              <a:t>Veicu vēlreizēju projekta pārbaudi.</a:t>
            </a:r>
            <a:endParaRPr>
              <a:solidFill>
                <a:schemeClr val="dk1"/>
              </a:solidFill>
              <a:latin typeface="Rubik"/>
              <a:ea typeface="Rubik"/>
              <a:cs typeface="Rubik"/>
              <a:sym typeface="Rubik"/>
            </a:endParaRPr>
          </a:p>
        </p:txBody>
      </p:sp>
      <p:pic>
        <p:nvPicPr>
          <p:cNvPr id="537" name="Google Shape;537;p42"/>
          <p:cNvPicPr preferRelativeResize="0"/>
          <p:nvPr/>
        </p:nvPicPr>
        <p:blipFill>
          <a:blip r:embed="rId3">
            <a:alphaModFix/>
          </a:blip>
          <a:stretch>
            <a:fillRect/>
          </a:stretch>
        </p:blipFill>
        <p:spPr>
          <a:xfrm>
            <a:off x="4348325" y="1764925"/>
            <a:ext cx="4347197" cy="2736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grpSp>
        <p:nvGrpSpPr>
          <p:cNvPr id="542" name="Google Shape;542;p43"/>
          <p:cNvGrpSpPr/>
          <p:nvPr/>
        </p:nvGrpSpPr>
        <p:grpSpPr>
          <a:xfrm>
            <a:off x="6055970" y="2178525"/>
            <a:ext cx="2418900" cy="1412700"/>
            <a:chOff x="715100" y="1600325"/>
            <a:chExt cx="2418900" cy="1412700"/>
          </a:xfrm>
        </p:grpSpPr>
        <p:sp>
          <p:nvSpPr>
            <p:cNvPr id="543" name="Google Shape;543;p43"/>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43"/>
            <p:cNvGrpSpPr/>
            <p:nvPr/>
          </p:nvGrpSpPr>
          <p:grpSpPr>
            <a:xfrm>
              <a:off x="715100" y="1600325"/>
              <a:ext cx="2327400" cy="1321200"/>
              <a:chOff x="715100" y="1600325"/>
              <a:chExt cx="2327400" cy="1321200"/>
            </a:xfrm>
          </p:grpSpPr>
          <p:sp>
            <p:nvSpPr>
              <p:cNvPr id="545" name="Google Shape;545;p43"/>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6" name="Google Shape;546;p43"/>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547" name="Google Shape;547;p43"/>
          <p:cNvGrpSpPr/>
          <p:nvPr/>
        </p:nvGrpSpPr>
        <p:grpSpPr>
          <a:xfrm>
            <a:off x="3362595" y="2178525"/>
            <a:ext cx="2418900" cy="1412700"/>
            <a:chOff x="715100" y="1600325"/>
            <a:chExt cx="2418900" cy="1412700"/>
          </a:xfrm>
        </p:grpSpPr>
        <p:sp>
          <p:nvSpPr>
            <p:cNvPr id="548" name="Google Shape;548;p43"/>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43"/>
            <p:cNvGrpSpPr/>
            <p:nvPr/>
          </p:nvGrpSpPr>
          <p:grpSpPr>
            <a:xfrm>
              <a:off x="715100" y="1600325"/>
              <a:ext cx="2327400" cy="1321200"/>
              <a:chOff x="715100" y="1600325"/>
              <a:chExt cx="2327400" cy="1321200"/>
            </a:xfrm>
          </p:grpSpPr>
          <p:sp>
            <p:nvSpPr>
              <p:cNvPr id="550" name="Google Shape;550;p43"/>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1" name="Google Shape;551;p43"/>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552" name="Google Shape;552;p43"/>
          <p:cNvGrpSpPr/>
          <p:nvPr/>
        </p:nvGrpSpPr>
        <p:grpSpPr>
          <a:xfrm>
            <a:off x="669225" y="2178525"/>
            <a:ext cx="2418900" cy="1412700"/>
            <a:chOff x="715100" y="1600325"/>
            <a:chExt cx="2418900" cy="1412700"/>
          </a:xfrm>
        </p:grpSpPr>
        <p:sp>
          <p:nvSpPr>
            <p:cNvPr id="553" name="Google Shape;553;p43"/>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43"/>
            <p:cNvGrpSpPr/>
            <p:nvPr/>
          </p:nvGrpSpPr>
          <p:grpSpPr>
            <a:xfrm>
              <a:off x="715100" y="1600325"/>
              <a:ext cx="2327400" cy="1321200"/>
              <a:chOff x="715100" y="1600325"/>
              <a:chExt cx="2327400" cy="1321200"/>
            </a:xfrm>
          </p:grpSpPr>
          <p:sp>
            <p:nvSpPr>
              <p:cNvPr id="555" name="Google Shape;555;p43"/>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6" name="Google Shape;556;p43"/>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sp>
        <p:nvSpPr>
          <p:cNvPr id="557" name="Google Shape;557;p43"/>
          <p:cNvSpPr txBox="1"/>
          <p:nvPr>
            <p:ph idx="13" type="subTitle"/>
          </p:nvPr>
        </p:nvSpPr>
        <p:spPr>
          <a:xfrm>
            <a:off x="736975" y="2469019"/>
            <a:ext cx="2194500" cy="8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lv">
                <a:latin typeface="Rubik"/>
                <a:ea typeface="Rubik"/>
                <a:cs typeface="Rubik"/>
                <a:sym typeface="Rubik"/>
              </a:rPr>
              <a:t>iekļaušanās laikā</a:t>
            </a:r>
            <a:endParaRPr>
              <a:latin typeface="Rubik"/>
              <a:ea typeface="Rubik"/>
              <a:cs typeface="Rubik"/>
              <a:sym typeface="Rubik"/>
            </a:endParaRPr>
          </a:p>
        </p:txBody>
      </p:sp>
      <p:sp>
        <p:nvSpPr>
          <p:cNvPr id="558" name="Google Shape;558;p43"/>
          <p:cNvSpPr txBox="1"/>
          <p:nvPr>
            <p:ph idx="7" type="subTitle"/>
          </p:nvPr>
        </p:nvSpPr>
        <p:spPr>
          <a:xfrm>
            <a:off x="3996650" y="2610325"/>
            <a:ext cx="11508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lv">
                <a:latin typeface="Rubik"/>
                <a:ea typeface="Rubik"/>
                <a:cs typeface="Rubik"/>
                <a:sym typeface="Rubik"/>
              </a:rPr>
              <a:t>bildes </a:t>
            </a:r>
            <a:endParaRPr>
              <a:latin typeface="Rubik"/>
              <a:ea typeface="Rubik"/>
              <a:cs typeface="Rubik"/>
              <a:sym typeface="Rubik"/>
            </a:endParaRPr>
          </a:p>
        </p:txBody>
      </p:sp>
      <p:sp>
        <p:nvSpPr>
          <p:cNvPr id="559" name="Google Shape;559;p43"/>
          <p:cNvSpPr txBox="1"/>
          <p:nvPr>
            <p:ph idx="8" type="subTitle"/>
          </p:nvPr>
        </p:nvSpPr>
        <p:spPr>
          <a:xfrm>
            <a:off x="6055975" y="2456132"/>
            <a:ext cx="2418900" cy="85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lv">
                <a:latin typeface="Rubik"/>
                <a:ea typeface="Rubik"/>
                <a:cs typeface="Rubik"/>
                <a:sym typeface="Rubik"/>
              </a:rPr>
              <a:t>p</a:t>
            </a:r>
            <a:r>
              <a:rPr lang="lv">
                <a:latin typeface="Rubik"/>
                <a:ea typeface="Rubik"/>
                <a:cs typeface="Rubik"/>
                <a:sym typeface="Rubik"/>
              </a:rPr>
              <a:t>rogrammas atkļūdošana</a:t>
            </a:r>
            <a:endParaRPr>
              <a:latin typeface="Rubik"/>
              <a:ea typeface="Rubik"/>
              <a:cs typeface="Rubik"/>
              <a:sym typeface="Rubik"/>
            </a:endParaRPr>
          </a:p>
        </p:txBody>
      </p:sp>
      <p:sp>
        <p:nvSpPr>
          <p:cNvPr id="560" name="Google Shape;560;p43"/>
          <p:cNvSpPr txBox="1"/>
          <p:nvPr>
            <p:ph type="title"/>
          </p:nvPr>
        </p:nvSpPr>
        <p:spPr>
          <a:xfrm>
            <a:off x="715050" y="8814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v" sz="3000"/>
              <a:t>problēmas ar kurām saskāros</a:t>
            </a:r>
            <a:endParaRPr sz="3000"/>
          </a:p>
        </p:txBody>
      </p:sp>
      <p:sp>
        <p:nvSpPr>
          <p:cNvPr id="561" name="Google Shape;561;p43"/>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3"/>
          <p:cNvSpPr/>
          <p:nvPr/>
        </p:nvSpPr>
        <p:spPr>
          <a:xfrm>
            <a:off x="715160" y="12527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4"/>
          <p:cNvSpPr txBox="1"/>
          <p:nvPr>
            <p:ph type="title"/>
          </p:nvPr>
        </p:nvSpPr>
        <p:spPr>
          <a:xfrm>
            <a:off x="715100" y="75557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v"/>
              <a:t>mani ieguvumi</a:t>
            </a:r>
            <a:endParaRPr/>
          </a:p>
        </p:txBody>
      </p:sp>
      <p:sp>
        <p:nvSpPr>
          <p:cNvPr id="569" name="Google Shape;569;p44"/>
          <p:cNvSpPr/>
          <p:nvPr/>
        </p:nvSpPr>
        <p:spPr>
          <a:xfrm>
            <a:off x="7507683" y="114420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a:off x="7971828" y="993377"/>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4"/>
          <p:cNvSpPr/>
          <p:nvPr/>
        </p:nvSpPr>
        <p:spPr>
          <a:xfrm>
            <a:off x="719989" y="106866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txBox="1"/>
          <p:nvPr/>
        </p:nvSpPr>
        <p:spPr>
          <a:xfrm>
            <a:off x="1177200" y="1886550"/>
            <a:ext cx="6330600" cy="1370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ubik"/>
              <a:buChar char="●"/>
            </a:pPr>
            <a:r>
              <a:rPr lang="lv" sz="1700">
                <a:solidFill>
                  <a:schemeClr val="dk1"/>
                </a:solidFill>
                <a:latin typeface="Rubik"/>
                <a:ea typeface="Rubik"/>
                <a:cs typeface="Rubik"/>
                <a:sym typeface="Rubik"/>
              </a:rPr>
              <a:t>Trenēju savas plānošanas spējas</a:t>
            </a:r>
            <a:endParaRPr sz="1700">
              <a:solidFill>
                <a:schemeClr val="dk1"/>
              </a:solidFill>
              <a:latin typeface="Rubik"/>
              <a:ea typeface="Rubik"/>
              <a:cs typeface="Rubik"/>
              <a:sym typeface="Rubik"/>
            </a:endParaRPr>
          </a:p>
          <a:p>
            <a:pPr indent="-336550" lvl="0" marL="457200" rtl="0" algn="l">
              <a:spcBef>
                <a:spcPts val="0"/>
              </a:spcBef>
              <a:spcAft>
                <a:spcPts val="0"/>
              </a:spcAft>
              <a:buClr>
                <a:schemeClr val="dk1"/>
              </a:buClr>
              <a:buSzPts val="1700"/>
              <a:buFont typeface="Rubik"/>
              <a:buChar char="●"/>
            </a:pPr>
            <a:r>
              <a:rPr lang="lv" sz="1700">
                <a:solidFill>
                  <a:schemeClr val="dk1"/>
                </a:solidFill>
                <a:latin typeface="Rubik"/>
                <a:ea typeface="Rubik"/>
                <a:cs typeface="Rubik"/>
                <a:sym typeface="Rubik"/>
              </a:rPr>
              <a:t>Pieredze projekta izstrādē</a:t>
            </a:r>
            <a:endParaRPr sz="1700">
              <a:solidFill>
                <a:schemeClr val="dk1"/>
              </a:solidFill>
              <a:latin typeface="Rubik"/>
              <a:ea typeface="Rubik"/>
              <a:cs typeface="Rubik"/>
              <a:sym typeface="Rubik"/>
            </a:endParaRPr>
          </a:p>
          <a:p>
            <a:pPr indent="-336550" lvl="0" marL="457200" rtl="0" algn="l">
              <a:spcBef>
                <a:spcPts val="0"/>
              </a:spcBef>
              <a:spcAft>
                <a:spcPts val="0"/>
              </a:spcAft>
              <a:buClr>
                <a:schemeClr val="dk1"/>
              </a:buClr>
              <a:buSzPts val="1700"/>
              <a:buFont typeface="Rubik"/>
              <a:buChar char="●"/>
            </a:pPr>
            <a:r>
              <a:rPr lang="lv" sz="1700">
                <a:solidFill>
                  <a:schemeClr val="dk1"/>
                </a:solidFill>
                <a:latin typeface="Rubik"/>
                <a:ea typeface="Rubik"/>
                <a:cs typeface="Rubik"/>
                <a:sym typeface="Rubik"/>
              </a:rPr>
              <a:t>Bāze nākotnes programmas turpināšanai/papildināšanai</a:t>
            </a:r>
            <a:endParaRPr sz="1700">
              <a:solidFill>
                <a:schemeClr val="dk1"/>
              </a:solidFill>
              <a:latin typeface="Rubik"/>
              <a:ea typeface="Rubik"/>
              <a:cs typeface="Rubik"/>
              <a:sym typeface="Rubik"/>
            </a:endParaRPr>
          </a:p>
          <a:p>
            <a:pPr indent="-336550" lvl="0" marL="457200" rtl="0" algn="l">
              <a:spcBef>
                <a:spcPts val="0"/>
              </a:spcBef>
              <a:spcAft>
                <a:spcPts val="0"/>
              </a:spcAft>
              <a:buClr>
                <a:schemeClr val="dk1"/>
              </a:buClr>
              <a:buSzPts val="1700"/>
              <a:buFont typeface="Rubik"/>
              <a:buChar char="●"/>
            </a:pPr>
            <a:r>
              <a:rPr lang="lv" sz="1700">
                <a:solidFill>
                  <a:schemeClr val="dk1"/>
                </a:solidFill>
                <a:latin typeface="Rubik"/>
                <a:ea typeface="Rubik"/>
                <a:cs typeface="Rubik"/>
                <a:sym typeface="Rubik"/>
              </a:rPr>
              <a:t>Python programmēšanas valodas dziļāka apguve</a:t>
            </a:r>
            <a:endParaRPr sz="1700">
              <a:solidFill>
                <a:schemeClr val="dk1"/>
              </a:solidFill>
              <a:latin typeface="Rubik"/>
              <a:ea typeface="Rubik"/>
              <a:cs typeface="Rubik"/>
              <a:sym typeface="Rubik"/>
            </a:endParaRPr>
          </a:p>
          <a:p>
            <a:pPr indent="-336550" lvl="0" marL="457200" rtl="0" algn="l">
              <a:spcBef>
                <a:spcPts val="0"/>
              </a:spcBef>
              <a:spcAft>
                <a:spcPts val="0"/>
              </a:spcAft>
              <a:buClr>
                <a:schemeClr val="dk1"/>
              </a:buClr>
              <a:buSzPts val="1700"/>
              <a:buFont typeface="Rubik"/>
              <a:buChar char="●"/>
            </a:pPr>
            <a:r>
              <a:rPr lang="lv" sz="1700">
                <a:solidFill>
                  <a:schemeClr val="dk1"/>
                </a:solidFill>
                <a:latin typeface="Rubik"/>
                <a:ea typeface="Rubik"/>
                <a:cs typeface="Rubik"/>
                <a:sym typeface="Rubik"/>
              </a:rPr>
              <a:t>Iemācījos izmitināšanu GitHub </a:t>
            </a:r>
            <a:endParaRPr sz="1700">
              <a:solidFill>
                <a:schemeClr val="dk1"/>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5"/>
          <p:cNvSpPr txBox="1"/>
          <p:nvPr>
            <p:ph type="title"/>
          </p:nvPr>
        </p:nvSpPr>
        <p:spPr>
          <a:xfrm>
            <a:off x="1899350" y="2228850"/>
            <a:ext cx="53454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lv"/>
              <a:t>Paldies par uzmanību!</a:t>
            </a:r>
            <a:endParaRPr/>
          </a:p>
        </p:txBody>
      </p:sp>
      <p:sp>
        <p:nvSpPr>
          <p:cNvPr id="578" name="Google Shape;578;p45"/>
          <p:cNvSpPr/>
          <p:nvPr/>
        </p:nvSpPr>
        <p:spPr>
          <a:xfrm>
            <a:off x="7507683" y="114420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
          <p:cNvSpPr/>
          <p:nvPr/>
        </p:nvSpPr>
        <p:spPr>
          <a:xfrm>
            <a:off x="7971828" y="993377"/>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
          <p:cNvSpPr/>
          <p:nvPr/>
        </p:nvSpPr>
        <p:spPr>
          <a:xfrm>
            <a:off x="719989" y="106866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 Colors UI Design for Agencies Green Variant by Slidesgo">
  <a:themeElements>
    <a:clrScheme name="Simple Light">
      <a:dk1>
        <a:srgbClr val="000000"/>
      </a:dk1>
      <a:lt1>
        <a:srgbClr val="E7F3E1"/>
      </a:lt1>
      <a:dk2>
        <a:srgbClr val="BCCCB5"/>
      </a:dk2>
      <a:lt2>
        <a:srgbClr val="E9BED7"/>
      </a:lt2>
      <a:accent1>
        <a:srgbClr val="E27CBB"/>
      </a:accent1>
      <a:accent2>
        <a:srgbClr val="FAEDB8"/>
      </a:accent2>
      <a:accent3>
        <a:srgbClr val="B6C1D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