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4" r:id="rId1"/>
    <p:sldMasterId id="2147483891" r:id="rId2"/>
  </p:sldMasterIdLst>
  <p:notesMasterIdLst>
    <p:notesMasterId r:id="rId42"/>
  </p:notesMasterIdLst>
  <p:handoutMasterIdLst>
    <p:handoutMasterId r:id="rId43"/>
  </p:handoutMasterIdLst>
  <p:sldIdLst>
    <p:sldId id="444" r:id="rId3"/>
    <p:sldId id="445" r:id="rId4"/>
    <p:sldId id="469" r:id="rId5"/>
    <p:sldId id="446" r:id="rId6"/>
    <p:sldId id="448" r:id="rId7"/>
    <p:sldId id="447" r:id="rId8"/>
    <p:sldId id="451" r:id="rId9"/>
    <p:sldId id="449" r:id="rId10"/>
    <p:sldId id="450" r:id="rId11"/>
    <p:sldId id="452" r:id="rId12"/>
    <p:sldId id="453" r:id="rId13"/>
    <p:sldId id="455" r:id="rId14"/>
    <p:sldId id="456" r:id="rId15"/>
    <p:sldId id="471" r:id="rId16"/>
    <p:sldId id="457" r:id="rId17"/>
    <p:sldId id="458" r:id="rId18"/>
    <p:sldId id="460" r:id="rId19"/>
    <p:sldId id="465" r:id="rId20"/>
    <p:sldId id="466" r:id="rId21"/>
    <p:sldId id="467" r:id="rId22"/>
    <p:sldId id="468" r:id="rId23"/>
    <p:sldId id="472" r:id="rId24"/>
    <p:sldId id="473" r:id="rId25"/>
    <p:sldId id="474" r:id="rId26"/>
    <p:sldId id="475" r:id="rId27"/>
    <p:sldId id="477" r:id="rId28"/>
    <p:sldId id="478" r:id="rId29"/>
    <p:sldId id="470" r:id="rId30"/>
    <p:sldId id="483" r:id="rId31"/>
    <p:sldId id="485" r:id="rId32"/>
    <p:sldId id="484" r:id="rId33"/>
    <p:sldId id="487" r:id="rId34"/>
    <p:sldId id="486" r:id="rId35"/>
    <p:sldId id="488" r:id="rId36"/>
    <p:sldId id="489" r:id="rId37"/>
    <p:sldId id="479" r:id="rId38"/>
    <p:sldId id="480" r:id="rId39"/>
    <p:sldId id="481" r:id="rId40"/>
    <p:sldId id="482" r:id="rId41"/>
  </p:sldIdLst>
  <p:sldSz cx="9144000" cy="5143500" type="screen16x9"/>
  <p:notesSz cx="6858000" cy="9144000"/>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672E31BB-9F53-944C-AFF7-1F240E61BE18}">
          <p14:sldIdLst/>
        </p14:section>
        <p14:section name="Cover Slides" id="{DACC9F6D-4555-EC4D-8EF5-BC43604DC2ED}">
          <p14:sldIdLst>
            <p14:sldId id="444"/>
            <p14:sldId id="445"/>
            <p14:sldId id="469"/>
            <p14:sldId id="446"/>
            <p14:sldId id="448"/>
            <p14:sldId id="447"/>
            <p14:sldId id="451"/>
            <p14:sldId id="449"/>
            <p14:sldId id="450"/>
            <p14:sldId id="452"/>
            <p14:sldId id="453"/>
            <p14:sldId id="455"/>
            <p14:sldId id="456"/>
            <p14:sldId id="471"/>
            <p14:sldId id="457"/>
            <p14:sldId id="458"/>
            <p14:sldId id="460"/>
            <p14:sldId id="465"/>
            <p14:sldId id="466"/>
            <p14:sldId id="467"/>
            <p14:sldId id="468"/>
            <p14:sldId id="472"/>
            <p14:sldId id="473"/>
            <p14:sldId id="474"/>
            <p14:sldId id="475"/>
            <p14:sldId id="477"/>
            <p14:sldId id="478"/>
            <p14:sldId id="470"/>
            <p14:sldId id="483"/>
            <p14:sldId id="485"/>
            <p14:sldId id="484"/>
            <p14:sldId id="487"/>
            <p14:sldId id="486"/>
            <p14:sldId id="488"/>
            <p14:sldId id="489"/>
            <p14:sldId id="479"/>
            <p14:sldId id="480"/>
            <p14:sldId id="481"/>
            <p14:sldId id="48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D9FE"/>
    <a:srgbClr val="FF8C95"/>
    <a:srgbClr val="B98CFD"/>
    <a:srgbClr val="454F83"/>
    <a:srgbClr val="408BFC"/>
    <a:srgbClr val="FFFF00"/>
    <a:srgbClr val="88A9C2"/>
    <a:srgbClr val="FFCFE1"/>
    <a:srgbClr val="C1C7CD"/>
    <a:srgbClr val="A2A9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보통 스타일 4 - 강조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보통 스타일 4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5"/>
    <p:restoredTop sz="96438"/>
  </p:normalViewPr>
  <p:slideViewPr>
    <p:cSldViewPr snapToGrid="0" snapToObjects="1">
      <p:cViewPr>
        <p:scale>
          <a:sx n="160" d="100"/>
          <a:sy n="160" d="100"/>
        </p:scale>
        <p:origin x="384" y="44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00" d="100"/>
          <a:sy n="100" d="100"/>
        </p:scale>
        <p:origin x="3720"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panose="020B0503050203000203" pitchFamily="34" charset="0"/>
                <a:ea typeface="IBM Plex Sans" charset="0"/>
                <a:cs typeface="IBM Plex Sans" charset="0"/>
              </a:rPr>
              <a:pPr algn="l"/>
              <a:t>‹#›</a:t>
            </a:fld>
            <a:endParaRPr lang="en-US" sz="600" dirty="0">
              <a:solidFill>
                <a:schemeClr val="bg1"/>
              </a:solidFill>
              <a:latin typeface="IBM Plex Sans" panose="020B0503050203000203" pitchFamily="34" charset="0"/>
              <a:ea typeface="IBM Plex Sans" charset="0"/>
              <a:cs typeface="IBM Plex Sans"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IBM Plex Sans" panose="020B0503050203000203" pitchFamily="34" charset="0"/>
                <a:ea typeface="IBM Plex Sans" charset="0"/>
                <a:cs typeface="IBM Plex Sans" charset="0"/>
              </a:rPr>
              <a:t>Group Name / DOC ID / Month XX, 2019 / © 2019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22450" y="228600"/>
            <a:ext cx="3213100" cy="1807369"/>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803275" marR="0" lvl="4" indent="-171450" algn="l" defTabSz="914400" rtl="0" eaLnBrk="1" fontAlgn="base" latinLnBrk="0" hangingPunct="1">
              <a:lnSpc>
                <a:spcPct val="100000"/>
              </a:lnSpc>
              <a:spcBef>
                <a:spcPts val="600"/>
              </a:spcBef>
              <a:spcAft>
                <a:spcPct val="0"/>
              </a:spcAft>
              <a:buClr>
                <a:srgbClr val="000000"/>
              </a:buClr>
              <a:buSzTx/>
              <a:buFont typeface=".AppleSystemUIFont" charset="-120"/>
              <a:buChar char="»"/>
              <a:tabLst/>
              <a:defRPr/>
            </a:pPr>
            <a:r>
              <a:rPr kumimoji="0" lang="en-US" sz="10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Fifth level</a:t>
            </a: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r>
              <a:rPr lang="en-US" dirty="0"/>
              <a:t>Group Name / DOC ID / Month XX, 2019 / © 2019 IBM Corporation</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914400" rtl="0" eaLnBrk="1" latinLnBrk="0" hangingPunct="1">
      <a:spcBef>
        <a:spcPts val="600"/>
      </a:spcBef>
      <a:defRPr sz="1000" b="0" i="0" kern="1200">
        <a:solidFill>
          <a:schemeClr val="bg1"/>
        </a:solidFill>
        <a:latin typeface="IBM Plex Sans" panose="020B0503050203000203" pitchFamily="34" charset="0"/>
        <a:ea typeface="+mn-ea"/>
        <a:cs typeface="+mn-cs"/>
      </a:defRPr>
    </a:lvl1pPr>
    <a:lvl2pPr marL="174625" indent="-169863" algn="l" defTabSz="914400" rtl="0" eaLnBrk="1" latinLnBrk="0" hangingPunct="1">
      <a:spcBef>
        <a:spcPts val="600"/>
      </a:spcBef>
      <a:buFont typeface="System Font Regular"/>
      <a:buChar char="–"/>
      <a:tabLst/>
      <a:defRPr sz="1000" b="0" i="0" kern="1200">
        <a:solidFill>
          <a:schemeClr val="bg1"/>
        </a:solidFill>
        <a:latin typeface="IBM Plex Sans" panose="020B0503050203000203" pitchFamily="34" charset="0"/>
        <a:ea typeface="+mn-ea"/>
        <a:cs typeface="+mn-cs"/>
      </a:defRPr>
    </a:lvl2pPr>
    <a:lvl3pPr marL="347472" indent="-173736" algn="l" defTabSz="914400" rtl="0" eaLnBrk="1" latinLnBrk="0" hangingPunct="1">
      <a:spcBef>
        <a:spcPts val="600"/>
      </a:spcBef>
      <a:buFont typeface="Arial" panose="020B0604020202020204" pitchFamily="34" charset="0"/>
      <a:buChar char="•"/>
      <a:tabLst/>
      <a:defRPr sz="1000" b="0" i="0" kern="1200">
        <a:solidFill>
          <a:schemeClr val="bg1"/>
        </a:solidFill>
        <a:latin typeface="IBM Plex Sans" panose="020B0503050203000203" pitchFamily="34" charset="0"/>
        <a:ea typeface="+mn-ea"/>
        <a:cs typeface="+mn-cs"/>
      </a:defRPr>
    </a:lvl3pPr>
    <a:lvl4pPr marL="630936" indent="-173736" algn="l" defTabSz="914400" rtl="0" eaLnBrk="1" latinLnBrk="0" hangingPunct="1">
      <a:spcBef>
        <a:spcPts val="600"/>
      </a:spcBef>
      <a:buFont typeface="System Font Regular"/>
      <a:buChar char="–"/>
      <a:tabLst/>
      <a:defRPr sz="1000" b="0" i="0" kern="1200">
        <a:solidFill>
          <a:schemeClr val="bg1"/>
        </a:solidFill>
        <a:latin typeface="IBM Plex Sans" panose="020B0503050203000203" pitchFamily="34" charset="0"/>
        <a:ea typeface="+mn-ea"/>
        <a:cs typeface="+mn-cs"/>
      </a:defRPr>
    </a:lvl4pPr>
    <a:lvl5pPr marL="174625" marR="0" indent="-169863" algn="l" defTabSz="914400" rtl="0" eaLnBrk="1" fontAlgn="base" latinLnBrk="0" hangingPunct="1">
      <a:lnSpc>
        <a:spcPct val="100000"/>
      </a:lnSpc>
      <a:spcBef>
        <a:spcPts val="600"/>
      </a:spcBef>
      <a:spcAft>
        <a:spcPct val="0"/>
      </a:spcAft>
      <a:buClr>
        <a:srgbClr val="000000"/>
      </a:buClr>
      <a:buSzTx/>
      <a:buFont typeface=".AppleSystemUIFont" charset="-120"/>
      <a:buChar char="»"/>
      <a:tabLst/>
      <a:defRPr sz="1000" b="0" i="0" kern="1200">
        <a:solidFill>
          <a:schemeClr val="bg1"/>
        </a:solidFill>
        <a:latin typeface="IBM Plex Sans" panose="020B050305020300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hyperlink" Target="https://www.ibm.com/legal/copytrade" TargetMode="External"/><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hyperlink" Target="https://www.ibm.com/legal/copytrade" TargetMode="External"/><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1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dirty="0"/>
              <a:t>© 2020 IBM Corporation</a:t>
            </a:r>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10312" y="201170"/>
            <a:ext cx="4142232" cy="363606"/>
          </a:xfrm>
        </p:spPr>
        <p:txBody>
          <a:bodyPr/>
          <a:lstStyle>
            <a:lvl1pPr>
              <a:defRPr/>
            </a:lvl1pPr>
          </a:lstStyle>
          <a:p>
            <a:r>
              <a:rPr lang="en-US" dirty="0" err="1"/>
              <a:t>Qiskit</a:t>
            </a:r>
            <a:r>
              <a:rPr lang="en-US" dirty="0"/>
              <a:t> Template</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16662" y="990317"/>
            <a:ext cx="4118013" cy="251217"/>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16661" y="1256728"/>
            <a:ext cx="4118013" cy="251344"/>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userDrawn="1"/>
        </p:nvCxnSpPr>
        <p:spPr bwMode="auto">
          <a:xfrm>
            <a:off x="235892" y="771088"/>
            <a:ext cx="548574"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B04D3608-45B3-5944-AE87-1A17A3C2796F}"/>
              </a:ext>
            </a:extLst>
          </p:cNvPr>
          <p:cNvPicPr>
            <a:picLocks noChangeAspect="1"/>
          </p:cNvPicPr>
          <p:nvPr userDrawn="1"/>
        </p:nvPicPr>
        <p:blipFill>
          <a:blip r:embed="rId2"/>
          <a:stretch>
            <a:fillRect/>
          </a:stretch>
        </p:blipFill>
        <p:spPr>
          <a:xfrm>
            <a:off x="7789333" y="4659672"/>
            <a:ext cx="1126000" cy="350898"/>
          </a:xfrm>
          <a:prstGeom prst="rect">
            <a:avLst/>
          </a:prstGeom>
        </p:spPr>
      </p:pic>
    </p:spTree>
    <p:extLst>
      <p:ext uri="{BB962C8B-B14F-4D97-AF65-F5344CB8AC3E}">
        <p14:creationId xmlns:p14="http://schemas.microsoft.com/office/powerpoint/2010/main" val="3576680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Xlg text / fact + image">
    <p:spTree>
      <p:nvGrpSpPr>
        <p:cNvPr id="1" name=""/>
        <p:cNvGrpSpPr/>
        <p:nvPr/>
      </p:nvGrpSpPr>
      <p:grpSpPr>
        <a:xfrm>
          <a:off x="0" y="0"/>
          <a:ext cx="0" cy="0"/>
          <a:chOff x="0" y="0"/>
          <a:chExt cx="0" cy="0"/>
        </a:xfrm>
      </p:grpSpPr>
      <p:sp>
        <p:nvSpPr>
          <p:cNvPr id="6" name="Text Placeholder"/>
          <p:cNvSpPr>
            <a:spLocks noGrp="1"/>
          </p:cNvSpPr>
          <p:nvPr>
            <p:ph type="body" sz="quarter" idx="12" hasCustomPrompt="1"/>
          </p:nvPr>
        </p:nvSpPr>
        <p:spPr>
          <a:xfrm>
            <a:off x="155448" y="1152144"/>
            <a:ext cx="4206240" cy="3361944"/>
          </a:xfrm>
        </p:spPr>
        <p:txBody>
          <a:bodyPr/>
          <a:lstStyle>
            <a:lvl1pPr>
              <a:lnSpc>
                <a:spcPct val="90000"/>
              </a:lnSpc>
              <a:defRPr sz="9200" b="0" i="0">
                <a:solidFill>
                  <a:schemeClr val="accent4"/>
                </a:solidFill>
                <a:latin typeface="IBM Plex Sans SemiBold" panose="020B0503050203000203" pitchFamily="34" charset="77"/>
              </a:defRPr>
            </a:lvl1pPr>
          </a:lstStyle>
          <a:p>
            <a:pPr lvl="0"/>
            <a:r>
              <a:rPr lang="en-US" dirty="0"/>
              <a:t>100%</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ko-KR" altLang="en-US"/>
              <a:t>그림을 추가하려면 아이콘을 클릭하십시오</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Text Placeholder 10">
            <a:extLst>
              <a:ext uri="{FF2B5EF4-FFF2-40B4-BE49-F238E27FC236}">
                <a16:creationId xmlns:a16="http://schemas.microsoft.com/office/drawing/2014/main" id="{3819BBD0-4F00-B447-A473-76BA52FA8048}"/>
              </a:ext>
            </a:extLst>
          </p:cNvPr>
          <p:cNvSpPr>
            <a:spLocks noGrp="1"/>
          </p:cNvSpPr>
          <p:nvPr>
            <p:ph type="body" sz="quarter" idx="15" hasCustomPrompt="1"/>
          </p:nvPr>
        </p:nvSpPr>
        <p:spPr>
          <a:xfrm>
            <a:off x="219456" y="173736"/>
            <a:ext cx="3794760" cy="859536"/>
          </a:xfrm>
        </p:spPr>
        <p:txBody>
          <a:bodyPr/>
          <a:lstStyle>
            <a:lvl1pPr>
              <a:defRPr sz="2000"/>
            </a:lvl1pPr>
            <a:lvl2pPr marL="0" indent="0">
              <a:buNone/>
              <a:defRPr/>
            </a:lvl2pPr>
          </a:lstStyle>
          <a:p>
            <a:pPr lvl="0"/>
            <a:r>
              <a:rPr lang="en-US" dirty="0"/>
              <a:t>Title with </a:t>
            </a:r>
            <a:r>
              <a:rPr lang="en-US" dirty="0" err="1"/>
              <a:t>xlg</a:t>
            </a:r>
            <a:r>
              <a:rPr lang="en-US" dirty="0"/>
              <a:t> text + optional ½ image</a:t>
            </a:r>
          </a:p>
        </p:txBody>
      </p:sp>
      <p:pic>
        <p:nvPicPr>
          <p:cNvPr id="8" name="Picture 7">
            <a:extLst>
              <a:ext uri="{FF2B5EF4-FFF2-40B4-BE49-F238E27FC236}">
                <a16:creationId xmlns:a16="http://schemas.microsoft.com/office/drawing/2014/main" id="{7BA59259-AA31-654E-97CA-EC574BEA60AB}"/>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9" name="Footer Placeholder">
            <a:extLst>
              <a:ext uri="{FF2B5EF4-FFF2-40B4-BE49-F238E27FC236}">
                <a16:creationId xmlns:a16="http://schemas.microsoft.com/office/drawing/2014/main" id="{6EB3ECEA-C42B-5942-9D65-C3B4A8DEC1EE}"/>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1768128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itle 4">
            <a:extLst>
              <a:ext uri="{FF2B5EF4-FFF2-40B4-BE49-F238E27FC236}">
                <a16:creationId xmlns:a16="http://schemas.microsoft.com/office/drawing/2014/main" id="{03DEF12C-8D9D-364C-AEC2-B435FF41B7C7}"/>
              </a:ext>
            </a:extLst>
          </p:cNvPr>
          <p:cNvSpPr>
            <a:spLocks noGrp="1"/>
          </p:cNvSpPr>
          <p:nvPr>
            <p:ph type="title" hasCustomPrompt="1"/>
          </p:nvPr>
        </p:nvSpPr>
        <p:spPr>
          <a:xfrm>
            <a:off x="73152" y="201168"/>
            <a:ext cx="5465275" cy="1729232"/>
          </a:xfrm>
        </p:spPr>
        <p:txBody>
          <a:bodyPr/>
          <a:lstStyle>
            <a:lvl1pPr marL="164592" indent="-164592">
              <a:defRPr>
                <a:solidFill>
                  <a:schemeClr val="accent4"/>
                </a:solidFill>
              </a:defRPr>
            </a:lvl1pPr>
          </a:lstStyle>
          <a:p>
            <a:r>
              <a:rPr lang="en-US" dirty="0"/>
              <a:t>“Template for a single quote: adjust optional author information to have similar spacing at the end of the quote.”</a:t>
            </a:r>
          </a:p>
        </p:txBody>
      </p:sp>
      <p:sp>
        <p:nvSpPr>
          <p:cNvPr id="12" name="Text Placeholder 11">
            <a:extLst>
              <a:ext uri="{FF2B5EF4-FFF2-40B4-BE49-F238E27FC236}">
                <a16:creationId xmlns:a16="http://schemas.microsoft.com/office/drawing/2014/main" id="{67826A83-0471-7649-B205-FFC505DA313F}"/>
              </a:ext>
            </a:extLst>
          </p:cNvPr>
          <p:cNvSpPr>
            <a:spLocks noGrp="1"/>
          </p:cNvSpPr>
          <p:nvPr>
            <p:ph type="body" sz="quarter" idx="14" hasCustomPrompt="1"/>
          </p:nvPr>
        </p:nvSpPr>
        <p:spPr>
          <a:xfrm>
            <a:off x="219456" y="1943280"/>
            <a:ext cx="4123944" cy="246888"/>
          </a:xfrm>
        </p:spPr>
        <p:txBody>
          <a:bodyPr/>
          <a:lstStyle>
            <a:lvl1pPr>
              <a:defRPr>
                <a:solidFill>
                  <a:schemeClr val="tx2"/>
                </a:solidFill>
              </a:defRPr>
            </a:lvl1pPr>
            <a:lvl2pPr marL="0" indent="0">
              <a:buNone/>
              <a:defRPr/>
            </a:lvl2pPr>
          </a:lstStyle>
          <a:p>
            <a:pPr lvl="0"/>
            <a:r>
              <a:rPr lang="en-US" dirty="0"/>
              <a:t>Richard P. Feynman</a:t>
            </a:r>
          </a:p>
        </p:txBody>
      </p:sp>
      <p:sp>
        <p:nvSpPr>
          <p:cNvPr id="14" name="Text Placeholder 13">
            <a:extLst>
              <a:ext uri="{FF2B5EF4-FFF2-40B4-BE49-F238E27FC236}">
                <a16:creationId xmlns:a16="http://schemas.microsoft.com/office/drawing/2014/main" id="{48B5E467-58C7-4043-A863-8B0F691F403C}"/>
              </a:ext>
            </a:extLst>
          </p:cNvPr>
          <p:cNvSpPr>
            <a:spLocks noGrp="1"/>
          </p:cNvSpPr>
          <p:nvPr>
            <p:ph type="body" sz="quarter" idx="15" hasCustomPrompt="1"/>
          </p:nvPr>
        </p:nvSpPr>
        <p:spPr>
          <a:xfrm>
            <a:off x="219456" y="2201719"/>
            <a:ext cx="4114800" cy="246888"/>
          </a:xfrm>
        </p:spPr>
        <p:txBody>
          <a:bodyPr/>
          <a:lstStyle>
            <a:lvl1pPr>
              <a:defRPr b="0" i="1">
                <a:solidFill>
                  <a:schemeClr val="tx2"/>
                </a:solidFill>
                <a:latin typeface="IBM Plex Sans" panose="020B0503050203000203" pitchFamily="34" charset="0"/>
              </a:defRPr>
            </a:lvl1pPr>
            <a:lvl2pPr marL="0" indent="0">
              <a:buNone/>
              <a:defRPr/>
            </a:lvl2pPr>
          </a:lstStyle>
          <a:p>
            <a:pPr lvl="0"/>
            <a:r>
              <a:rPr lang="en-US" dirty="0"/>
              <a:t>Simulating Physics with Computers, 1981</a:t>
            </a:r>
          </a:p>
        </p:txBody>
      </p:sp>
      <p:pic>
        <p:nvPicPr>
          <p:cNvPr id="8" name="Picture 7">
            <a:extLst>
              <a:ext uri="{FF2B5EF4-FFF2-40B4-BE49-F238E27FC236}">
                <a16:creationId xmlns:a16="http://schemas.microsoft.com/office/drawing/2014/main" id="{4180B920-2FAB-3443-8C98-23FB9C0646C1}"/>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9" name="Footer Placeholder">
            <a:extLst>
              <a:ext uri="{FF2B5EF4-FFF2-40B4-BE49-F238E27FC236}">
                <a16:creationId xmlns:a16="http://schemas.microsoft.com/office/drawing/2014/main" id="{642A4B5D-B10D-D84A-BE8E-DF034002A939}"/>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1677631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full width image ">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Picture Placeholder">
            <a:extLst>
              <a:ext uri="{FF2B5EF4-FFF2-40B4-BE49-F238E27FC236}">
                <a16:creationId xmlns:a16="http://schemas.microsoft.com/office/drawing/2014/main" id="{4689A64A-A783-D24D-9765-5E12B636FF62}"/>
              </a:ext>
            </a:extLst>
          </p:cNvPr>
          <p:cNvSpPr>
            <a:spLocks noGrp="1"/>
          </p:cNvSpPr>
          <p:nvPr>
            <p:ph type="pic" sz="quarter" idx="12"/>
          </p:nvPr>
        </p:nvSpPr>
        <p:spPr>
          <a:xfrm>
            <a:off x="793488" y="1276350"/>
            <a:ext cx="7557025" cy="3867150"/>
          </a:xfrm>
        </p:spPr>
        <p:txBody>
          <a:bodyPr lIns="91440" tIns="91440" rIns="91440" bIns="91440"/>
          <a:lstStyle/>
          <a:p>
            <a:r>
              <a:rPr lang="ko-KR" altLang="en-US"/>
              <a:t>그림을 추가하려면 아이콘을 클릭하십시오</a:t>
            </a:r>
            <a:endParaRPr lang="en-US" dirty="0"/>
          </a:p>
        </p:txBody>
      </p:sp>
      <p:sp>
        <p:nvSpPr>
          <p:cNvPr id="6" name="Title 5">
            <a:extLst>
              <a:ext uri="{FF2B5EF4-FFF2-40B4-BE49-F238E27FC236}">
                <a16:creationId xmlns:a16="http://schemas.microsoft.com/office/drawing/2014/main" id="{0DE8E457-FCF1-FB4D-B0AD-3250264B8242}"/>
              </a:ext>
            </a:extLst>
          </p:cNvPr>
          <p:cNvSpPr>
            <a:spLocks noGrp="1"/>
          </p:cNvSpPr>
          <p:nvPr>
            <p:ph type="title"/>
          </p:nvPr>
        </p:nvSpPr>
        <p:spPr>
          <a:xfrm>
            <a:off x="71803158" y="424434"/>
            <a:ext cx="4142232" cy="4294632"/>
          </a:xfrm>
        </p:spPr>
        <p:txBody>
          <a:bodyPr/>
          <a:lstStyle/>
          <a:p>
            <a:r>
              <a:rPr lang="ko-KR" altLang="en-US"/>
              <a:t>마스터 제목 스타일 편집</a:t>
            </a:r>
            <a:endParaRPr lang="en-US"/>
          </a:p>
        </p:txBody>
      </p:sp>
      <p:sp>
        <p:nvSpPr>
          <p:cNvPr id="11" name="Text Placeholder 10">
            <a:extLst>
              <a:ext uri="{FF2B5EF4-FFF2-40B4-BE49-F238E27FC236}">
                <a16:creationId xmlns:a16="http://schemas.microsoft.com/office/drawing/2014/main" id="{F721CEEA-2F0E-BC48-998B-4A0A2A47691B}"/>
              </a:ext>
            </a:extLst>
          </p:cNvPr>
          <p:cNvSpPr>
            <a:spLocks noGrp="1"/>
          </p:cNvSpPr>
          <p:nvPr>
            <p:ph type="body" sz="quarter" idx="14" hasCustomPrompt="1"/>
          </p:nvPr>
        </p:nvSpPr>
        <p:spPr>
          <a:xfrm>
            <a:off x="219456" y="173736"/>
            <a:ext cx="4123944" cy="987552"/>
          </a:xfrm>
        </p:spPr>
        <p:txBody>
          <a:bodyPr/>
          <a:lstStyle>
            <a:lvl1pPr>
              <a:defRPr sz="2000"/>
            </a:lvl1pPr>
            <a:lvl2pPr marL="0" indent="0">
              <a:buNone/>
              <a:defRPr/>
            </a:lvl2pPr>
          </a:lstStyle>
          <a:p>
            <a:pPr lvl="0"/>
            <a:r>
              <a:rPr lang="en-US" dirty="0"/>
              <a:t>Title + image below</a:t>
            </a:r>
          </a:p>
        </p:txBody>
      </p:sp>
      <p:pic>
        <p:nvPicPr>
          <p:cNvPr id="8" name="Picture 7">
            <a:extLst>
              <a:ext uri="{FF2B5EF4-FFF2-40B4-BE49-F238E27FC236}">
                <a16:creationId xmlns:a16="http://schemas.microsoft.com/office/drawing/2014/main" id="{FBA4B59C-B36E-D54C-B946-91E1A82DB933}"/>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9" name="Footer Placeholder">
            <a:extLst>
              <a:ext uri="{FF2B5EF4-FFF2-40B4-BE49-F238E27FC236}">
                <a16:creationId xmlns:a16="http://schemas.microsoft.com/office/drawing/2014/main" id="{44261C11-94E5-3A46-AA2E-0CA319CFB44F}"/>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1880521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content righ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4294632"/>
          </a:xfrm>
        </p:spPr>
        <p:txBody>
          <a:bodyPr/>
          <a:lstStyle/>
          <a:p>
            <a:r>
              <a:rPr lang="en-US" dirty="0"/>
              <a:t>Title + content right</a:t>
            </a:r>
          </a:p>
        </p:txBody>
      </p:sp>
      <p:sp>
        <p:nvSpPr>
          <p:cNvPr id="6" name="Text Placeholder"/>
          <p:cNvSpPr>
            <a:spLocks noGrp="1"/>
          </p:cNvSpPr>
          <p:nvPr>
            <p:ph type="body" sz="quarter" idx="12"/>
          </p:nvPr>
        </p:nvSpPr>
        <p:spPr>
          <a:xfrm>
            <a:off x="4791456" y="201168"/>
            <a:ext cx="4123944" cy="4294632"/>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Footer Placeholder">
            <a:extLst>
              <a:ext uri="{FF2B5EF4-FFF2-40B4-BE49-F238E27FC236}">
                <a16:creationId xmlns:a16="http://schemas.microsoft.com/office/drawing/2014/main" id="{F9B03F50-56E0-3A44-B447-1A2FDAD9DD07}"/>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684599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 1 column">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1" y="201168"/>
            <a:ext cx="6437623" cy="804672"/>
          </a:xfrm>
        </p:spPr>
        <p:txBody>
          <a:bodyPr/>
          <a:lstStyle>
            <a:lvl1pPr>
              <a:defRPr/>
            </a:lvl1pPr>
          </a:lstStyle>
          <a:p>
            <a:r>
              <a:rPr lang="en-US" dirty="0"/>
              <a:t>Title + 1 column</a:t>
            </a:r>
          </a:p>
        </p:txBody>
      </p:sp>
      <p:sp>
        <p:nvSpPr>
          <p:cNvPr id="6" name="Text Placeholder"/>
          <p:cNvSpPr>
            <a:spLocks noGrp="1"/>
          </p:cNvSpPr>
          <p:nvPr>
            <p:ph type="body" sz="quarter" idx="12"/>
          </p:nvPr>
        </p:nvSpPr>
        <p:spPr>
          <a:xfrm>
            <a:off x="219456" y="1243584"/>
            <a:ext cx="8705269"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8" name="Picture 7">
            <a:extLst>
              <a:ext uri="{FF2B5EF4-FFF2-40B4-BE49-F238E27FC236}">
                <a16:creationId xmlns:a16="http://schemas.microsoft.com/office/drawing/2014/main" id="{1CACC356-0F99-0E43-AB58-2F12C129B745}"/>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7" name="Footer Placeholder">
            <a:extLst>
              <a:ext uri="{FF2B5EF4-FFF2-40B4-BE49-F238E27FC236}">
                <a16:creationId xmlns:a16="http://schemas.microsoft.com/office/drawing/2014/main" id="{E77755DA-884E-AC40-B616-B912F333AA3F}"/>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33732574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2 columns (1/2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1" y="201168"/>
            <a:ext cx="6437623" cy="804672"/>
          </a:xfrm>
        </p:spPr>
        <p:txBody>
          <a:bodyPr/>
          <a:lstStyle>
            <a:lvl1pPr>
              <a:defRPr/>
            </a:lvl1pPr>
          </a:lstStyle>
          <a:p>
            <a:r>
              <a:rPr lang="en-US" dirty="0"/>
              <a:t>Title + 2 columns (½ - ½)</a:t>
            </a:r>
          </a:p>
        </p:txBody>
      </p:sp>
      <p:sp>
        <p:nvSpPr>
          <p:cNvPr id="7" name="Content Placeholder"/>
          <p:cNvSpPr>
            <a:spLocks noGrp="1"/>
          </p:cNvSpPr>
          <p:nvPr>
            <p:ph sz="quarter" idx="13"/>
          </p:nvPr>
        </p:nvSpPr>
        <p:spPr>
          <a:xfrm>
            <a:off x="4791456" y="1243584"/>
            <a:ext cx="4123944" cy="3252216"/>
          </a:xfrm>
        </p:spPr>
        <p:txBody>
          <a:bodyPr/>
          <a:lstStyle>
            <a:lvl1pPr>
              <a:defRPr sz="1400"/>
            </a:lvl1pPr>
          </a:lstStyle>
          <a:p>
            <a:pPr lvl="0"/>
            <a:r>
              <a:rPr lang="ko-KR" altLang="en-US"/>
              <a:t>마스터 텍스트 스타일을 편집하려면 클릭</a:t>
            </a:r>
          </a:p>
        </p:txBody>
      </p:sp>
      <p:sp>
        <p:nvSpPr>
          <p:cNvPr id="6" name="Text Placeholder"/>
          <p:cNvSpPr>
            <a:spLocks noGrp="1"/>
          </p:cNvSpPr>
          <p:nvPr>
            <p:ph type="body" sz="quarter" idx="12"/>
          </p:nvPr>
        </p:nvSpPr>
        <p:spPr>
          <a:xfrm>
            <a:off x="219456" y="1243584"/>
            <a:ext cx="4123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AB1EA5C5-1290-BA40-A795-C9598C468C2D}"/>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8" name="Footer Placeholder">
            <a:extLst>
              <a:ext uri="{FF2B5EF4-FFF2-40B4-BE49-F238E27FC236}">
                <a16:creationId xmlns:a16="http://schemas.microsoft.com/office/drawing/2014/main" id="{A6CF4744-28C9-DE43-B37D-49FDECD28E05}"/>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253502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2 columns (1/4 - 3/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lvl1pPr>
              <a:defRPr/>
            </a:lvl1pPr>
          </a:lstStyle>
          <a:p>
            <a:r>
              <a:rPr lang="en-US" dirty="0"/>
              <a:t>Title + 2 columns (¼ - ¾)</a:t>
            </a:r>
          </a:p>
        </p:txBody>
      </p:sp>
      <p:sp>
        <p:nvSpPr>
          <p:cNvPr id="6" name="Text Placeholder 1"/>
          <p:cNvSpPr>
            <a:spLocks noGrp="1"/>
          </p:cNvSpPr>
          <p:nvPr>
            <p:ph type="body" sz="quarter" idx="12"/>
          </p:nvPr>
        </p:nvSpPr>
        <p:spPr>
          <a:xfrm>
            <a:off x="219456" y="1243584"/>
            <a:ext cx="1837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05456" y="1243584"/>
            <a:ext cx="6400800"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pic>
        <p:nvPicPr>
          <p:cNvPr id="8" name="Picture 7">
            <a:extLst>
              <a:ext uri="{FF2B5EF4-FFF2-40B4-BE49-F238E27FC236}">
                <a16:creationId xmlns:a16="http://schemas.microsoft.com/office/drawing/2014/main" id="{76147695-FEE4-5E4B-BC80-907AD3565FBE}"/>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10" name="Footer Placeholder">
            <a:extLst>
              <a:ext uri="{FF2B5EF4-FFF2-40B4-BE49-F238E27FC236}">
                <a16:creationId xmlns:a16="http://schemas.microsoft.com/office/drawing/2014/main" id="{CBBA70B4-ABBA-D14C-BBD7-84D09C6A157D}"/>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556769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3 columns (1/4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lvl1pPr>
              <a:defRPr/>
            </a:lvl1pPr>
          </a:lstStyle>
          <a:p>
            <a:r>
              <a:rPr lang="en-US" dirty="0"/>
              <a:t>Title + 3 columns (¼ - ¼ - ½) </a:t>
            </a:r>
          </a:p>
        </p:txBody>
      </p:sp>
      <p:sp>
        <p:nvSpPr>
          <p:cNvPr id="6" name="Text Placeholder 1"/>
          <p:cNvSpPr>
            <a:spLocks noGrp="1"/>
          </p:cNvSpPr>
          <p:nvPr>
            <p:ph type="body" sz="quarter" idx="12"/>
          </p:nvPr>
        </p:nvSpPr>
        <p:spPr>
          <a:xfrm>
            <a:off x="219456" y="1243584"/>
            <a:ext cx="1837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8" name="Text Placeholder 2"/>
          <p:cNvSpPr>
            <a:spLocks noGrp="1"/>
          </p:cNvSpPr>
          <p:nvPr>
            <p:ph type="body" sz="quarter" idx="13" hasCustomPrompt="1"/>
          </p:nvPr>
        </p:nvSpPr>
        <p:spPr>
          <a:xfrm>
            <a:off x="2505456" y="1243584"/>
            <a:ext cx="1837944" cy="3252216"/>
          </a:xfrm>
        </p:spPr>
        <p:txBody>
          <a:bodyPr/>
          <a:lstStyle/>
          <a:p>
            <a:pPr lvl="0"/>
            <a:r>
              <a:rPr lang="en-US" dirty="0"/>
              <a:t>Optional 2nd </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Content Placeholder">
            <a:extLst>
              <a:ext uri="{FF2B5EF4-FFF2-40B4-BE49-F238E27FC236}">
                <a16:creationId xmlns:a16="http://schemas.microsoft.com/office/drawing/2014/main" id="{28498EF9-40E8-9442-BA1B-A45C4AF83CB5}"/>
              </a:ext>
            </a:extLst>
          </p:cNvPr>
          <p:cNvSpPr>
            <a:spLocks noGrp="1"/>
          </p:cNvSpPr>
          <p:nvPr>
            <p:ph sz="quarter" idx="14"/>
          </p:nvPr>
        </p:nvSpPr>
        <p:spPr>
          <a:xfrm>
            <a:off x="4791456" y="1243584"/>
            <a:ext cx="4123944" cy="3252216"/>
          </a:xfrm>
        </p:spPr>
        <p:txBody>
          <a:bodyPr/>
          <a:lstStyle>
            <a:lvl1pPr>
              <a:defRPr sz="1400"/>
            </a:lvl1pPr>
          </a:lstStyle>
          <a:p>
            <a:pPr lvl="0"/>
            <a:r>
              <a:rPr lang="ko-KR" altLang="en-US"/>
              <a:t>마스터 텍스트 스타일을 편집하려면 클릭</a:t>
            </a:r>
          </a:p>
        </p:txBody>
      </p:sp>
      <p:pic>
        <p:nvPicPr>
          <p:cNvPr id="10" name="Picture 9">
            <a:extLst>
              <a:ext uri="{FF2B5EF4-FFF2-40B4-BE49-F238E27FC236}">
                <a16:creationId xmlns:a16="http://schemas.microsoft.com/office/drawing/2014/main" id="{598177D5-D7B7-714F-9574-4AEF1B0BE672}"/>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9" name="Footer Placeholder">
            <a:extLst>
              <a:ext uri="{FF2B5EF4-FFF2-40B4-BE49-F238E27FC236}">
                <a16:creationId xmlns:a16="http://schemas.microsoft.com/office/drawing/2014/main" id="{4CD72831-DC8A-2449-9ABF-C1D04D0D92B4}"/>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18291410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 4 columns (1/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p>
            <a:r>
              <a:rPr lang="en-US" dirty="0"/>
              <a:t>Title + 4 columns (¼)</a:t>
            </a:r>
          </a:p>
        </p:txBody>
      </p:sp>
      <p:sp>
        <p:nvSpPr>
          <p:cNvPr id="6" name="Text Placeholder 1"/>
          <p:cNvSpPr>
            <a:spLocks noGrp="1"/>
          </p:cNvSpPr>
          <p:nvPr>
            <p:ph type="body" sz="quarter" idx="12"/>
          </p:nvPr>
        </p:nvSpPr>
        <p:spPr>
          <a:xfrm>
            <a:off x="219456" y="1243584"/>
            <a:ext cx="1837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8" name="Text Placeholder 2"/>
          <p:cNvSpPr>
            <a:spLocks noGrp="1"/>
          </p:cNvSpPr>
          <p:nvPr>
            <p:ph type="body" sz="quarter" idx="13" hasCustomPrompt="1"/>
          </p:nvPr>
        </p:nvSpPr>
        <p:spPr>
          <a:xfrm>
            <a:off x="2505456" y="1243584"/>
            <a:ext cx="1837944" cy="3252216"/>
          </a:xfrm>
        </p:spPr>
        <p:txBody>
          <a:bodyPr/>
          <a:lstStyle/>
          <a:p>
            <a:pPr lvl="0"/>
            <a:r>
              <a:rPr lang="en-US" dirty="0"/>
              <a:t>Optional 2nd </a:t>
            </a:r>
          </a:p>
        </p:txBody>
      </p:sp>
      <p:sp>
        <p:nvSpPr>
          <p:cNvPr id="10" name="Text Placeholder 3"/>
          <p:cNvSpPr>
            <a:spLocks noGrp="1"/>
          </p:cNvSpPr>
          <p:nvPr>
            <p:ph type="body" sz="quarter" idx="14" hasCustomPrompt="1"/>
          </p:nvPr>
        </p:nvSpPr>
        <p:spPr>
          <a:xfrm>
            <a:off x="4791456" y="1243584"/>
            <a:ext cx="1837944" cy="3252216"/>
          </a:xfrm>
        </p:spPr>
        <p:txBody>
          <a:bodyPr/>
          <a:lstStyle/>
          <a:p>
            <a:pPr lvl="0"/>
            <a:r>
              <a:rPr lang="en-US" dirty="0"/>
              <a:t>Optional 3rd</a:t>
            </a:r>
          </a:p>
        </p:txBody>
      </p:sp>
      <p:sp>
        <p:nvSpPr>
          <p:cNvPr id="12" name="Text Placeholder 4"/>
          <p:cNvSpPr>
            <a:spLocks noGrp="1"/>
          </p:cNvSpPr>
          <p:nvPr>
            <p:ph type="body" sz="quarter" idx="15" hasCustomPrompt="1"/>
          </p:nvPr>
        </p:nvSpPr>
        <p:spPr>
          <a:xfrm>
            <a:off x="7086600" y="1243584"/>
            <a:ext cx="1837944" cy="3252216"/>
          </a:xfrm>
        </p:spPr>
        <p:txBody>
          <a:bodyPr/>
          <a:lstStyle/>
          <a:p>
            <a:pPr lvl="0"/>
            <a:r>
              <a:rPr lang="en-US" dirty="0"/>
              <a:t>Optional 4th</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11" name="Picture 10">
            <a:extLst>
              <a:ext uri="{FF2B5EF4-FFF2-40B4-BE49-F238E27FC236}">
                <a16:creationId xmlns:a16="http://schemas.microsoft.com/office/drawing/2014/main" id="{1C94505B-260A-D145-85B8-2E423631BC7D}"/>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13" name="Footer Placeholder">
            <a:extLst>
              <a:ext uri="{FF2B5EF4-FFF2-40B4-BE49-F238E27FC236}">
                <a16:creationId xmlns:a16="http://schemas.microsoft.com/office/drawing/2014/main" id="{F042AE0F-87EF-E549-B2B4-A378BF7C9582}"/>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12301257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 4 columns (with number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09944" cy="804672"/>
          </a:xfrm>
        </p:spPr>
        <p:txBody>
          <a:bodyPr/>
          <a:lstStyle/>
          <a:p>
            <a:r>
              <a:rPr lang="en-US" dirty="0"/>
              <a:t>Title + 4 columns (¼) with number or pictogram space</a:t>
            </a:r>
          </a:p>
        </p:txBody>
      </p:sp>
      <p:sp>
        <p:nvSpPr>
          <p:cNvPr id="6" name="Text Placeholder 1"/>
          <p:cNvSpPr>
            <a:spLocks noGrp="1"/>
          </p:cNvSpPr>
          <p:nvPr>
            <p:ph type="body" sz="quarter" idx="12"/>
          </p:nvPr>
        </p:nvSpPr>
        <p:spPr>
          <a:xfrm>
            <a:off x="219456" y="1929384"/>
            <a:ext cx="1837944" cy="2384898"/>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8" name="Text Placeholder 2"/>
          <p:cNvSpPr>
            <a:spLocks noGrp="1"/>
          </p:cNvSpPr>
          <p:nvPr>
            <p:ph type="body" sz="quarter" idx="13" hasCustomPrompt="1"/>
          </p:nvPr>
        </p:nvSpPr>
        <p:spPr>
          <a:xfrm>
            <a:off x="2500884" y="1930400"/>
            <a:ext cx="1837944" cy="2384899"/>
          </a:xfrm>
        </p:spPr>
        <p:txBody>
          <a:bodyPr/>
          <a:lstStyle/>
          <a:p>
            <a:pPr lvl="0"/>
            <a:r>
              <a:rPr lang="en-US" dirty="0"/>
              <a:t>Optional 2nd </a:t>
            </a:r>
          </a:p>
        </p:txBody>
      </p:sp>
      <p:sp>
        <p:nvSpPr>
          <p:cNvPr id="10" name="Text Placeholder 3"/>
          <p:cNvSpPr>
            <a:spLocks noGrp="1"/>
          </p:cNvSpPr>
          <p:nvPr>
            <p:ph type="body" sz="quarter" idx="14" hasCustomPrompt="1"/>
          </p:nvPr>
        </p:nvSpPr>
        <p:spPr>
          <a:xfrm>
            <a:off x="4791456" y="1929384"/>
            <a:ext cx="1837944" cy="2384900"/>
          </a:xfrm>
        </p:spPr>
        <p:txBody>
          <a:bodyPr/>
          <a:lstStyle/>
          <a:p>
            <a:pPr lvl="0"/>
            <a:r>
              <a:rPr lang="en-US" dirty="0"/>
              <a:t>Optional 3rd</a:t>
            </a:r>
          </a:p>
        </p:txBody>
      </p:sp>
      <p:sp>
        <p:nvSpPr>
          <p:cNvPr id="12" name="Text Placeholder 4"/>
          <p:cNvSpPr>
            <a:spLocks noGrp="1"/>
          </p:cNvSpPr>
          <p:nvPr>
            <p:ph type="body" sz="quarter" idx="15" hasCustomPrompt="1"/>
          </p:nvPr>
        </p:nvSpPr>
        <p:spPr>
          <a:xfrm>
            <a:off x="7086600" y="1930399"/>
            <a:ext cx="1837944" cy="2384900"/>
          </a:xfrm>
        </p:spPr>
        <p:txBody>
          <a:bodyPr/>
          <a:lstStyle/>
          <a:p>
            <a:pPr lvl="0"/>
            <a:r>
              <a:rPr lang="en-US" dirty="0"/>
              <a:t>Optional 4th</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1">
            <a:extLst>
              <a:ext uri="{FF2B5EF4-FFF2-40B4-BE49-F238E27FC236}">
                <a16:creationId xmlns:a16="http://schemas.microsoft.com/office/drawing/2014/main" id="{98802FAD-6C13-8842-9D68-EBEF9892F4CA}"/>
              </a:ext>
            </a:extLst>
          </p:cNvPr>
          <p:cNvSpPr>
            <a:spLocks noGrp="1"/>
          </p:cNvSpPr>
          <p:nvPr>
            <p:ph type="body" sz="quarter" idx="16" hasCustomPrompt="1"/>
          </p:nvPr>
        </p:nvSpPr>
        <p:spPr>
          <a:xfrm>
            <a:off x="228666" y="1289050"/>
            <a:ext cx="763296" cy="460715"/>
          </a:xfrm>
          <a:ln>
            <a:solidFill>
              <a:schemeClr val="accent1"/>
            </a:solidFill>
          </a:ln>
        </p:spPr>
        <p:txBody>
          <a:bodyPr/>
          <a:lstStyle>
            <a:lvl1pPr>
              <a:defRPr sz="2800" b="0">
                <a:solidFill>
                  <a:schemeClr val="accent4"/>
                </a:solidFill>
              </a:defRPr>
            </a:lvl1pPr>
          </a:lstStyle>
          <a:p>
            <a:pPr lvl="0"/>
            <a:r>
              <a:rPr lang="en-US" dirty="0"/>
              <a:t>1.</a:t>
            </a:r>
          </a:p>
        </p:txBody>
      </p:sp>
      <p:sp>
        <p:nvSpPr>
          <p:cNvPr id="11" name="Text Placeholder 1">
            <a:extLst>
              <a:ext uri="{FF2B5EF4-FFF2-40B4-BE49-F238E27FC236}">
                <a16:creationId xmlns:a16="http://schemas.microsoft.com/office/drawing/2014/main" id="{432D1B43-E0F6-4246-9ED3-5AF9DAAA1D0C}"/>
              </a:ext>
            </a:extLst>
          </p:cNvPr>
          <p:cNvSpPr>
            <a:spLocks noGrp="1"/>
          </p:cNvSpPr>
          <p:nvPr>
            <p:ph type="body" sz="quarter" idx="17" hasCustomPrompt="1"/>
          </p:nvPr>
        </p:nvSpPr>
        <p:spPr>
          <a:xfrm>
            <a:off x="2514666" y="1303009"/>
            <a:ext cx="763296" cy="460715"/>
          </a:xfrm>
        </p:spPr>
        <p:txBody>
          <a:bodyPr/>
          <a:lstStyle>
            <a:lvl1pPr>
              <a:defRPr sz="2800" b="0">
                <a:solidFill>
                  <a:schemeClr val="accent4"/>
                </a:solidFill>
              </a:defRPr>
            </a:lvl1pPr>
          </a:lstStyle>
          <a:p>
            <a:pPr lvl="0"/>
            <a:r>
              <a:rPr lang="en-US" dirty="0"/>
              <a:t>2.</a:t>
            </a:r>
          </a:p>
        </p:txBody>
      </p:sp>
      <p:sp>
        <p:nvSpPr>
          <p:cNvPr id="13" name="Text Placeholder 1">
            <a:extLst>
              <a:ext uri="{FF2B5EF4-FFF2-40B4-BE49-F238E27FC236}">
                <a16:creationId xmlns:a16="http://schemas.microsoft.com/office/drawing/2014/main" id="{AAC37EE1-F1D4-9045-9E89-26832C0CF036}"/>
              </a:ext>
            </a:extLst>
          </p:cNvPr>
          <p:cNvSpPr>
            <a:spLocks noGrp="1"/>
          </p:cNvSpPr>
          <p:nvPr>
            <p:ph type="body" sz="quarter" idx="18" hasCustomPrompt="1"/>
          </p:nvPr>
        </p:nvSpPr>
        <p:spPr>
          <a:xfrm>
            <a:off x="4800666" y="1303008"/>
            <a:ext cx="763296" cy="460715"/>
          </a:xfrm>
        </p:spPr>
        <p:txBody>
          <a:bodyPr/>
          <a:lstStyle>
            <a:lvl1pPr>
              <a:defRPr sz="2800" b="0">
                <a:solidFill>
                  <a:schemeClr val="accent4"/>
                </a:solidFill>
              </a:defRPr>
            </a:lvl1pPr>
          </a:lstStyle>
          <a:p>
            <a:pPr lvl="0"/>
            <a:r>
              <a:rPr lang="en-US" dirty="0"/>
              <a:t>3.</a:t>
            </a:r>
          </a:p>
        </p:txBody>
      </p:sp>
      <p:sp>
        <p:nvSpPr>
          <p:cNvPr id="14" name="Text Placeholder 1">
            <a:extLst>
              <a:ext uri="{FF2B5EF4-FFF2-40B4-BE49-F238E27FC236}">
                <a16:creationId xmlns:a16="http://schemas.microsoft.com/office/drawing/2014/main" id="{28AA39A6-3821-7B4E-BC00-3420DFF4E176}"/>
              </a:ext>
            </a:extLst>
          </p:cNvPr>
          <p:cNvSpPr>
            <a:spLocks noGrp="1"/>
          </p:cNvSpPr>
          <p:nvPr>
            <p:ph type="body" sz="quarter" idx="19" hasCustomPrompt="1"/>
          </p:nvPr>
        </p:nvSpPr>
        <p:spPr>
          <a:xfrm>
            <a:off x="7086600" y="1285916"/>
            <a:ext cx="763296" cy="460715"/>
          </a:xfrm>
        </p:spPr>
        <p:txBody>
          <a:bodyPr/>
          <a:lstStyle>
            <a:lvl1pPr>
              <a:defRPr sz="2800" b="0">
                <a:solidFill>
                  <a:schemeClr val="accent4"/>
                </a:solidFill>
              </a:defRPr>
            </a:lvl1pPr>
          </a:lstStyle>
          <a:p>
            <a:pPr lvl="0"/>
            <a:r>
              <a:rPr lang="en-US" dirty="0"/>
              <a:t>4.</a:t>
            </a:r>
          </a:p>
        </p:txBody>
      </p:sp>
      <p:pic>
        <p:nvPicPr>
          <p:cNvPr id="16" name="Picture 15">
            <a:extLst>
              <a:ext uri="{FF2B5EF4-FFF2-40B4-BE49-F238E27FC236}">
                <a16:creationId xmlns:a16="http://schemas.microsoft.com/office/drawing/2014/main" id="{3B0A8879-FC55-0D4E-8979-E28A1D74F9FE}"/>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15" name="Footer Placeholder">
            <a:extLst>
              <a:ext uri="{FF2B5EF4-FFF2-40B4-BE49-F238E27FC236}">
                <a16:creationId xmlns:a16="http://schemas.microsoft.com/office/drawing/2014/main" id="{6EA0F89A-A366-1047-ACF9-A397EF9480D1}"/>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293800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2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dirty="0"/>
              <a:t>© 2020 IBM Corporation</a:t>
            </a:r>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10312" y="201169"/>
            <a:ext cx="4142232" cy="886221"/>
          </a:xfrm>
        </p:spPr>
        <p:txBody>
          <a:bodyPr/>
          <a:lstStyle>
            <a:lvl1pPr>
              <a:defRPr/>
            </a:lvl1pPr>
          </a:lstStyle>
          <a:p>
            <a:r>
              <a:rPr lang="en-US" dirty="0" err="1"/>
              <a:t>Qiskit</a:t>
            </a:r>
            <a:r>
              <a:rPr lang="en-US" dirty="0"/>
              <a:t> Template – </a:t>
            </a:r>
            <a:br>
              <a:rPr lang="en-US" dirty="0"/>
            </a:br>
            <a:r>
              <a:rPr lang="en-US" dirty="0"/>
              <a:t>2 line title</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16662" y="1372140"/>
            <a:ext cx="4138953" cy="247768"/>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16661" y="1638549"/>
            <a:ext cx="4135463" cy="243953"/>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userDrawn="1"/>
        </p:nvCxnSpPr>
        <p:spPr bwMode="auto">
          <a:xfrm>
            <a:off x="235892" y="1152910"/>
            <a:ext cx="548574"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6172BEEF-2781-524F-BA94-080DFFA168E7}"/>
              </a:ext>
            </a:extLst>
          </p:cNvPr>
          <p:cNvPicPr>
            <a:picLocks noChangeAspect="1"/>
          </p:cNvPicPr>
          <p:nvPr userDrawn="1"/>
        </p:nvPicPr>
        <p:blipFill>
          <a:blip r:embed="rId2"/>
          <a:stretch>
            <a:fillRect/>
          </a:stretch>
        </p:blipFill>
        <p:spPr>
          <a:xfrm>
            <a:off x="7789333" y="4659672"/>
            <a:ext cx="1126000" cy="350898"/>
          </a:xfrm>
          <a:prstGeom prst="rect">
            <a:avLst/>
          </a:prstGeom>
        </p:spPr>
      </p:pic>
    </p:spTree>
    <p:extLst>
      <p:ext uri="{BB962C8B-B14F-4D97-AF65-F5344CB8AC3E}">
        <p14:creationId xmlns:p14="http://schemas.microsoft.com/office/powerpoint/2010/main" val="837503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1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p:spPr>
        <p:txBody>
          <a:bodyPr/>
          <a:lstStyle/>
          <a:p>
            <a:r>
              <a:rPr lang="en-US" dirty="0"/>
              <a:t>Title + 1 column + full bleed image </a:t>
            </a:r>
          </a:p>
        </p:txBody>
      </p:sp>
      <p:sp>
        <p:nvSpPr>
          <p:cNvPr id="8" name="Text Placeholder"/>
          <p:cNvSpPr>
            <a:spLocks noGrp="1"/>
          </p:cNvSpPr>
          <p:nvPr>
            <p:ph type="body" sz="quarter" idx="13"/>
          </p:nvPr>
        </p:nvSpPr>
        <p:spPr>
          <a:xfrm>
            <a:off x="219456" y="1243584"/>
            <a:ext cx="4123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ko-KR" altLang="en-US"/>
              <a:t>그림을 추가하려면 아이콘을 클릭하십시오</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96FB959A-62A4-894A-AF90-D05521094BAF}"/>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10" name="Footer Placeholder">
            <a:extLst>
              <a:ext uri="{FF2B5EF4-FFF2-40B4-BE49-F238E27FC236}">
                <a16:creationId xmlns:a16="http://schemas.microsoft.com/office/drawing/2014/main" id="{E8383952-EDC9-CB44-994A-67C72199CE41}"/>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2887990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2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p:spPr>
        <p:txBody>
          <a:bodyPr/>
          <a:lstStyle/>
          <a:p>
            <a:r>
              <a:rPr lang="en-US" dirty="0"/>
              <a:t>Title + 2 column + full bleed image </a:t>
            </a:r>
          </a:p>
        </p:txBody>
      </p:sp>
      <p:sp>
        <p:nvSpPr>
          <p:cNvPr id="8" name="Text Placeholder"/>
          <p:cNvSpPr>
            <a:spLocks noGrp="1"/>
          </p:cNvSpPr>
          <p:nvPr>
            <p:ph type="body" sz="quarter" idx="13"/>
          </p:nvPr>
        </p:nvSpPr>
        <p:spPr>
          <a:xfrm>
            <a:off x="219456" y="1243584"/>
            <a:ext cx="1837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ko-KR" altLang="en-US"/>
              <a:t>그림을 추가하려면 아이콘을 클릭하십시오</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0" name="Text Placeholder 9">
            <a:extLst>
              <a:ext uri="{FF2B5EF4-FFF2-40B4-BE49-F238E27FC236}">
                <a16:creationId xmlns:a16="http://schemas.microsoft.com/office/drawing/2014/main" id="{7EA6A383-07D5-524B-BF7F-0F76981746B1}"/>
              </a:ext>
            </a:extLst>
          </p:cNvPr>
          <p:cNvSpPr>
            <a:spLocks noGrp="1"/>
          </p:cNvSpPr>
          <p:nvPr>
            <p:ph type="body" sz="quarter" idx="16"/>
          </p:nvPr>
        </p:nvSpPr>
        <p:spPr>
          <a:xfrm>
            <a:off x="2505457" y="1243584"/>
            <a:ext cx="1837943" cy="3255264"/>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pic>
        <p:nvPicPr>
          <p:cNvPr id="9" name="Picture 8">
            <a:extLst>
              <a:ext uri="{FF2B5EF4-FFF2-40B4-BE49-F238E27FC236}">
                <a16:creationId xmlns:a16="http://schemas.microsoft.com/office/drawing/2014/main" id="{D759DD9A-3307-3745-916B-5B4AE1E254B2}"/>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11" name="Footer Placeholder">
            <a:extLst>
              <a:ext uri="{FF2B5EF4-FFF2-40B4-BE49-F238E27FC236}">
                <a16:creationId xmlns:a16="http://schemas.microsoft.com/office/drawing/2014/main" id="{B60D9D6E-4547-EB48-B414-CFF3FECD6B34}"/>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17949044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mall title + 3/4 image/content">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05456" y="201168"/>
            <a:ext cx="6400800" cy="4306887"/>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a:extLst>
              <a:ext uri="{FF2B5EF4-FFF2-40B4-BE49-F238E27FC236}">
                <a16:creationId xmlns:a16="http://schemas.microsoft.com/office/drawing/2014/main" id="{04D33261-655B-3E45-B50C-20AED52A1304}"/>
              </a:ext>
            </a:extLst>
          </p:cNvPr>
          <p:cNvSpPr>
            <a:spLocks noGrp="1"/>
          </p:cNvSpPr>
          <p:nvPr>
            <p:ph type="body" sz="quarter" idx="14" hasCustomPrompt="1"/>
          </p:nvPr>
        </p:nvSpPr>
        <p:spPr>
          <a:xfrm>
            <a:off x="219456" y="201168"/>
            <a:ext cx="1837944" cy="1729232"/>
          </a:xfrm>
        </p:spPr>
        <p:txBody>
          <a:bodyPr/>
          <a:lstStyle/>
          <a:p>
            <a:pPr lvl="0"/>
            <a:r>
              <a:rPr lang="en-US" dirty="0"/>
              <a:t>Small title, image or content on right  </a:t>
            </a:r>
          </a:p>
          <a:p>
            <a:pPr lvl="0"/>
            <a:endParaRPr lang="en-US" dirty="0"/>
          </a:p>
        </p:txBody>
      </p:sp>
      <p:sp>
        <p:nvSpPr>
          <p:cNvPr id="6" name="Footer Placeholder">
            <a:extLst>
              <a:ext uri="{FF2B5EF4-FFF2-40B4-BE49-F238E27FC236}">
                <a16:creationId xmlns:a16="http://schemas.microsoft.com/office/drawing/2014/main" id="{1910AF3D-614E-2249-9A52-8E60ED30BB2C}"/>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8901314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eft panel title + 4 column">
    <p:spTree>
      <p:nvGrpSpPr>
        <p:cNvPr id="1" name=""/>
        <p:cNvGrpSpPr/>
        <p:nvPr/>
      </p:nvGrpSpPr>
      <p:grpSpPr>
        <a:xfrm>
          <a:off x="0" y="0"/>
          <a:ext cx="0" cy="0"/>
          <a:chOff x="0" y="0"/>
          <a:chExt cx="0" cy="0"/>
        </a:xfrm>
      </p:grpSpPr>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2304535" y="0"/>
            <a:ext cx="6839465" cy="5143500"/>
          </a:xfrm>
          <a:prstGeom prst="rect">
            <a:avLst/>
          </a:prstGeom>
          <a:solidFill>
            <a:schemeClr val="bg2"/>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2505456" y="1243584"/>
            <a:ext cx="1833373" cy="3206750"/>
          </a:xfrm>
        </p:spPr>
        <p:txBody>
          <a:bodyPr/>
          <a:lstStyle>
            <a:lvl1pPr>
              <a:defRPr b="0" i="0">
                <a:solidFill>
                  <a:schemeClr val="tx1"/>
                </a:solidFill>
                <a:latin typeface="IBM Plex Sans" panose="020B0503050203000203" pitchFamily="34" charset="77"/>
              </a:defRPr>
            </a:lvl1pPr>
            <a:lvl2pPr>
              <a:buClr>
                <a:schemeClr val="tx1"/>
              </a:buClr>
              <a:defRPr b="0" i="0">
                <a:solidFill>
                  <a:schemeClr val="tx1"/>
                </a:solidFill>
                <a:latin typeface="IBM Plex Sans" panose="020B0503050203000203" pitchFamily="34" charset="77"/>
              </a:defRPr>
            </a:lvl2pPr>
            <a:lvl3pPr>
              <a:buClr>
                <a:schemeClr val="tx1"/>
              </a:buClr>
              <a:defRPr b="0" i="0">
                <a:solidFill>
                  <a:schemeClr val="tx1"/>
                </a:solidFill>
                <a:latin typeface="IBM Plex Sans" panose="020B0503050203000203" pitchFamily="34" charset="77"/>
              </a:defRPr>
            </a:lvl3pPr>
            <a:lvl4pPr>
              <a:buClr>
                <a:schemeClr val="tx1"/>
              </a:buClr>
              <a:defRPr b="0" i="0">
                <a:solidFill>
                  <a:schemeClr val="tx1"/>
                </a:solidFill>
                <a:latin typeface="IBM Plex Sans" panose="020B0503050203000203" pitchFamily="34" charset="77"/>
              </a:defRPr>
            </a:lvl4pPr>
            <a:lvl5pPr marL="915299" indent="-285750">
              <a:buClr>
                <a:schemeClr val="tx1"/>
              </a:buClr>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
        <p:nvSpPr>
          <p:cNvPr id="10" name="Text Placeholder">
            <a:extLst>
              <a:ext uri="{FF2B5EF4-FFF2-40B4-BE49-F238E27FC236}">
                <a16:creationId xmlns:a16="http://schemas.microsoft.com/office/drawing/2014/main" id="{0E9A48A1-C4A9-1F41-B241-8E09A720A9E7}"/>
              </a:ext>
            </a:extLst>
          </p:cNvPr>
          <p:cNvSpPr>
            <a:spLocks noGrp="1"/>
          </p:cNvSpPr>
          <p:nvPr>
            <p:ph type="body" sz="quarter" idx="14" hasCustomPrompt="1"/>
          </p:nvPr>
        </p:nvSpPr>
        <p:spPr>
          <a:xfrm>
            <a:off x="4791456" y="1243584"/>
            <a:ext cx="1833373" cy="3195066"/>
          </a:xfrm>
        </p:spPr>
        <p:txBody>
          <a:bodyPr/>
          <a:lstStyle>
            <a:lvl1pPr>
              <a:lnSpc>
                <a:spcPct val="130000"/>
              </a:lnSpc>
              <a:defRPr sz="1100" b="0" i="0">
                <a:solidFill>
                  <a:schemeClr val="tx1"/>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dirty="0"/>
              <a:t>Optional styling for small body copy (11px)</a:t>
            </a:r>
          </a:p>
        </p:txBody>
      </p:sp>
      <p:sp>
        <p:nvSpPr>
          <p:cNvPr id="11" name="Text Placeholder">
            <a:extLst>
              <a:ext uri="{FF2B5EF4-FFF2-40B4-BE49-F238E27FC236}">
                <a16:creationId xmlns:a16="http://schemas.microsoft.com/office/drawing/2014/main" id="{6C43629F-166D-4548-8325-016D207D1220}"/>
              </a:ext>
            </a:extLst>
          </p:cNvPr>
          <p:cNvSpPr>
            <a:spLocks noGrp="1"/>
          </p:cNvSpPr>
          <p:nvPr>
            <p:ph type="body" sz="quarter" idx="15" hasCustomPrompt="1"/>
          </p:nvPr>
        </p:nvSpPr>
        <p:spPr>
          <a:xfrm>
            <a:off x="7086600" y="1243584"/>
            <a:ext cx="1833373" cy="3182811"/>
          </a:xfrm>
        </p:spPr>
        <p:txBody>
          <a:bodyPr/>
          <a:lstStyle>
            <a:lvl1pPr>
              <a:lnSpc>
                <a:spcPct val="110000"/>
              </a:lnSpc>
              <a:defRPr lang="en-US" dirty="0"/>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text styling for quotes or callouts (20px or 14px depending on length)</a:t>
            </a:r>
          </a:p>
        </p:txBody>
      </p:sp>
      <p:sp>
        <p:nvSpPr>
          <p:cNvPr id="14" name="Text Placeholder 13">
            <a:extLst>
              <a:ext uri="{FF2B5EF4-FFF2-40B4-BE49-F238E27FC236}">
                <a16:creationId xmlns:a16="http://schemas.microsoft.com/office/drawing/2014/main" id="{BF4B8F92-FCB3-BE4F-A16C-6C34CAC842F0}"/>
              </a:ext>
            </a:extLst>
          </p:cNvPr>
          <p:cNvSpPr>
            <a:spLocks noGrp="1"/>
          </p:cNvSpPr>
          <p:nvPr>
            <p:ph type="body" sz="quarter" idx="17"/>
          </p:nvPr>
        </p:nvSpPr>
        <p:spPr>
          <a:xfrm>
            <a:off x="219456" y="1243583"/>
            <a:ext cx="1837943" cy="1325880"/>
          </a:xfrm>
        </p:spPr>
        <p:txBody>
          <a:bodyPr/>
          <a:lstStyle/>
          <a:p>
            <a:pPr lvl="0"/>
            <a:r>
              <a:rPr lang="ko-KR" altLang="en-US"/>
              <a:t>마스터 텍스트 스타일을 편집하려면 클릭</a:t>
            </a:r>
          </a:p>
        </p:txBody>
      </p:sp>
      <p:sp>
        <p:nvSpPr>
          <p:cNvPr id="20" name="Text Placeholder 19">
            <a:extLst>
              <a:ext uri="{FF2B5EF4-FFF2-40B4-BE49-F238E27FC236}">
                <a16:creationId xmlns:a16="http://schemas.microsoft.com/office/drawing/2014/main" id="{F3766875-DA6A-9740-9D33-ECA36383356C}"/>
              </a:ext>
            </a:extLst>
          </p:cNvPr>
          <p:cNvSpPr>
            <a:spLocks noGrp="1"/>
          </p:cNvSpPr>
          <p:nvPr>
            <p:ph type="body" sz="quarter" idx="19" hasCustomPrompt="1"/>
          </p:nvPr>
        </p:nvSpPr>
        <p:spPr>
          <a:xfrm>
            <a:off x="219456" y="173736"/>
            <a:ext cx="1892807" cy="841248"/>
          </a:xfrm>
        </p:spPr>
        <p:txBody>
          <a:bodyPr/>
          <a:lstStyle>
            <a:lvl1pPr>
              <a:defRPr sz="2000"/>
            </a:lvl1pPr>
            <a:lvl2pPr marL="0" indent="0">
              <a:buNone/>
              <a:defRPr/>
            </a:lvl2pPr>
          </a:lstStyle>
          <a:p>
            <a:pPr lvl="0"/>
            <a:r>
              <a:rPr lang="en-US" dirty="0"/>
              <a:t>Left panel title + description</a:t>
            </a:r>
          </a:p>
          <a:p>
            <a:pPr lvl="0"/>
            <a:endParaRPr lang="en-US" dirty="0"/>
          </a:p>
        </p:txBody>
      </p:sp>
      <p:pic>
        <p:nvPicPr>
          <p:cNvPr id="12" name="Picture 11">
            <a:extLst>
              <a:ext uri="{FF2B5EF4-FFF2-40B4-BE49-F238E27FC236}">
                <a16:creationId xmlns:a16="http://schemas.microsoft.com/office/drawing/2014/main" id="{F63DCE21-9B45-354E-AA37-38CFCAC09784}"/>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13" name="Footer Placeholder">
            <a:extLst>
              <a:ext uri="{FF2B5EF4-FFF2-40B4-BE49-F238E27FC236}">
                <a16:creationId xmlns:a16="http://schemas.microsoft.com/office/drawing/2014/main" id="{DA1DFBDC-FB6B-0048-9E37-A2FE49D2A73D}"/>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10528780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eft panel title + image">
    <p:bg>
      <p:bgPr>
        <a:solidFill>
          <a:schemeClr val="bg2"/>
        </a:solidFill>
        <a:effectLst/>
      </p:bgPr>
    </p:bg>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flipH="1">
            <a:off x="-1" y="0"/>
            <a:ext cx="2285999" cy="5143500"/>
          </a:xfrm>
          <a:solidFill>
            <a:schemeClr val="bg1"/>
          </a:solidFill>
        </p:spPr>
        <p:txBody>
          <a:bodyPr lIns="219456" tIns="201168" rIns="228600" bIns="228600"/>
          <a:lstStyle>
            <a:lvl1pPr>
              <a:buClr>
                <a:schemeClr val="bg1"/>
              </a:buClr>
              <a:defRPr>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9" name="Picture Placeholder"/>
          <p:cNvSpPr>
            <a:spLocks noGrp="1"/>
          </p:cNvSpPr>
          <p:nvPr>
            <p:ph type="pic" sz="quarter" idx="14"/>
          </p:nvPr>
        </p:nvSpPr>
        <p:spPr>
          <a:xfrm>
            <a:off x="2286000" y="0"/>
            <a:ext cx="6858000" cy="5148072"/>
          </a:xfrm>
        </p:spPr>
        <p:txBody>
          <a:bodyPr lIns="91440" tIns="91440" rIns="91440" bIns="91440"/>
          <a:lstStyle/>
          <a:p>
            <a:r>
              <a:rPr lang="ko-KR" altLang="en-US"/>
              <a:t>그림을 추가하려면 아이콘을 클릭하십시오</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2" name="Text Placeholder 8">
            <a:extLst>
              <a:ext uri="{FF2B5EF4-FFF2-40B4-BE49-F238E27FC236}">
                <a16:creationId xmlns:a16="http://schemas.microsoft.com/office/drawing/2014/main" id="{0FCF3F11-D5C2-4840-B6AA-0826FA672623}"/>
              </a:ext>
            </a:extLst>
          </p:cNvPr>
          <p:cNvSpPr>
            <a:spLocks noGrp="1"/>
          </p:cNvSpPr>
          <p:nvPr>
            <p:ph type="body" sz="quarter" idx="15" hasCustomPrompt="1"/>
          </p:nvPr>
        </p:nvSpPr>
        <p:spPr>
          <a:xfrm>
            <a:off x="219779" y="4327588"/>
            <a:ext cx="1865621" cy="166688"/>
          </a:xfrm>
        </p:spPr>
        <p:txBody>
          <a:bodyPr/>
          <a:lstStyle>
            <a:lvl1pPr>
              <a:defRPr lang="en-US" sz="1000" b="0" i="1" dirty="0">
                <a:solidFill>
                  <a:schemeClr val="tx2"/>
                </a:solidFill>
                <a:latin typeface="IBM Plex Sans" panose="020B0503050203000203" pitchFamily="34" charset="77"/>
                <a:ea typeface="IBM Plex Sans" panose="020B0503050203000203" pitchFamily="34" charset="0"/>
                <a:cs typeface="IBM Plex Sans" panose="020B0503050203000203" pitchFamily="34" charset="0"/>
              </a:defRPr>
            </a:lvl1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image caption styling</a:t>
            </a:r>
          </a:p>
        </p:txBody>
      </p:sp>
      <p:sp>
        <p:nvSpPr>
          <p:cNvPr id="14" name="Text Placeholder 13">
            <a:extLst>
              <a:ext uri="{FF2B5EF4-FFF2-40B4-BE49-F238E27FC236}">
                <a16:creationId xmlns:a16="http://schemas.microsoft.com/office/drawing/2014/main" id="{334CB433-950A-F74F-B4FC-8B9B9D4C23A1}"/>
              </a:ext>
            </a:extLst>
          </p:cNvPr>
          <p:cNvSpPr>
            <a:spLocks noGrp="1"/>
          </p:cNvSpPr>
          <p:nvPr>
            <p:ph type="body" sz="quarter" idx="18"/>
          </p:nvPr>
        </p:nvSpPr>
        <p:spPr>
          <a:xfrm>
            <a:off x="219456" y="1243585"/>
            <a:ext cx="1837944" cy="1328166"/>
          </a:xfrm>
        </p:spPr>
        <p:txBody>
          <a:bodyPr/>
          <a:lstStyle>
            <a:lvl2pPr marL="0" indent="0">
              <a:buNone/>
              <a:defRPr/>
            </a:lvl2pPr>
          </a:lstStyle>
          <a:p>
            <a:pPr lvl="0"/>
            <a:r>
              <a:rPr lang="ko-KR" altLang="en-US"/>
              <a:t>마스터 텍스트 스타일을 편집하려면 클릭</a:t>
            </a:r>
          </a:p>
        </p:txBody>
      </p:sp>
      <p:sp>
        <p:nvSpPr>
          <p:cNvPr id="16" name="Text Placeholder 15">
            <a:extLst>
              <a:ext uri="{FF2B5EF4-FFF2-40B4-BE49-F238E27FC236}">
                <a16:creationId xmlns:a16="http://schemas.microsoft.com/office/drawing/2014/main" id="{B4BE86EA-0139-954C-B8A7-C0AB2D333B42}"/>
              </a:ext>
            </a:extLst>
          </p:cNvPr>
          <p:cNvSpPr>
            <a:spLocks noGrp="1"/>
          </p:cNvSpPr>
          <p:nvPr>
            <p:ph type="body" sz="quarter" idx="19" hasCustomPrompt="1"/>
          </p:nvPr>
        </p:nvSpPr>
        <p:spPr>
          <a:xfrm>
            <a:off x="219456" y="173736"/>
            <a:ext cx="1892807" cy="841248"/>
          </a:xfrm>
        </p:spPr>
        <p:txBody>
          <a:bodyPr/>
          <a:lstStyle>
            <a:lvl1pPr>
              <a:defRPr sz="2000"/>
            </a:lvl1pPr>
            <a:lvl2pPr marL="0" indent="0">
              <a:buNone/>
              <a:defRPr/>
            </a:lvl2pPr>
          </a:lstStyle>
          <a:p>
            <a:pPr lvl="0"/>
            <a:r>
              <a:rPr lang="en-US" dirty="0"/>
              <a:t>Left panel title + description</a:t>
            </a:r>
          </a:p>
        </p:txBody>
      </p:sp>
      <p:pic>
        <p:nvPicPr>
          <p:cNvPr id="10" name="Picture 9">
            <a:extLst>
              <a:ext uri="{FF2B5EF4-FFF2-40B4-BE49-F238E27FC236}">
                <a16:creationId xmlns:a16="http://schemas.microsoft.com/office/drawing/2014/main" id="{5289E520-EA17-C248-B6F5-1F0676D91B38}"/>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11" name="Footer Placeholder">
            <a:extLst>
              <a:ext uri="{FF2B5EF4-FFF2-40B4-BE49-F238E27FC236}">
                <a16:creationId xmlns:a16="http://schemas.microsoft.com/office/drawing/2014/main" id="{34E73E9C-4876-FD4C-8D76-A79D81B77FEE}"/>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19983287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 2 column (split background)">
    <p:spTree>
      <p:nvGrpSpPr>
        <p:cNvPr id="1" name=""/>
        <p:cNvGrpSpPr/>
        <p:nvPr/>
      </p:nvGrpSpPr>
      <p:grpSpPr>
        <a:xfrm>
          <a:off x="0" y="0"/>
          <a:ext cx="0" cy="0"/>
          <a:chOff x="0" y="0"/>
          <a:chExt cx="0" cy="0"/>
        </a:xfrm>
      </p:grpSpPr>
      <p:sp>
        <p:nvSpPr>
          <p:cNvPr id="8" name="Cool gray 10 rectangle">
            <a:extLst>
              <a:ext uri="{FF2B5EF4-FFF2-40B4-BE49-F238E27FC236}">
                <a16:creationId xmlns:a16="http://schemas.microsoft.com/office/drawing/2014/main" id="{FA72458D-69F1-254C-9C7B-9A062B760A8D}"/>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chemeClr val="bg2"/>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2" name="Title"/>
          <p:cNvSpPr>
            <a:spLocks noGrp="1"/>
          </p:cNvSpPr>
          <p:nvPr>
            <p:ph type="title" hasCustomPrompt="1"/>
          </p:nvPr>
        </p:nvSpPr>
        <p:spPr>
          <a:xfrm>
            <a:off x="210311" y="201168"/>
            <a:ext cx="4114735" cy="804672"/>
          </a:xfrm>
        </p:spPr>
        <p:txBody>
          <a:bodyPr/>
          <a:lstStyle>
            <a:lvl1pPr>
              <a:defRPr/>
            </a:lvl1pPr>
          </a:lstStyle>
          <a:p>
            <a:r>
              <a:rPr lang="en-US" dirty="0"/>
              <a:t>Title + 2 columns (½ - ½) split background</a:t>
            </a:r>
          </a:p>
        </p:txBody>
      </p:sp>
      <p:sp>
        <p:nvSpPr>
          <p:cNvPr id="7" name="Content Placeholder"/>
          <p:cNvSpPr>
            <a:spLocks noGrp="1"/>
          </p:cNvSpPr>
          <p:nvPr>
            <p:ph sz="quarter" idx="13"/>
          </p:nvPr>
        </p:nvSpPr>
        <p:spPr>
          <a:xfrm>
            <a:off x="4791456" y="1243584"/>
            <a:ext cx="4142232" cy="3279648"/>
          </a:xfrm>
        </p:spPr>
        <p:txBody>
          <a:bodyPr/>
          <a:lstStyle>
            <a:lvl1pPr>
              <a:defRPr sz="1400"/>
            </a:lvl1pPr>
          </a:lstStyle>
          <a:p>
            <a:pPr lvl="0"/>
            <a:r>
              <a:rPr lang="ko-KR" altLang="en-US"/>
              <a:t>마스터 텍스트 스타일을 편집하려면 클릭</a:t>
            </a:r>
          </a:p>
        </p:txBody>
      </p:sp>
      <p:sp>
        <p:nvSpPr>
          <p:cNvPr id="6" name="Text Placeholder"/>
          <p:cNvSpPr>
            <a:spLocks noGrp="1"/>
          </p:cNvSpPr>
          <p:nvPr>
            <p:ph type="body" sz="quarter" idx="12"/>
          </p:nvPr>
        </p:nvSpPr>
        <p:spPr>
          <a:xfrm>
            <a:off x="219456" y="1243584"/>
            <a:ext cx="4123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B812B28B-ACA7-1346-93B9-9410540187EC}"/>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9" name="Footer Placeholder">
            <a:extLst>
              <a:ext uri="{FF2B5EF4-FFF2-40B4-BE49-F238E27FC236}">
                <a16:creationId xmlns:a16="http://schemas.microsoft.com/office/drawing/2014/main" id="{AC2E1A45-45E8-C34B-A18B-E8A4AF71B4BD}"/>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19601582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1 column + 3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ko-KR" altLang="en-US"/>
              <a:t>마스터 제목 스타일 편집</a:t>
            </a:r>
            <a:endParaRPr lang="en-US" dirty="0"/>
          </a:p>
        </p:txBody>
      </p:sp>
      <p:sp>
        <p:nvSpPr>
          <p:cNvPr id="8" name="Text Placeholder"/>
          <p:cNvSpPr>
            <a:spLocks noGrp="1"/>
          </p:cNvSpPr>
          <p:nvPr>
            <p:ph type="body" sz="quarter" idx="13"/>
          </p:nvPr>
        </p:nvSpPr>
        <p:spPr>
          <a:xfrm>
            <a:off x="219456" y="1243584"/>
            <a:ext cx="4123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9" name="Content Placeholder 1"/>
          <p:cNvSpPr>
            <a:spLocks noGrp="1"/>
          </p:cNvSpPr>
          <p:nvPr>
            <p:ph sz="quarter" idx="17"/>
          </p:nvPr>
        </p:nvSpPr>
        <p:spPr>
          <a:xfrm>
            <a:off x="4572000" y="0"/>
            <a:ext cx="2286000" cy="2571750"/>
          </a:xfrm>
          <a:solidFill>
            <a:schemeClr val="accent3"/>
          </a:solidFill>
          <a:ln>
            <a:noFill/>
          </a:ln>
        </p:spPr>
        <p:txBody>
          <a:bodyPr lIns="219456" tIns="201168" rIns="228600" bIns="228600"/>
          <a:lstStyle>
            <a:lvl1pPr>
              <a:defRPr>
                <a:solidFill>
                  <a:schemeClr val="tx1"/>
                </a:solidFill>
              </a:defRPr>
            </a:lvl1pPr>
          </a:lstStyle>
          <a:p>
            <a:pPr lvl="0"/>
            <a:r>
              <a:rPr lang="ko-KR" altLang="en-US"/>
              <a:t>마스터 텍스트 스타일을 편집하려면 클릭</a:t>
            </a:r>
          </a:p>
        </p:txBody>
      </p:sp>
      <p:sp>
        <p:nvSpPr>
          <p:cNvPr id="10" name="Content Placeholder 2"/>
          <p:cNvSpPr>
            <a:spLocks noGrp="1"/>
          </p:cNvSpPr>
          <p:nvPr>
            <p:ph sz="quarter" idx="18"/>
          </p:nvPr>
        </p:nvSpPr>
        <p:spPr>
          <a:xfrm>
            <a:off x="6858000" y="0"/>
            <a:ext cx="2286000" cy="2571750"/>
          </a:xfrm>
          <a:solidFill>
            <a:schemeClr val="accent2"/>
          </a:solidFill>
          <a:ln>
            <a:noFill/>
          </a:ln>
        </p:spPr>
        <p:txBody>
          <a:bodyPr lIns="219456" tIns="201168" rIns="228600" bIns="228600"/>
          <a:lstStyle>
            <a:lvl1pPr>
              <a:defRPr>
                <a:solidFill>
                  <a:schemeClr val="tx1"/>
                </a:solidFill>
              </a:defRPr>
            </a:lvl1pPr>
          </a:lstStyle>
          <a:p>
            <a:pPr lvl="0"/>
            <a:r>
              <a:rPr lang="ko-KR" altLang="en-US"/>
              <a:t>마스터 텍스트 스타일을 편집하려면 클릭</a:t>
            </a:r>
          </a:p>
        </p:txBody>
      </p:sp>
      <p:sp>
        <p:nvSpPr>
          <p:cNvPr id="12" name="Content Placeholder 3"/>
          <p:cNvSpPr>
            <a:spLocks noGrp="1"/>
          </p:cNvSpPr>
          <p:nvPr>
            <p:ph sz="quarter" idx="19"/>
          </p:nvPr>
        </p:nvSpPr>
        <p:spPr>
          <a:xfrm>
            <a:off x="4572000" y="2570163"/>
            <a:ext cx="4572000" cy="2573337"/>
          </a:xfrm>
          <a:solidFill>
            <a:schemeClr val="accent1"/>
          </a:solidFill>
          <a:ln>
            <a:noFill/>
          </a:ln>
        </p:spPr>
        <p:txBody>
          <a:bodyPr lIns="219456" tIns="201168" rIns="228600" bIns="228600"/>
          <a:lstStyle>
            <a:lvl1pPr>
              <a:defRPr>
                <a:solidFill>
                  <a:schemeClr val="tx1"/>
                </a:solidFill>
              </a:defRPr>
            </a:lvl1pPr>
          </a:lstStyle>
          <a:p>
            <a:pPr lvl="0"/>
            <a:r>
              <a:rPr lang="ko-KR" altLang="en-US"/>
              <a:t>마스터 텍스트 스타일을 편집하려면 클릭</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11" name="Footer Placeholder">
            <a:extLst>
              <a:ext uri="{FF2B5EF4-FFF2-40B4-BE49-F238E27FC236}">
                <a16:creationId xmlns:a16="http://schemas.microsoft.com/office/drawing/2014/main" id="{B4DA7209-6E45-D648-A031-B025D9E2885F}"/>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372901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 1 column + 3 boxes gray">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ko-KR" altLang="en-US"/>
              <a:t>마스터 제목 스타일 편집</a:t>
            </a:r>
            <a:endParaRPr lang="en-US" dirty="0"/>
          </a:p>
        </p:txBody>
      </p:sp>
      <p:sp>
        <p:nvSpPr>
          <p:cNvPr id="8" name="Text Placeholder"/>
          <p:cNvSpPr>
            <a:spLocks noGrp="1"/>
          </p:cNvSpPr>
          <p:nvPr>
            <p:ph type="body" sz="quarter" idx="13"/>
          </p:nvPr>
        </p:nvSpPr>
        <p:spPr>
          <a:xfrm>
            <a:off x="219456" y="1243584"/>
            <a:ext cx="4123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9" name="Content Placeholder 1"/>
          <p:cNvSpPr>
            <a:spLocks noGrp="1"/>
          </p:cNvSpPr>
          <p:nvPr>
            <p:ph sz="quarter" idx="17"/>
          </p:nvPr>
        </p:nvSpPr>
        <p:spPr>
          <a:xfrm>
            <a:off x="4572000" y="0"/>
            <a:ext cx="2286000" cy="2571750"/>
          </a:xfrm>
          <a:solidFill>
            <a:schemeClr val="accent6"/>
          </a:solidFill>
          <a:ln>
            <a:noFill/>
          </a:ln>
        </p:spPr>
        <p:txBody>
          <a:bodyPr lIns="219456" tIns="201168" rIns="228600" bIns="228600"/>
          <a:lstStyle>
            <a:lvl1pPr>
              <a:defRPr>
                <a:solidFill>
                  <a:schemeClr val="tx1"/>
                </a:solidFill>
              </a:defRPr>
            </a:lvl1pPr>
          </a:lstStyle>
          <a:p>
            <a:pPr lvl="0"/>
            <a:r>
              <a:rPr lang="ko-KR" altLang="en-US"/>
              <a:t>마스터 텍스트 스타일을 편집하려면 클릭</a:t>
            </a:r>
          </a:p>
        </p:txBody>
      </p:sp>
      <p:sp>
        <p:nvSpPr>
          <p:cNvPr id="10" name="Content Placeholder 2"/>
          <p:cNvSpPr>
            <a:spLocks noGrp="1"/>
          </p:cNvSpPr>
          <p:nvPr>
            <p:ph sz="quarter" idx="18"/>
          </p:nvPr>
        </p:nvSpPr>
        <p:spPr>
          <a:xfrm>
            <a:off x="6858000" y="0"/>
            <a:ext cx="2286000" cy="2571750"/>
          </a:xfrm>
          <a:solidFill>
            <a:srgbClr val="343A3F"/>
          </a:solidFill>
          <a:ln>
            <a:noFill/>
          </a:ln>
        </p:spPr>
        <p:txBody>
          <a:bodyPr lIns="219456" tIns="201168" rIns="228600" bIns="228600"/>
          <a:lstStyle>
            <a:lvl1pPr>
              <a:defRPr>
                <a:solidFill>
                  <a:schemeClr val="tx1"/>
                </a:solidFill>
              </a:defRPr>
            </a:lvl1pPr>
          </a:lstStyle>
          <a:p>
            <a:pPr lvl="0"/>
            <a:r>
              <a:rPr lang="ko-KR" altLang="en-US"/>
              <a:t>마스터 텍스트 스타일을 편집하려면 클릭</a:t>
            </a:r>
          </a:p>
        </p:txBody>
      </p:sp>
      <p:sp>
        <p:nvSpPr>
          <p:cNvPr id="12" name="Content Placeholder 3"/>
          <p:cNvSpPr>
            <a:spLocks noGrp="1"/>
          </p:cNvSpPr>
          <p:nvPr>
            <p:ph sz="quarter" idx="19"/>
          </p:nvPr>
        </p:nvSpPr>
        <p:spPr>
          <a:xfrm>
            <a:off x="4572000" y="2570163"/>
            <a:ext cx="4572000" cy="2573337"/>
          </a:xfrm>
          <a:solidFill>
            <a:schemeClr val="bg1"/>
          </a:solidFill>
          <a:ln>
            <a:noFill/>
          </a:ln>
        </p:spPr>
        <p:txBody>
          <a:bodyPr lIns="219456" tIns="201168" rIns="228600" bIns="228600"/>
          <a:lstStyle>
            <a:lvl1pPr>
              <a:defRPr>
                <a:solidFill>
                  <a:schemeClr val="tx1"/>
                </a:solidFill>
              </a:defRPr>
            </a:lvl1pPr>
          </a:lstStyle>
          <a:p>
            <a:pPr lvl="0"/>
            <a:r>
              <a:rPr lang="ko-KR" altLang="en-US"/>
              <a:t>마스터 텍스트 스타일을 편집하려면 클릭</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11" name="Footer Placeholder">
            <a:extLst>
              <a:ext uri="{FF2B5EF4-FFF2-40B4-BE49-F238E27FC236}">
                <a16:creationId xmlns:a16="http://schemas.microsoft.com/office/drawing/2014/main" id="{AF20E641-1F0A-6845-AB1E-2D7C05AA9AC1}"/>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40262091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 4 boxes">
    <p:spTree>
      <p:nvGrpSpPr>
        <p:cNvPr id="1" name=""/>
        <p:cNvGrpSpPr/>
        <p:nvPr/>
      </p:nvGrpSpPr>
      <p:grpSpPr>
        <a:xfrm>
          <a:off x="0" y="0"/>
          <a:ext cx="0" cy="0"/>
          <a:chOff x="0" y="0"/>
          <a:chExt cx="0" cy="0"/>
        </a:xfrm>
      </p:grpSpPr>
      <p:sp>
        <p:nvSpPr>
          <p:cNvPr id="2" name="Title"/>
          <p:cNvSpPr>
            <a:spLocks noGrp="1"/>
          </p:cNvSpPr>
          <p:nvPr>
            <p:ph type="title"/>
          </p:nvPr>
        </p:nvSpPr>
        <p:spPr>
          <a:xfrm>
            <a:off x="0" y="-1"/>
            <a:ext cx="7086601" cy="2569463"/>
          </a:xfrm>
          <a:noFill/>
        </p:spPr>
        <p:txBody>
          <a:bodyPr lIns="192024" tIns="137160" rIns="228600" bIns="228600"/>
          <a:lstStyle>
            <a:lvl1pPr>
              <a:lnSpc>
                <a:spcPts val="5000"/>
              </a:lnSpc>
              <a:defRPr sz="4200"/>
            </a:lvl1pPr>
          </a:lstStyle>
          <a:p>
            <a:r>
              <a:rPr lang="ko-KR" altLang="en-US"/>
              <a:t>마스터 제목 스타일 편집</a:t>
            </a:r>
            <a:endParaRPr lang="en-US" dirty="0"/>
          </a:p>
        </p:txBody>
      </p:sp>
      <p:sp>
        <p:nvSpPr>
          <p:cNvPr id="7" name="Content Placeholder 1"/>
          <p:cNvSpPr>
            <a:spLocks noGrp="1"/>
          </p:cNvSpPr>
          <p:nvPr>
            <p:ph sz="quarter" idx="20"/>
          </p:nvPr>
        </p:nvSpPr>
        <p:spPr>
          <a:xfrm>
            <a:off x="0" y="2570163"/>
            <a:ext cx="2286000" cy="2573337"/>
          </a:xfrm>
          <a:solidFill>
            <a:schemeClr val="accent1"/>
          </a:solidFill>
        </p:spPr>
        <p:txBody>
          <a:bodyPr lIns="219456" tIns="201168" rIns="228600" bIns="228600"/>
          <a:lstStyle>
            <a:lvl1pPr>
              <a:defRPr>
                <a:solidFill>
                  <a:schemeClr val="tx1"/>
                </a:solidFill>
              </a:defRPr>
            </a:lvl1pPr>
          </a:lstStyle>
          <a:p>
            <a:pPr lvl="0"/>
            <a:r>
              <a:rPr lang="ko-KR" altLang="en-US"/>
              <a:t>마스터 텍스트 스타일을 편집하려면 클릭</a:t>
            </a:r>
          </a:p>
        </p:txBody>
      </p:sp>
      <p:sp>
        <p:nvSpPr>
          <p:cNvPr id="14" name="Content Placeholder 2"/>
          <p:cNvSpPr>
            <a:spLocks noGrp="1"/>
          </p:cNvSpPr>
          <p:nvPr>
            <p:ph sz="quarter" idx="19"/>
          </p:nvPr>
        </p:nvSpPr>
        <p:spPr>
          <a:xfrm>
            <a:off x="2286001" y="2570163"/>
            <a:ext cx="2286000" cy="2573337"/>
          </a:xfrm>
          <a:solidFill>
            <a:srgbClr val="491D8B"/>
          </a:solidFill>
          <a:ln>
            <a:noFill/>
          </a:ln>
        </p:spPr>
        <p:txBody>
          <a:bodyPr lIns="219456" tIns="201168" rIns="228600" bIns="228600"/>
          <a:lstStyle>
            <a:lvl1pPr>
              <a:defRPr>
                <a:solidFill>
                  <a:schemeClr val="tx1"/>
                </a:solidFill>
              </a:defRPr>
            </a:lvl1pPr>
          </a:lstStyle>
          <a:p>
            <a:pPr lvl="0"/>
            <a:r>
              <a:rPr lang="ko-KR" altLang="en-US"/>
              <a:t>마스터 텍스트 스타일을 편집하려면 클릭</a:t>
            </a:r>
          </a:p>
        </p:txBody>
      </p:sp>
      <p:sp>
        <p:nvSpPr>
          <p:cNvPr id="6"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tx1"/>
                </a:solidFill>
              </a:defRPr>
            </a:lvl1pPr>
          </a:lstStyle>
          <a:p>
            <a:pPr lvl="0"/>
            <a:r>
              <a:rPr lang="ko-KR" altLang="en-US"/>
              <a:t>마스터 텍스트 스타일을 편집하려면 클릭</a:t>
            </a:r>
          </a:p>
        </p:txBody>
      </p:sp>
      <p:sp>
        <p:nvSpPr>
          <p:cNvPr id="11" name="Content Placeholder 4"/>
          <p:cNvSpPr>
            <a:spLocks noGrp="1"/>
          </p:cNvSpPr>
          <p:nvPr>
            <p:ph sz="quarter" idx="18"/>
          </p:nvPr>
        </p:nvSpPr>
        <p:spPr>
          <a:xfrm>
            <a:off x="6858000" y="2570162"/>
            <a:ext cx="2286000" cy="2573338"/>
          </a:xfrm>
          <a:solidFill>
            <a:schemeClr val="accent3"/>
          </a:solidFill>
          <a:ln>
            <a:noFill/>
          </a:ln>
        </p:spPr>
        <p:txBody>
          <a:bodyPr lIns="219456" tIns="201168" rIns="228600" bIns="228600"/>
          <a:lstStyle>
            <a:lvl1pPr>
              <a:defRPr>
                <a:solidFill>
                  <a:schemeClr val="tx1"/>
                </a:solidFill>
              </a:defRPr>
            </a:lvl1pPr>
          </a:lstStyle>
          <a:p>
            <a:pPr lvl="0"/>
            <a:r>
              <a:rPr lang="ko-KR" altLang="en-US"/>
              <a:t>마스터 텍스트 스타일을 편집하려면 클릭</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12" name="Picture 11">
            <a:extLst>
              <a:ext uri="{FF2B5EF4-FFF2-40B4-BE49-F238E27FC236}">
                <a16:creationId xmlns:a16="http://schemas.microsoft.com/office/drawing/2014/main" id="{B6CE5096-A57F-7547-BC88-AEB20639215B}"/>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10" name="Footer Placeholder">
            <a:extLst>
              <a:ext uri="{FF2B5EF4-FFF2-40B4-BE49-F238E27FC236}">
                <a16:creationId xmlns:a16="http://schemas.microsoft.com/office/drawing/2014/main" id="{3B0F0B6A-BFA5-BA4E-9A59-2D2D954C6051}"/>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10629819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 4 boxes gray">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0" y="-1"/>
            <a:ext cx="7086601" cy="2569463"/>
          </a:xfrm>
          <a:noFill/>
        </p:spPr>
        <p:txBody>
          <a:bodyPr lIns="192024" tIns="137160" rIns="228600" bIns="228600"/>
          <a:lstStyle>
            <a:lvl1pPr>
              <a:lnSpc>
                <a:spcPts val="5000"/>
              </a:lnSpc>
              <a:defRPr sz="4200"/>
            </a:lvl1pPr>
          </a:lstStyle>
          <a:p>
            <a:r>
              <a:rPr lang="ko-KR" altLang="en-US"/>
              <a:t>마스터 제목 스타일 편집</a:t>
            </a:r>
            <a:endParaRPr lang="en-US" dirty="0"/>
          </a:p>
        </p:txBody>
      </p:sp>
      <p:sp>
        <p:nvSpPr>
          <p:cNvPr id="7" name="Content Placeholder 1"/>
          <p:cNvSpPr>
            <a:spLocks noGrp="1"/>
          </p:cNvSpPr>
          <p:nvPr>
            <p:ph sz="quarter" idx="20"/>
          </p:nvPr>
        </p:nvSpPr>
        <p:spPr>
          <a:xfrm>
            <a:off x="0" y="2570163"/>
            <a:ext cx="2286000" cy="2573337"/>
          </a:xfrm>
          <a:solidFill>
            <a:schemeClr val="bg1"/>
          </a:solidFill>
        </p:spPr>
        <p:txBody>
          <a:bodyPr lIns="219456" tIns="201168" rIns="228600" bIns="228600"/>
          <a:lstStyle>
            <a:lvl1pPr>
              <a:defRPr>
                <a:solidFill>
                  <a:schemeClr val="tx1"/>
                </a:solidFill>
              </a:defRPr>
            </a:lvl1pPr>
          </a:lstStyle>
          <a:p>
            <a:pPr lvl="0"/>
            <a:r>
              <a:rPr lang="ko-KR" altLang="en-US"/>
              <a:t>마스터 텍스트 스타일을 편집하려면 클릭</a:t>
            </a:r>
          </a:p>
        </p:txBody>
      </p:sp>
      <p:sp>
        <p:nvSpPr>
          <p:cNvPr id="14" name="Content Placeholder 2"/>
          <p:cNvSpPr>
            <a:spLocks noGrp="1"/>
          </p:cNvSpPr>
          <p:nvPr>
            <p:ph sz="quarter" idx="19"/>
          </p:nvPr>
        </p:nvSpPr>
        <p:spPr>
          <a:xfrm>
            <a:off x="2286001" y="2570163"/>
            <a:ext cx="2286000" cy="2573337"/>
          </a:xfrm>
          <a:solidFill>
            <a:srgbClr val="343A3F"/>
          </a:solidFill>
          <a:ln>
            <a:noFill/>
          </a:ln>
        </p:spPr>
        <p:txBody>
          <a:bodyPr lIns="219456" tIns="201168" rIns="228600" bIns="228600"/>
          <a:lstStyle>
            <a:lvl1pPr>
              <a:defRPr>
                <a:solidFill>
                  <a:schemeClr val="tx1"/>
                </a:solidFill>
              </a:defRPr>
            </a:lvl1pPr>
          </a:lstStyle>
          <a:p>
            <a:pPr lvl="0"/>
            <a:r>
              <a:rPr lang="ko-KR" altLang="en-US"/>
              <a:t>마스터 텍스트 스타일을 편집하려면 클릭</a:t>
            </a:r>
          </a:p>
        </p:txBody>
      </p:sp>
      <p:sp>
        <p:nvSpPr>
          <p:cNvPr id="6" name="Content Placeholder 3"/>
          <p:cNvSpPr>
            <a:spLocks noGrp="1"/>
          </p:cNvSpPr>
          <p:nvPr>
            <p:ph sz="quarter" idx="17"/>
          </p:nvPr>
        </p:nvSpPr>
        <p:spPr>
          <a:xfrm>
            <a:off x="4572000" y="2570162"/>
            <a:ext cx="2286000" cy="2573338"/>
          </a:xfrm>
          <a:solidFill>
            <a:schemeClr val="accent6"/>
          </a:solidFill>
          <a:ln>
            <a:noFill/>
          </a:ln>
        </p:spPr>
        <p:txBody>
          <a:bodyPr lIns="219456" tIns="201168" rIns="228600" bIns="228600"/>
          <a:lstStyle>
            <a:lvl1pPr>
              <a:defRPr>
                <a:solidFill>
                  <a:schemeClr val="tx1"/>
                </a:solidFill>
              </a:defRPr>
            </a:lvl1pPr>
          </a:lstStyle>
          <a:p>
            <a:pPr lvl="0"/>
            <a:r>
              <a:rPr lang="ko-KR" altLang="en-US"/>
              <a:t>마스터 텍스트 스타일을 편집하려면 클릭</a:t>
            </a:r>
          </a:p>
        </p:txBody>
      </p:sp>
      <p:sp>
        <p:nvSpPr>
          <p:cNvPr id="11" name="Content Placeholder 4"/>
          <p:cNvSpPr>
            <a:spLocks noGrp="1"/>
          </p:cNvSpPr>
          <p:nvPr>
            <p:ph sz="quarter" idx="18"/>
          </p:nvPr>
        </p:nvSpPr>
        <p:spPr>
          <a:xfrm>
            <a:off x="6858000" y="2570162"/>
            <a:ext cx="2286000" cy="2573338"/>
          </a:xfrm>
          <a:solidFill>
            <a:srgbClr val="A2A9B0"/>
          </a:solidFill>
          <a:ln>
            <a:noFill/>
          </a:ln>
        </p:spPr>
        <p:txBody>
          <a:bodyPr lIns="219456" tIns="201168" rIns="228600" bIns="228600"/>
          <a:lstStyle>
            <a:lvl1pPr>
              <a:defRPr>
                <a:solidFill>
                  <a:schemeClr val="bg2"/>
                </a:solidFill>
              </a:defRPr>
            </a:lvl1pPr>
          </a:lstStyle>
          <a:p>
            <a:pPr lvl="0"/>
            <a:r>
              <a:rPr lang="ko-KR" altLang="en-US"/>
              <a:t>마스터 텍스트 스타일을 편집하려면 클릭</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12" name="Picture 11">
            <a:extLst>
              <a:ext uri="{FF2B5EF4-FFF2-40B4-BE49-F238E27FC236}">
                <a16:creationId xmlns:a16="http://schemas.microsoft.com/office/drawing/2014/main" id="{8DB5A30C-170F-E948-B3C5-224672D44CF8}"/>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10" name="Footer Placeholder">
            <a:extLst>
              <a:ext uri="{FF2B5EF4-FFF2-40B4-BE49-F238E27FC236}">
                <a16:creationId xmlns:a16="http://schemas.microsoft.com/office/drawing/2014/main" id="{99A88E94-B3C7-A044-9C37-38F4AB3A594C}"/>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2631330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3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dirty="0"/>
              <a:t>© 2020 IBM Corporation</a:t>
            </a:r>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10312" y="201168"/>
            <a:ext cx="4142232" cy="1454631"/>
          </a:xfrm>
        </p:spPr>
        <p:txBody>
          <a:bodyPr/>
          <a:lstStyle>
            <a:lvl1pPr>
              <a:defRPr/>
            </a:lvl1pPr>
          </a:lstStyle>
          <a:p>
            <a:r>
              <a:rPr lang="en-US" dirty="0" err="1"/>
              <a:t>Qiskit</a:t>
            </a:r>
            <a:r>
              <a:rPr lang="en-US" dirty="0"/>
              <a:t> Template – </a:t>
            </a:r>
            <a:br>
              <a:rPr lang="en-US" dirty="0"/>
            </a:br>
            <a:r>
              <a:rPr lang="en-US" dirty="0"/>
              <a:t>3 line title (do not exceed 3 line maximum)</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16662" y="1754892"/>
            <a:ext cx="4135463" cy="247330"/>
          </a:xfrm>
        </p:spPr>
        <p:txBody>
          <a:bodyPr/>
          <a:lstStyle/>
          <a:p>
            <a:r>
              <a:rPr lang="en-US" dirty="0" err="1"/>
              <a:t>Firstname</a:t>
            </a:r>
            <a:r>
              <a:rPr lang="en-US" dirty="0"/>
              <a:t> </a:t>
            </a:r>
            <a:r>
              <a:rPr lang="en-US" dirty="0" err="1"/>
              <a:t>Lastname</a:t>
            </a:r>
            <a:endParaRPr lang="en-US" dirty="0"/>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16661" y="2021302"/>
            <a:ext cx="4131973" cy="251396"/>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userDrawn="1"/>
        </p:nvCxnSpPr>
        <p:spPr bwMode="auto">
          <a:xfrm>
            <a:off x="235892" y="1535662"/>
            <a:ext cx="548574"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FB5DFD84-A2F3-4648-A309-7752BD8F1061}"/>
              </a:ext>
            </a:extLst>
          </p:cNvPr>
          <p:cNvPicPr>
            <a:picLocks noChangeAspect="1"/>
          </p:cNvPicPr>
          <p:nvPr userDrawn="1"/>
        </p:nvPicPr>
        <p:blipFill>
          <a:blip r:embed="rId2"/>
          <a:stretch>
            <a:fillRect/>
          </a:stretch>
        </p:blipFill>
        <p:spPr>
          <a:xfrm>
            <a:off x="7789333" y="4659672"/>
            <a:ext cx="1126000" cy="350898"/>
          </a:xfrm>
          <a:prstGeom prst="rect">
            <a:avLst/>
          </a:prstGeom>
        </p:spPr>
      </p:pic>
    </p:spTree>
    <p:extLst>
      <p:ext uri="{BB962C8B-B14F-4D97-AF65-F5344CB8AC3E}">
        <p14:creationId xmlns:p14="http://schemas.microsoft.com/office/powerpoint/2010/main" val="703105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4952" cy="5148072"/>
          </a:xfrm>
          <a:solidFill>
            <a:schemeClr val="bg1"/>
          </a:solidFill>
        </p:spPr>
        <p:txBody>
          <a:bodyPr lIns="219456" tIns="201168"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14" name="Content Placeholder 2"/>
          <p:cNvSpPr>
            <a:spLocks noGrp="1"/>
          </p:cNvSpPr>
          <p:nvPr>
            <p:ph sz="quarter" idx="13"/>
          </p:nvPr>
        </p:nvSpPr>
        <p:spPr>
          <a:xfrm>
            <a:off x="3044952" y="0"/>
            <a:ext cx="3044952" cy="5148072"/>
          </a:xfrm>
          <a:solidFill>
            <a:schemeClr val="accent1"/>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16" name="Content Placeholder 3"/>
          <p:cNvSpPr>
            <a:spLocks noGrp="1"/>
          </p:cNvSpPr>
          <p:nvPr>
            <p:ph sz="quarter" idx="14"/>
          </p:nvPr>
        </p:nvSpPr>
        <p:spPr>
          <a:xfrm>
            <a:off x="6090348" y="0"/>
            <a:ext cx="3044952" cy="5148072"/>
          </a:xfrm>
          <a:solidFill>
            <a:schemeClr val="accent2"/>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7" name="Footer Placeholder">
            <a:extLst>
              <a:ext uri="{FF2B5EF4-FFF2-40B4-BE49-F238E27FC236}">
                <a16:creationId xmlns:a16="http://schemas.microsoft.com/office/drawing/2014/main" id="{4B2D9E59-F409-DB4F-8BEB-B7241BDDD518}"/>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16490549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4952" cy="5148072"/>
          </a:xfrm>
          <a:solidFill>
            <a:schemeClr val="bg1"/>
          </a:solidFill>
        </p:spPr>
        <p:txBody>
          <a:bodyPr lIns="219456" tIns="1243584"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14" name="Content Placeholder 2"/>
          <p:cNvSpPr>
            <a:spLocks noGrp="1"/>
          </p:cNvSpPr>
          <p:nvPr>
            <p:ph sz="quarter" idx="13"/>
          </p:nvPr>
        </p:nvSpPr>
        <p:spPr>
          <a:xfrm>
            <a:off x="3044952" y="0"/>
            <a:ext cx="3044952" cy="5148072"/>
          </a:xfrm>
          <a:solidFill>
            <a:srgbClr val="343A3F"/>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16" name="Content Placeholder 3"/>
          <p:cNvSpPr>
            <a:spLocks noGrp="1"/>
          </p:cNvSpPr>
          <p:nvPr>
            <p:ph sz="quarter" idx="14"/>
          </p:nvPr>
        </p:nvSpPr>
        <p:spPr>
          <a:xfrm>
            <a:off x="6090348" y="0"/>
            <a:ext cx="3044952" cy="5148072"/>
          </a:xfrm>
          <a:solidFill>
            <a:schemeClr val="accent6"/>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F4A99DF8-D7A8-3A40-9E99-F62F594FF5D3}"/>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8" name="Footer Placeholder">
            <a:extLst>
              <a:ext uri="{FF2B5EF4-FFF2-40B4-BE49-F238E27FC236}">
                <a16:creationId xmlns:a16="http://schemas.microsoft.com/office/drawing/2014/main" id="{B88C6DEF-9B67-3F42-A927-DA01DBF56931}"/>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25785889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bg1"/>
          </a:solidFill>
        </p:spPr>
        <p:txBody>
          <a:bodyPr lIns="219456" tIns="201168"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14" name="Content Placeholder 2"/>
          <p:cNvSpPr>
            <a:spLocks noGrp="1"/>
          </p:cNvSpPr>
          <p:nvPr>
            <p:ph sz="quarter" idx="13"/>
          </p:nvPr>
        </p:nvSpPr>
        <p:spPr>
          <a:xfrm>
            <a:off x="2286000" y="0"/>
            <a:ext cx="2286000" cy="5148072"/>
          </a:xfrm>
          <a:solidFill>
            <a:schemeClr val="accent1"/>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16" name="Content Placeholder 3"/>
          <p:cNvSpPr>
            <a:spLocks noGrp="1"/>
          </p:cNvSpPr>
          <p:nvPr>
            <p:ph sz="quarter" idx="14"/>
          </p:nvPr>
        </p:nvSpPr>
        <p:spPr>
          <a:xfrm>
            <a:off x="4572000" y="0"/>
            <a:ext cx="2286000" cy="5148072"/>
          </a:xfrm>
          <a:solidFill>
            <a:schemeClr val="accent2"/>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18" name="Content Placeholder 4"/>
          <p:cNvSpPr>
            <a:spLocks noGrp="1"/>
          </p:cNvSpPr>
          <p:nvPr>
            <p:ph sz="quarter" idx="15"/>
          </p:nvPr>
        </p:nvSpPr>
        <p:spPr>
          <a:xfrm>
            <a:off x="6858000" y="0"/>
            <a:ext cx="2286000" cy="5148072"/>
          </a:xfrm>
          <a:solidFill>
            <a:schemeClr val="accent3"/>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marL="915299" indent="-285750">
              <a:buClr>
                <a:schemeClr val="tx1"/>
              </a:buClr>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a:t>© 2020 IBM Corporation</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85565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bg2"/>
          </a:solidFill>
        </p:spPr>
        <p:txBody>
          <a:bodyPr lIns="219456" tIns="1243584"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14" name="Content Placeholder 2"/>
          <p:cNvSpPr>
            <a:spLocks noGrp="1"/>
          </p:cNvSpPr>
          <p:nvPr>
            <p:ph sz="quarter" idx="13"/>
          </p:nvPr>
        </p:nvSpPr>
        <p:spPr>
          <a:xfrm>
            <a:off x="2286000" y="0"/>
            <a:ext cx="2286000" cy="5148072"/>
          </a:xfrm>
          <a:solidFill>
            <a:schemeClr val="bg1"/>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16" name="Content Placeholder 3"/>
          <p:cNvSpPr>
            <a:spLocks noGrp="1"/>
          </p:cNvSpPr>
          <p:nvPr>
            <p:ph sz="quarter" idx="14"/>
          </p:nvPr>
        </p:nvSpPr>
        <p:spPr>
          <a:xfrm>
            <a:off x="4572000" y="0"/>
            <a:ext cx="2286000" cy="5148072"/>
          </a:xfrm>
          <a:solidFill>
            <a:srgbClr val="343A3F"/>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18" name="Content Placeholder 4"/>
          <p:cNvSpPr>
            <a:spLocks noGrp="1"/>
          </p:cNvSpPr>
          <p:nvPr>
            <p:ph sz="quarter" idx="15"/>
          </p:nvPr>
        </p:nvSpPr>
        <p:spPr>
          <a:xfrm>
            <a:off x="6858000" y="0"/>
            <a:ext cx="2286000" cy="5148072"/>
          </a:xfrm>
          <a:solidFill>
            <a:schemeClr val="accent6"/>
          </a:solidFill>
        </p:spPr>
        <p:txBody>
          <a:bodyPr lIns="219456" tIns="1243584"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marL="915299" indent="-285750">
              <a:buClr>
                <a:schemeClr val="tx1"/>
              </a:buClr>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a:t>© 2020 IBM Corporation</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340A9478-0A14-1949-BD8A-204CEFC95CF4}"/>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9315466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33088" cy="804672"/>
          </a:xfrm>
        </p:spPr>
        <p:txBody>
          <a:bodyPr/>
          <a:lstStyle/>
          <a:p>
            <a:r>
              <a:rPr lang="en-US" dirty="0"/>
              <a:t>Thank you</a:t>
            </a:r>
          </a:p>
        </p:txBody>
      </p:sp>
      <p:sp>
        <p:nvSpPr>
          <p:cNvPr id="8" name="Text Placeholder 1"/>
          <p:cNvSpPr>
            <a:spLocks noGrp="1"/>
          </p:cNvSpPr>
          <p:nvPr>
            <p:ph type="body" sz="quarter" idx="13" hasCustomPrompt="1"/>
          </p:nvPr>
        </p:nvSpPr>
        <p:spPr>
          <a:xfrm>
            <a:off x="223085" y="1254615"/>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r>
              <a:rPr lang="en-US" dirty="0"/>
              <a:t>First </a:t>
            </a:r>
            <a:r>
              <a:rPr lang="en-US" dirty="0" err="1"/>
              <a:t>Lastname</a:t>
            </a:r>
            <a:endParaRPr lang="en-US" dirty="0"/>
          </a:p>
          <a:p>
            <a:r>
              <a:rPr lang="en-US" dirty="0"/>
              <a:t>Job Title</a:t>
            </a:r>
          </a:p>
          <a:p>
            <a:r>
              <a:rPr lang="en-US" dirty="0"/>
              <a:t>—</a:t>
            </a:r>
          </a:p>
          <a:p>
            <a:r>
              <a:rPr lang="en-US" dirty="0" err="1"/>
              <a:t>firstlastname@us.ibm.com</a:t>
            </a:r>
            <a:endParaRPr lang="en-US" dirty="0"/>
          </a:p>
          <a:p>
            <a:r>
              <a:rPr lang="en-US" dirty="0"/>
              <a:t>+1-555-555-5555</a:t>
            </a:r>
          </a:p>
          <a:p>
            <a:r>
              <a:rPr lang="en-US" dirty="0" err="1"/>
              <a:t>ibm.com</a:t>
            </a:r>
            <a:endParaRPr lang="en-US" dirty="0"/>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hasCustomPrompt="1"/>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r>
              <a:rPr lang="en-US" dirty="0"/>
              <a:t>© Copyright IBM Corporation 2020.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a:t>
            </a:r>
            <a:r>
              <a:rPr lang="en-US" dirty="0" err="1"/>
              <a:t>ibm.com</a:t>
            </a:r>
            <a:r>
              <a:rPr lang="en-US" dirty="0"/>
              <a:t> are trademarks of IBM Corp., registered in many jurisdictions worldwide. Other product and service names might be trademarks of IBM or other companies. A current list of IBM trademarks is available at </a:t>
            </a:r>
            <a:r>
              <a:rPr lang="en-US" dirty="0">
                <a:hlinkClick r:id="rId2"/>
              </a:rPr>
              <a:t>Copyright and trademark information</a:t>
            </a:r>
            <a:r>
              <a:rPr lang="en-US" dirty="0"/>
              <a:t>.</a:t>
            </a:r>
          </a:p>
        </p:txBody>
      </p:sp>
      <p:sp>
        <p:nvSpPr>
          <p:cNvPr id="3" name="Footer Placeholder"/>
          <p:cNvSpPr>
            <a:spLocks noGrp="1"/>
          </p:cNvSpPr>
          <p:nvPr>
            <p:ph type="ftr" sz="quarter" idx="10"/>
          </p:nvPr>
        </p:nvSpPr>
        <p:spPr/>
        <p:txBody>
          <a:bodyPr/>
          <a:lstStyle>
            <a:lvl1pPr>
              <a:defRPr lang="en-US" smtClean="0">
                <a:effectLst/>
              </a:defRPr>
            </a:lvl1pPr>
          </a:lstStyle>
          <a:p>
            <a:r>
              <a:rPr lang="en-US" dirty="0"/>
              <a:t>©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85180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IBM sign off">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descr="Qiskit logo">
            <a:extLst>
              <a:ext uri="{FF2B5EF4-FFF2-40B4-BE49-F238E27FC236}">
                <a16:creationId xmlns:a16="http://schemas.microsoft.com/office/drawing/2014/main" id="{1C2497EA-22F7-A244-AECF-92451FF28788}"/>
              </a:ext>
            </a:extLst>
          </p:cNvPr>
          <p:cNvPicPr>
            <a:picLocks noChangeAspect="1"/>
          </p:cNvPicPr>
          <p:nvPr userDrawn="1"/>
        </p:nvPicPr>
        <p:blipFill>
          <a:blip r:embed="rId2"/>
          <a:stretch>
            <a:fillRect/>
          </a:stretch>
        </p:blipFill>
        <p:spPr>
          <a:xfrm>
            <a:off x="3707003" y="1706753"/>
            <a:ext cx="1729995" cy="1729995"/>
          </a:xfrm>
          <a:prstGeom prst="rect">
            <a:avLst/>
          </a:prstGeom>
        </p:spPr>
      </p:pic>
    </p:spTree>
    <p:extLst>
      <p:ext uri="{BB962C8B-B14F-4D97-AF65-F5344CB8AC3E}">
        <p14:creationId xmlns:p14="http://schemas.microsoft.com/office/powerpoint/2010/main" val="32606690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BM sign 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a:stretch>
            <a:fillRect/>
          </a:stretch>
        </p:blipFill>
        <p:spPr>
          <a:xfrm>
            <a:off x="3925954" y="2315617"/>
            <a:ext cx="1292095" cy="512269"/>
          </a:xfrm>
          <a:prstGeom prst="rect">
            <a:avLst/>
          </a:prstGeom>
        </p:spPr>
      </p:pic>
      <p:sp>
        <p:nvSpPr>
          <p:cNvPr id="3" name="Footer Placeholder"/>
          <p:cNvSpPr>
            <a:spLocks noGrp="1"/>
          </p:cNvSpPr>
          <p:nvPr>
            <p:ph type="ftr" sz="quarter" idx="10"/>
          </p:nvPr>
        </p:nvSpPr>
        <p:spPr/>
        <p:txBody>
          <a:bodyPr/>
          <a:lstStyle/>
          <a:p>
            <a:r>
              <a:rPr lang="en-US" dirty="0"/>
              <a:t>©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7396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no foot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64676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footer)">
    <p:bg>
      <p:bgPr>
        <a:solidFill>
          <a:schemeClr val="tx2"/>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7" name="Picture 6">
            <a:extLst>
              <a:ext uri="{FF2B5EF4-FFF2-40B4-BE49-F238E27FC236}">
                <a16:creationId xmlns:a16="http://schemas.microsoft.com/office/drawing/2014/main" id="{E82BF976-23CB-E744-9477-5B286402FC37}"/>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18414122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divider (no footer)">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7"/>
            <a:ext cx="4142232" cy="1454637"/>
          </a:xfrm>
        </p:spPr>
        <p:txBody>
          <a:bodyPr/>
          <a:lstStyle>
            <a:lvl1pPr>
              <a:lnSpc>
                <a:spcPct val="90000"/>
              </a:lnSpc>
              <a:defRPr/>
            </a:lvl1pPr>
          </a:lstStyle>
          <a:p>
            <a:r>
              <a:rPr lang="en-US" dirty="0"/>
              <a:t>Click to edit Master title style (3 sizes for title text available) - no footer</a:t>
            </a:r>
          </a:p>
        </p:txBody>
      </p:sp>
      <p:pic>
        <p:nvPicPr>
          <p:cNvPr id="4" name="Picture 3">
            <a:extLst>
              <a:ext uri="{FF2B5EF4-FFF2-40B4-BE49-F238E27FC236}">
                <a16:creationId xmlns:a16="http://schemas.microsoft.com/office/drawing/2014/main" id="{6E8EBF7D-F886-3443-9560-2905D4F431E4}"/>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4112762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050026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 divider (footer)">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7"/>
            <a:ext cx="4142232" cy="1454637"/>
          </a:xfrm>
        </p:spPr>
        <p:txBody>
          <a:bodyPr/>
          <a:lstStyle>
            <a:lvl1pPr>
              <a:lnSpc>
                <a:spcPct val="90000"/>
              </a:lnSpc>
              <a:defRPr/>
            </a:lvl1pPr>
          </a:lstStyle>
          <a:p>
            <a:r>
              <a:rPr lang="en-US" dirty="0"/>
              <a:t>Click to edit Master title style (3 sizes for title text available) - with footer</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7" name="Picture 6">
            <a:extLst>
              <a:ext uri="{FF2B5EF4-FFF2-40B4-BE49-F238E27FC236}">
                <a16:creationId xmlns:a16="http://schemas.microsoft.com/office/drawing/2014/main" id="{996FA949-77F5-B140-A27D-24EAB251B7D8}"/>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6" name="Footer Placeholder">
            <a:extLst>
              <a:ext uri="{FF2B5EF4-FFF2-40B4-BE49-F238E27FC236}">
                <a16:creationId xmlns:a16="http://schemas.microsoft.com/office/drawing/2014/main" id="{A6ADE3A3-3F84-ED47-BD58-24B435B1577F}"/>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24851297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Xlg text">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37160" y="91440"/>
            <a:ext cx="6949440" cy="4404360"/>
          </a:xfrm>
        </p:spPr>
        <p:txBody>
          <a:bodyPr/>
          <a:lstStyle>
            <a:lvl1pPr>
              <a:lnSpc>
                <a:spcPct val="90000"/>
              </a:lnSpc>
              <a:defRPr sz="9200" b="0" i="0">
                <a:solidFill>
                  <a:schemeClr val="accent2"/>
                </a:solidFill>
                <a:latin typeface="IBM Plex Sans SemiBold" panose="020B0503050203000203" pitchFamily="34" charset="77"/>
              </a:defRPr>
            </a:lvl1pPr>
          </a:lstStyle>
          <a:p>
            <a:r>
              <a:rPr lang="en-US" dirty="0"/>
              <a:t>High impact </a:t>
            </a:r>
            <a:br>
              <a:rPr lang="en-US" dirty="0"/>
            </a:br>
            <a:r>
              <a:rPr lang="en-US" dirty="0" err="1"/>
              <a:t>xlg</a:t>
            </a:r>
            <a:r>
              <a:rPr lang="en-US" dirty="0"/>
              <a:t> text</a:t>
            </a:r>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pic>
        <p:nvPicPr>
          <p:cNvPr id="7" name="Picture 6">
            <a:extLst>
              <a:ext uri="{FF2B5EF4-FFF2-40B4-BE49-F238E27FC236}">
                <a16:creationId xmlns:a16="http://schemas.microsoft.com/office/drawing/2014/main" id="{63DFA674-6873-714F-AEBE-C37E86787B16}"/>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6" name="Footer Placeholder">
            <a:extLst>
              <a:ext uri="{FF2B5EF4-FFF2-40B4-BE49-F238E27FC236}">
                <a16:creationId xmlns:a16="http://schemas.microsoft.com/office/drawing/2014/main" id="{7000AB6D-46C5-1049-AA9D-DD8D03BDF4BC}"/>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38876759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Xlg text / fact + image">
    <p:spTree>
      <p:nvGrpSpPr>
        <p:cNvPr id="1" name=""/>
        <p:cNvGrpSpPr/>
        <p:nvPr/>
      </p:nvGrpSpPr>
      <p:grpSpPr>
        <a:xfrm>
          <a:off x="0" y="0"/>
          <a:ext cx="0" cy="0"/>
          <a:chOff x="0" y="0"/>
          <a:chExt cx="0" cy="0"/>
        </a:xfrm>
      </p:grpSpPr>
      <p:sp>
        <p:nvSpPr>
          <p:cNvPr id="6" name="Text Placeholder"/>
          <p:cNvSpPr>
            <a:spLocks noGrp="1"/>
          </p:cNvSpPr>
          <p:nvPr>
            <p:ph type="body" sz="quarter" idx="12" hasCustomPrompt="1"/>
          </p:nvPr>
        </p:nvSpPr>
        <p:spPr>
          <a:xfrm>
            <a:off x="155448" y="1155627"/>
            <a:ext cx="4206240" cy="3361944"/>
          </a:xfrm>
        </p:spPr>
        <p:txBody>
          <a:bodyPr/>
          <a:lstStyle>
            <a:lvl1pPr>
              <a:lnSpc>
                <a:spcPct val="90000"/>
              </a:lnSpc>
              <a:defRPr sz="9200" b="0" i="0">
                <a:solidFill>
                  <a:schemeClr val="accent2"/>
                </a:solidFill>
                <a:latin typeface="IBM Plex Sans SemiBold" panose="020B0503050203000203" pitchFamily="34" charset="77"/>
              </a:defRPr>
            </a:lvl1pPr>
          </a:lstStyle>
          <a:p>
            <a:pPr lvl="0"/>
            <a:r>
              <a:rPr lang="en-US" dirty="0"/>
              <a:t>100%</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Click icon to add picture</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D72E93A7-C278-A142-AB3D-EA0C25ABB392}"/>
              </a:ext>
            </a:extLst>
          </p:cNvPr>
          <p:cNvSpPr>
            <a:spLocks noGrp="1"/>
          </p:cNvSpPr>
          <p:nvPr>
            <p:ph type="body" sz="quarter" idx="14" hasCustomPrompt="1"/>
          </p:nvPr>
        </p:nvSpPr>
        <p:spPr>
          <a:xfrm>
            <a:off x="219456" y="173736"/>
            <a:ext cx="3794760" cy="859536"/>
          </a:xfrm>
        </p:spPr>
        <p:txBody>
          <a:bodyPr/>
          <a:lstStyle>
            <a:lvl1pPr>
              <a:defRPr sz="2000"/>
            </a:lvl1pPr>
            <a:lvl2pPr marL="0" indent="0">
              <a:buNone/>
              <a:defRPr/>
            </a:lvl2pPr>
          </a:lstStyle>
          <a:p>
            <a:pPr lvl="0"/>
            <a:r>
              <a:rPr lang="en-US" dirty="0"/>
              <a:t>Title with </a:t>
            </a:r>
            <a:r>
              <a:rPr lang="en-US" dirty="0" err="1"/>
              <a:t>xlg</a:t>
            </a:r>
            <a:r>
              <a:rPr lang="en-US" dirty="0"/>
              <a:t> text + optional ½ image</a:t>
            </a:r>
          </a:p>
        </p:txBody>
      </p:sp>
      <p:pic>
        <p:nvPicPr>
          <p:cNvPr id="8" name="Picture 7">
            <a:extLst>
              <a:ext uri="{FF2B5EF4-FFF2-40B4-BE49-F238E27FC236}">
                <a16:creationId xmlns:a16="http://schemas.microsoft.com/office/drawing/2014/main" id="{D0CD169E-2785-9745-9264-3979FC58D4ED}"/>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0" name="Footer Placeholder">
            <a:extLst>
              <a:ext uri="{FF2B5EF4-FFF2-40B4-BE49-F238E27FC236}">
                <a16:creationId xmlns:a16="http://schemas.microsoft.com/office/drawing/2014/main" id="{5AFF83DD-82E1-7547-9491-8772ADEF79BA}"/>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27243641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Quot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73152" y="201169"/>
            <a:ext cx="5562535" cy="1729232"/>
          </a:xfrm>
        </p:spPr>
        <p:txBody>
          <a:bodyPr lIns="0" rIns="0"/>
          <a:lstStyle>
            <a:lvl1pPr marL="164592" indent="-164592">
              <a:defRPr>
                <a:solidFill>
                  <a:schemeClr val="accent2"/>
                </a:solidFill>
              </a:defRPr>
            </a:lvl1pPr>
          </a:lstStyle>
          <a:p>
            <a:r>
              <a:rPr lang="en-US" dirty="0"/>
              <a:t>“Template for a single quote: adjust optional author information to have similar spacing at the end of the quote.”</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Text Placeholder 10">
            <a:extLst>
              <a:ext uri="{FF2B5EF4-FFF2-40B4-BE49-F238E27FC236}">
                <a16:creationId xmlns:a16="http://schemas.microsoft.com/office/drawing/2014/main" id="{05A10955-0FA2-0B41-9E47-492323D6BFB2}"/>
              </a:ext>
            </a:extLst>
          </p:cNvPr>
          <p:cNvSpPr>
            <a:spLocks noGrp="1"/>
          </p:cNvSpPr>
          <p:nvPr>
            <p:ph type="body" sz="quarter" idx="14" hasCustomPrompt="1"/>
          </p:nvPr>
        </p:nvSpPr>
        <p:spPr>
          <a:xfrm>
            <a:off x="219456" y="1947672"/>
            <a:ext cx="4123944" cy="246888"/>
          </a:xfrm>
        </p:spPr>
        <p:txBody>
          <a:bodyPr/>
          <a:lstStyle>
            <a:lvl1pPr>
              <a:defRPr>
                <a:solidFill>
                  <a:schemeClr val="bg2"/>
                </a:solidFill>
              </a:defRPr>
            </a:lvl1pPr>
            <a:lvl2pPr marL="0" indent="0">
              <a:buNone/>
              <a:defRPr/>
            </a:lvl2pPr>
          </a:lstStyle>
          <a:p>
            <a:pPr lvl="0"/>
            <a:r>
              <a:rPr lang="en-US" dirty="0"/>
              <a:t>Richard P. Feynman</a:t>
            </a:r>
          </a:p>
        </p:txBody>
      </p:sp>
      <p:sp>
        <p:nvSpPr>
          <p:cNvPr id="13" name="Text Placeholder 12">
            <a:extLst>
              <a:ext uri="{FF2B5EF4-FFF2-40B4-BE49-F238E27FC236}">
                <a16:creationId xmlns:a16="http://schemas.microsoft.com/office/drawing/2014/main" id="{128095EB-9F92-1242-9308-650B1A6E2BD7}"/>
              </a:ext>
            </a:extLst>
          </p:cNvPr>
          <p:cNvSpPr>
            <a:spLocks noGrp="1"/>
          </p:cNvSpPr>
          <p:nvPr>
            <p:ph type="body" sz="quarter" idx="15" hasCustomPrompt="1"/>
          </p:nvPr>
        </p:nvSpPr>
        <p:spPr>
          <a:xfrm>
            <a:off x="219456" y="2203704"/>
            <a:ext cx="4123944" cy="246888"/>
          </a:xfrm>
        </p:spPr>
        <p:txBody>
          <a:bodyPr/>
          <a:lstStyle>
            <a:lvl1pPr>
              <a:defRPr b="0" i="1">
                <a:solidFill>
                  <a:schemeClr val="bg2"/>
                </a:solidFill>
                <a:latin typeface="IBM Plex Sans" panose="020B0503050203000203" pitchFamily="34" charset="0"/>
              </a:defRPr>
            </a:lvl1pPr>
            <a:lvl2pPr marL="0" indent="0">
              <a:buNone/>
              <a:defRPr/>
            </a:lvl2pPr>
          </a:lstStyle>
          <a:p>
            <a:pPr lvl="0"/>
            <a:r>
              <a:rPr lang="en-US" dirty="0"/>
              <a:t>Simulating Physics with Computers</a:t>
            </a:r>
          </a:p>
        </p:txBody>
      </p:sp>
      <p:pic>
        <p:nvPicPr>
          <p:cNvPr id="8" name="Picture 7">
            <a:extLst>
              <a:ext uri="{FF2B5EF4-FFF2-40B4-BE49-F238E27FC236}">
                <a16:creationId xmlns:a16="http://schemas.microsoft.com/office/drawing/2014/main" id="{630502A4-D5DC-3C41-9981-32A9D4D6790C}"/>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0" name="Footer Placeholder">
            <a:extLst>
              <a:ext uri="{FF2B5EF4-FFF2-40B4-BE49-F238E27FC236}">
                <a16:creationId xmlns:a16="http://schemas.microsoft.com/office/drawing/2014/main" id="{D6103499-33D1-C843-9422-DCDC0FC6B0B8}"/>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18960679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 full width image ">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Picture Placeholder">
            <a:extLst>
              <a:ext uri="{FF2B5EF4-FFF2-40B4-BE49-F238E27FC236}">
                <a16:creationId xmlns:a16="http://schemas.microsoft.com/office/drawing/2014/main" id="{4689A64A-A783-D24D-9765-5E12B636FF62}"/>
              </a:ext>
            </a:extLst>
          </p:cNvPr>
          <p:cNvSpPr>
            <a:spLocks noGrp="1"/>
          </p:cNvSpPr>
          <p:nvPr>
            <p:ph type="pic" sz="quarter" idx="12"/>
          </p:nvPr>
        </p:nvSpPr>
        <p:spPr>
          <a:xfrm>
            <a:off x="0" y="1276350"/>
            <a:ext cx="9144001" cy="3867150"/>
          </a:xfrm>
        </p:spPr>
        <p:txBody>
          <a:bodyPr lIns="91440" tIns="91440" rIns="91440" bIns="91440"/>
          <a:lstStyle/>
          <a:p>
            <a:r>
              <a:rPr lang="en-US" dirty="0"/>
              <a:t>Click icon to add picture</a:t>
            </a:r>
          </a:p>
        </p:txBody>
      </p:sp>
      <p:sp>
        <p:nvSpPr>
          <p:cNvPr id="8" name="Text Placeholder 7">
            <a:extLst>
              <a:ext uri="{FF2B5EF4-FFF2-40B4-BE49-F238E27FC236}">
                <a16:creationId xmlns:a16="http://schemas.microsoft.com/office/drawing/2014/main" id="{1E0E60D0-D366-764B-8A91-8A28056057DA}"/>
              </a:ext>
            </a:extLst>
          </p:cNvPr>
          <p:cNvSpPr>
            <a:spLocks noGrp="1"/>
          </p:cNvSpPr>
          <p:nvPr>
            <p:ph type="body" sz="quarter" idx="13" hasCustomPrompt="1"/>
          </p:nvPr>
        </p:nvSpPr>
        <p:spPr>
          <a:xfrm>
            <a:off x="219456" y="173736"/>
            <a:ext cx="4142232" cy="804672"/>
          </a:xfrm>
        </p:spPr>
        <p:txBody>
          <a:bodyPr/>
          <a:lstStyle>
            <a:lvl1pPr>
              <a:defRPr sz="2000"/>
            </a:lvl1pPr>
            <a:lvl2pPr marL="0" indent="0">
              <a:buNone/>
              <a:defRPr/>
            </a:lvl2pPr>
          </a:lstStyle>
          <a:p>
            <a:pPr lvl="0"/>
            <a:r>
              <a:rPr lang="en-US" dirty="0"/>
              <a:t>Title + image below</a:t>
            </a:r>
          </a:p>
        </p:txBody>
      </p:sp>
      <p:pic>
        <p:nvPicPr>
          <p:cNvPr id="7" name="Picture 6">
            <a:extLst>
              <a:ext uri="{FF2B5EF4-FFF2-40B4-BE49-F238E27FC236}">
                <a16:creationId xmlns:a16="http://schemas.microsoft.com/office/drawing/2014/main" id="{8DAC7144-2488-B74B-9213-2428C8635C15}"/>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9" name="Footer Placeholder">
            <a:extLst>
              <a:ext uri="{FF2B5EF4-FFF2-40B4-BE49-F238E27FC236}">
                <a16:creationId xmlns:a16="http://schemas.microsoft.com/office/drawing/2014/main" id="{0EC3F7EB-4BC6-DA4D-A27F-D38A73342713}"/>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2074894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content righ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4294632"/>
          </a:xfrm>
        </p:spPr>
        <p:txBody>
          <a:bodyPr/>
          <a:lstStyle/>
          <a:p>
            <a:r>
              <a:rPr lang="en-US" dirty="0"/>
              <a:t>Title + content right</a:t>
            </a:r>
          </a:p>
        </p:txBody>
      </p:sp>
      <p:sp>
        <p:nvSpPr>
          <p:cNvPr id="6" name="Text Placeholder"/>
          <p:cNvSpPr>
            <a:spLocks noGrp="1"/>
          </p:cNvSpPr>
          <p:nvPr>
            <p:ph type="body" sz="quarter" idx="12"/>
          </p:nvPr>
        </p:nvSpPr>
        <p:spPr>
          <a:xfrm>
            <a:off x="4791456" y="201168"/>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Footer Placeholder">
            <a:extLst>
              <a:ext uri="{FF2B5EF4-FFF2-40B4-BE49-F238E27FC236}">
                <a16:creationId xmlns:a16="http://schemas.microsoft.com/office/drawing/2014/main" id="{603E453C-2EDF-AD4B-8359-969C94F9BC09}"/>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402481545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1 column">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1" y="201168"/>
            <a:ext cx="6437623" cy="804672"/>
          </a:xfrm>
        </p:spPr>
        <p:txBody>
          <a:bodyPr/>
          <a:lstStyle>
            <a:lvl1pPr>
              <a:defRPr/>
            </a:lvl1pPr>
          </a:lstStyle>
          <a:p>
            <a:r>
              <a:rPr lang="en-US" dirty="0"/>
              <a:t>Title + 1 column</a:t>
            </a:r>
          </a:p>
        </p:txBody>
      </p:sp>
      <p:sp>
        <p:nvSpPr>
          <p:cNvPr id="6" name="Text Placeholder"/>
          <p:cNvSpPr>
            <a:spLocks noGrp="1"/>
          </p:cNvSpPr>
          <p:nvPr>
            <p:ph type="body" sz="quarter" idx="12"/>
          </p:nvPr>
        </p:nvSpPr>
        <p:spPr>
          <a:xfrm>
            <a:off x="219456" y="1243584"/>
            <a:ext cx="8705269"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8" name="Picture 7">
            <a:extLst>
              <a:ext uri="{FF2B5EF4-FFF2-40B4-BE49-F238E27FC236}">
                <a16:creationId xmlns:a16="http://schemas.microsoft.com/office/drawing/2014/main" id="{809ECAC6-FC3D-7F41-B259-F7EC92E2368A}"/>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7" name="Footer Placeholder">
            <a:extLst>
              <a:ext uri="{FF2B5EF4-FFF2-40B4-BE49-F238E27FC236}">
                <a16:creationId xmlns:a16="http://schemas.microsoft.com/office/drawing/2014/main" id="{952CE0E9-535B-BE4A-B6A4-BDE175E9D947}"/>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5454826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2 columns (1/4 - 3/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lvl1pPr>
              <a:defRPr/>
            </a:lvl1pPr>
          </a:lstStyle>
          <a:p>
            <a:r>
              <a:rPr lang="en-US" dirty="0"/>
              <a:t>Title + 2 columns (¼ - ¾)</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05456" y="1243584"/>
            <a:ext cx="6400800"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a:extLst>
              <a:ext uri="{FF2B5EF4-FFF2-40B4-BE49-F238E27FC236}">
                <a16:creationId xmlns:a16="http://schemas.microsoft.com/office/drawing/2014/main" id="{0957E866-D743-DE4B-A3EE-5E6528195D70}"/>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8" name="Footer Placeholder">
            <a:extLst>
              <a:ext uri="{FF2B5EF4-FFF2-40B4-BE49-F238E27FC236}">
                <a16:creationId xmlns:a16="http://schemas.microsoft.com/office/drawing/2014/main" id="{3FC5EFFC-F37A-354A-8B32-6BD2239DC346}"/>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18800972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 3 columns (1/4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lvl1pPr>
              <a:defRPr/>
            </a:lvl1pPr>
          </a:lstStyle>
          <a:p>
            <a:r>
              <a:rPr lang="en-US" dirty="0"/>
              <a:t>Title + 3 columns (¼ - ¼ - ½) </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hasCustomPrompt="1"/>
          </p:nvPr>
        </p:nvSpPr>
        <p:spPr>
          <a:xfrm>
            <a:off x="2505456" y="1243584"/>
            <a:ext cx="1837944" cy="3252216"/>
          </a:xfrm>
        </p:spPr>
        <p:txBody>
          <a:bodyPr/>
          <a:lstStyle/>
          <a:p>
            <a:pPr lvl="0"/>
            <a:r>
              <a:rPr lang="en-US" dirty="0"/>
              <a:t>Optional 2nd </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Content Placeholder">
            <a:extLst>
              <a:ext uri="{FF2B5EF4-FFF2-40B4-BE49-F238E27FC236}">
                <a16:creationId xmlns:a16="http://schemas.microsoft.com/office/drawing/2014/main" id="{28498EF9-40E8-9442-BA1B-A45C4AF83CB5}"/>
              </a:ext>
            </a:extLst>
          </p:cNvPr>
          <p:cNvSpPr>
            <a:spLocks noGrp="1"/>
          </p:cNvSpPr>
          <p:nvPr>
            <p:ph sz="quarter" idx="14"/>
          </p:nvPr>
        </p:nvSpPr>
        <p:spPr>
          <a:xfrm>
            <a:off x="4791456" y="1243584"/>
            <a:ext cx="4142232" cy="3279648"/>
          </a:xfrm>
        </p:spPr>
        <p:txBody>
          <a:bodyPr/>
          <a:lstStyle>
            <a:lvl1pPr>
              <a:defRPr sz="1400"/>
            </a:lvl1pPr>
          </a:lstStyle>
          <a:p>
            <a:pPr lvl="0"/>
            <a:r>
              <a:rPr lang="en-US" dirty="0"/>
              <a:t>Click to edit Master text styles</a:t>
            </a:r>
          </a:p>
        </p:txBody>
      </p:sp>
      <p:pic>
        <p:nvPicPr>
          <p:cNvPr id="9" name="Picture 8">
            <a:extLst>
              <a:ext uri="{FF2B5EF4-FFF2-40B4-BE49-F238E27FC236}">
                <a16:creationId xmlns:a16="http://schemas.microsoft.com/office/drawing/2014/main" id="{C6CF7396-631B-3640-8F42-ED6FE4955FE9}"/>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0" name="Footer Placeholder">
            <a:extLst>
              <a:ext uri="{FF2B5EF4-FFF2-40B4-BE49-F238E27FC236}">
                <a16:creationId xmlns:a16="http://schemas.microsoft.com/office/drawing/2014/main" id="{E20FF421-369B-9842-B879-B21B31EDB139}"/>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251527843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 4 columns (1/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p>
            <a:r>
              <a:rPr lang="en-US" dirty="0"/>
              <a:t>Title + 4 columns (¼)</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hasCustomPrompt="1"/>
          </p:nvPr>
        </p:nvSpPr>
        <p:spPr>
          <a:xfrm>
            <a:off x="2505456" y="1243584"/>
            <a:ext cx="1837944" cy="3252216"/>
          </a:xfrm>
        </p:spPr>
        <p:txBody>
          <a:bodyPr/>
          <a:lstStyle/>
          <a:p>
            <a:pPr lvl="0"/>
            <a:r>
              <a:rPr lang="en-US" dirty="0"/>
              <a:t>Optional 2nd </a:t>
            </a:r>
          </a:p>
        </p:txBody>
      </p:sp>
      <p:sp>
        <p:nvSpPr>
          <p:cNvPr id="10" name="Text Placeholder 3"/>
          <p:cNvSpPr>
            <a:spLocks noGrp="1"/>
          </p:cNvSpPr>
          <p:nvPr>
            <p:ph type="body" sz="quarter" idx="14" hasCustomPrompt="1"/>
          </p:nvPr>
        </p:nvSpPr>
        <p:spPr>
          <a:xfrm>
            <a:off x="4791456" y="1243584"/>
            <a:ext cx="1837944" cy="3252216"/>
          </a:xfrm>
        </p:spPr>
        <p:txBody>
          <a:bodyPr/>
          <a:lstStyle/>
          <a:p>
            <a:pPr lvl="0"/>
            <a:r>
              <a:rPr lang="en-US" dirty="0"/>
              <a:t>Optional 3rd</a:t>
            </a:r>
          </a:p>
        </p:txBody>
      </p:sp>
      <p:sp>
        <p:nvSpPr>
          <p:cNvPr id="12" name="Text Placeholder 4"/>
          <p:cNvSpPr>
            <a:spLocks noGrp="1"/>
          </p:cNvSpPr>
          <p:nvPr>
            <p:ph type="body" sz="quarter" idx="15" hasCustomPrompt="1"/>
          </p:nvPr>
        </p:nvSpPr>
        <p:spPr>
          <a:xfrm>
            <a:off x="7086600" y="1243584"/>
            <a:ext cx="1837944" cy="3252216"/>
          </a:xfrm>
        </p:spPr>
        <p:txBody>
          <a:bodyPr/>
          <a:lstStyle/>
          <a:p>
            <a:pPr lvl="0"/>
            <a:r>
              <a:rPr lang="en-US" dirty="0"/>
              <a:t>Optional 4th</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13" name="Picture 12">
            <a:extLst>
              <a:ext uri="{FF2B5EF4-FFF2-40B4-BE49-F238E27FC236}">
                <a16:creationId xmlns:a16="http://schemas.microsoft.com/office/drawing/2014/main" id="{E3A2FD53-02F5-0043-9377-EABE2CAFF03B}"/>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1" name="Footer Placeholder">
            <a:extLst>
              <a:ext uri="{FF2B5EF4-FFF2-40B4-BE49-F238E27FC236}">
                <a16:creationId xmlns:a16="http://schemas.microsoft.com/office/drawing/2014/main" id="{61168FD5-51FF-504C-B9A3-CCA28DE205AB}"/>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4056034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dirty="0"/>
              <a:t>©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2" name="Picture 1">
            <a:extLst>
              <a:ext uri="{FF2B5EF4-FFF2-40B4-BE49-F238E27FC236}">
                <a16:creationId xmlns:a16="http://schemas.microsoft.com/office/drawing/2014/main" id="{AEB11393-AF51-184A-8A1C-6F7D9B74FEA2}"/>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57881745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4 columns (with number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876289" cy="804672"/>
          </a:xfrm>
        </p:spPr>
        <p:txBody>
          <a:bodyPr/>
          <a:lstStyle/>
          <a:p>
            <a:r>
              <a:rPr lang="en-US" dirty="0"/>
              <a:t>Title + 4 columns (¼) with number or pictogram space</a:t>
            </a:r>
          </a:p>
        </p:txBody>
      </p:sp>
      <p:sp>
        <p:nvSpPr>
          <p:cNvPr id="6" name="Text Placeholder 1"/>
          <p:cNvSpPr>
            <a:spLocks noGrp="1"/>
          </p:cNvSpPr>
          <p:nvPr>
            <p:ph type="body" sz="quarter" idx="12"/>
          </p:nvPr>
        </p:nvSpPr>
        <p:spPr>
          <a:xfrm>
            <a:off x="219456" y="1929384"/>
            <a:ext cx="1837944" cy="238489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hasCustomPrompt="1"/>
          </p:nvPr>
        </p:nvSpPr>
        <p:spPr>
          <a:xfrm>
            <a:off x="2500884" y="1930400"/>
            <a:ext cx="1837944" cy="2384899"/>
          </a:xfrm>
        </p:spPr>
        <p:txBody>
          <a:bodyPr/>
          <a:lstStyle/>
          <a:p>
            <a:pPr lvl="0"/>
            <a:r>
              <a:rPr lang="en-US" dirty="0"/>
              <a:t>Optional 2nd </a:t>
            </a:r>
          </a:p>
        </p:txBody>
      </p:sp>
      <p:sp>
        <p:nvSpPr>
          <p:cNvPr id="10" name="Text Placeholder 3"/>
          <p:cNvSpPr>
            <a:spLocks noGrp="1"/>
          </p:cNvSpPr>
          <p:nvPr>
            <p:ph type="body" sz="quarter" idx="14" hasCustomPrompt="1"/>
          </p:nvPr>
        </p:nvSpPr>
        <p:spPr>
          <a:xfrm>
            <a:off x="4791456" y="1929384"/>
            <a:ext cx="1837944" cy="2384900"/>
          </a:xfrm>
        </p:spPr>
        <p:txBody>
          <a:bodyPr/>
          <a:lstStyle/>
          <a:p>
            <a:pPr lvl="0"/>
            <a:r>
              <a:rPr lang="en-US" dirty="0"/>
              <a:t>Optional 3rd</a:t>
            </a:r>
          </a:p>
        </p:txBody>
      </p:sp>
      <p:sp>
        <p:nvSpPr>
          <p:cNvPr id="12" name="Text Placeholder 4"/>
          <p:cNvSpPr>
            <a:spLocks noGrp="1"/>
          </p:cNvSpPr>
          <p:nvPr>
            <p:ph type="body" sz="quarter" idx="15" hasCustomPrompt="1"/>
          </p:nvPr>
        </p:nvSpPr>
        <p:spPr>
          <a:xfrm>
            <a:off x="7086600" y="1930399"/>
            <a:ext cx="1837944" cy="2384900"/>
          </a:xfrm>
        </p:spPr>
        <p:txBody>
          <a:bodyPr/>
          <a:lstStyle/>
          <a:p>
            <a:pPr lvl="0"/>
            <a:r>
              <a:rPr lang="en-US" dirty="0"/>
              <a:t>Optional 4th</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1">
            <a:extLst>
              <a:ext uri="{FF2B5EF4-FFF2-40B4-BE49-F238E27FC236}">
                <a16:creationId xmlns:a16="http://schemas.microsoft.com/office/drawing/2014/main" id="{98802FAD-6C13-8842-9D68-EBEF9892F4CA}"/>
              </a:ext>
            </a:extLst>
          </p:cNvPr>
          <p:cNvSpPr>
            <a:spLocks noGrp="1"/>
          </p:cNvSpPr>
          <p:nvPr>
            <p:ph type="body" sz="quarter" idx="16" hasCustomPrompt="1"/>
          </p:nvPr>
        </p:nvSpPr>
        <p:spPr>
          <a:xfrm>
            <a:off x="228666" y="1289050"/>
            <a:ext cx="763296" cy="460715"/>
          </a:xfrm>
        </p:spPr>
        <p:txBody>
          <a:bodyPr/>
          <a:lstStyle>
            <a:lvl1pPr>
              <a:defRPr sz="2800" b="1">
                <a:solidFill>
                  <a:schemeClr val="accent2"/>
                </a:solidFill>
              </a:defRPr>
            </a:lvl1pPr>
          </a:lstStyle>
          <a:p>
            <a:pPr lvl="0"/>
            <a:r>
              <a:rPr lang="en-US" dirty="0"/>
              <a:t>1.</a:t>
            </a:r>
          </a:p>
        </p:txBody>
      </p:sp>
      <p:sp>
        <p:nvSpPr>
          <p:cNvPr id="11" name="Text Placeholder 1">
            <a:extLst>
              <a:ext uri="{FF2B5EF4-FFF2-40B4-BE49-F238E27FC236}">
                <a16:creationId xmlns:a16="http://schemas.microsoft.com/office/drawing/2014/main" id="{432D1B43-E0F6-4246-9ED3-5AF9DAAA1D0C}"/>
              </a:ext>
            </a:extLst>
          </p:cNvPr>
          <p:cNvSpPr>
            <a:spLocks noGrp="1"/>
          </p:cNvSpPr>
          <p:nvPr>
            <p:ph type="body" sz="quarter" idx="17" hasCustomPrompt="1"/>
          </p:nvPr>
        </p:nvSpPr>
        <p:spPr>
          <a:xfrm>
            <a:off x="2514666" y="1303009"/>
            <a:ext cx="763296" cy="460715"/>
          </a:xfrm>
        </p:spPr>
        <p:txBody>
          <a:bodyPr/>
          <a:lstStyle>
            <a:lvl1pPr>
              <a:defRPr sz="2800" b="1">
                <a:solidFill>
                  <a:schemeClr val="accent2"/>
                </a:solidFill>
              </a:defRPr>
            </a:lvl1pPr>
          </a:lstStyle>
          <a:p>
            <a:pPr lvl="0"/>
            <a:r>
              <a:rPr lang="en-US" dirty="0"/>
              <a:t>2.</a:t>
            </a:r>
          </a:p>
        </p:txBody>
      </p:sp>
      <p:sp>
        <p:nvSpPr>
          <p:cNvPr id="13" name="Text Placeholder 1">
            <a:extLst>
              <a:ext uri="{FF2B5EF4-FFF2-40B4-BE49-F238E27FC236}">
                <a16:creationId xmlns:a16="http://schemas.microsoft.com/office/drawing/2014/main" id="{AAC37EE1-F1D4-9045-9E89-26832C0CF036}"/>
              </a:ext>
            </a:extLst>
          </p:cNvPr>
          <p:cNvSpPr>
            <a:spLocks noGrp="1"/>
          </p:cNvSpPr>
          <p:nvPr>
            <p:ph type="body" sz="quarter" idx="18" hasCustomPrompt="1"/>
          </p:nvPr>
        </p:nvSpPr>
        <p:spPr>
          <a:xfrm>
            <a:off x="4800666" y="1303008"/>
            <a:ext cx="763296" cy="460715"/>
          </a:xfrm>
        </p:spPr>
        <p:txBody>
          <a:bodyPr/>
          <a:lstStyle>
            <a:lvl1pPr>
              <a:defRPr sz="2800" b="1">
                <a:solidFill>
                  <a:schemeClr val="accent2"/>
                </a:solidFill>
              </a:defRPr>
            </a:lvl1pPr>
          </a:lstStyle>
          <a:p>
            <a:pPr lvl="0"/>
            <a:r>
              <a:rPr lang="en-US" dirty="0"/>
              <a:t>3.</a:t>
            </a:r>
          </a:p>
        </p:txBody>
      </p:sp>
      <p:sp>
        <p:nvSpPr>
          <p:cNvPr id="14" name="Text Placeholder 1">
            <a:extLst>
              <a:ext uri="{FF2B5EF4-FFF2-40B4-BE49-F238E27FC236}">
                <a16:creationId xmlns:a16="http://schemas.microsoft.com/office/drawing/2014/main" id="{28AA39A6-3821-7B4E-BC00-3420DFF4E176}"/>
              </a:ext>
            </a:extLst>
          </p:cNvPr>
          <p:cNvSpPr>
            <a:spLocks noGrp="1"/>
          </p:cNvSpPr>
          <p:nvPr>
            <p:ph type="body" sz="quarter" idx="19" hasCustomPrompt="1"/>
          </p:nvPr>
        </p:nvSpPr>
        <p:spPr>
          <a:xfrm>
            <a:off x="7086600" y="1285916"/>
            <a:ext cx="763296" cy="460715"/>
          </a:xfrm>
        </p:spPr>
        <p:txBody>
          <a:bodyPr/>
          <a:lstStyle>
            <a:lvl1pPr>
              <a:defRPr sz="2800" b="1">
                <a:solidFill>
                  <a:schemeClr val="accent2"/>
                </a:solidFill>
              </a:defRPr>
            </a:lvl1pPr>
          </a:lstStyle>
          <a:p>
            <a:pPr lvl="0"/>
            <a:r>
              <a:rPr lang="en-US" dirty="0"/>
              <a:t>4.</a:t>
            </a:r>
          </a:p>
        </p:txBody>
      </p:sp>
      <p:pic>
        <p:nvPicPr>
          <p:cNvPr id="15" name="Picture 14">
            <a:extLst>
              <a:ext uri="{FF2B5EF4-FFF2-40B4-BE49-F238E27FC236}">
                <a16:creationId xmlns:a16="http://schemas.microsoft.com/office/drawing/2014/main" id="{E8825B79-2A47-8A4A-8D22-03B1609F1540}"/>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6" name="Footer Placeholder">
            <a:extLst>
              <a:ext uri="{FF2B5EF4-FFF2-40B4-BE49-F238E27FC236}">
                <a16:creationId xmlns:a16="http://schemas.microsoft.com/office/drawing/2014/main" id="{4AAA822D-1EBE-BB41-9A46-2450969B579A}"/>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8049953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1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p:spPr>
        <p:txBody>
          <a:bodyPr/>
          <a:lstStyle/>
          <a:p>
            <a:r>
              <a:rPr lang="en-US" dirty="0"/>
              <a:t>Title + 1 column + full bleed image </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A9AC94D8-ECC6-2946-9DA1-0E11B5EC2BDB}"/>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0" name="Footer Placeholder">
            <a:extLst>
              <a:ext uri="{FF2B5EF4-FFF2-40B4-BE49-F238E27FC236}">
                <a16:creationId xmlns:a16="http://schemas.microsoft.com/office/drawing/2014/main" id="{39C69FBD-6189-2448-BEC9-46A94D2DCE65}"/>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57236964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 2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p:spPr>
        <p:txBody>
          <a:bodyPr/>
          <a:lstStyle/>
          <a:p>
            <a:r>
              <a:rPr lang="en-US" dirty="0"/>
              <a:t>Title + 2 column + full bleed image </a:t>
            </a:r>
          </a:p>
        </p:txBody>
      </p:sp>
      <p:sp>
        <p:nvSpPr>
          <p:cNvPr id="8" name="Text Placeholder"/>
          <p:cNvSpPr>
            <a:spLocks noGrp="1"/>
          </p:cNvSpPr>
          <p:nvPr>
            <p:ph type="body" sz="quarter" idx="13"/>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Click icon to add picture</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0" name="Text Placeholder 9">
            <a:extLst>
              <a:ext uri="{FF2B5EF4-FFF2-40B4-BE49-F238E27FC236}">
                <a16:creationId xmlns:a16="http://schemas.microsoft.com/office/drawing/2014/main" id="{2AD16343-3128-3240-BC32-2E94E02D825C}"/>
              </a:ext>
            </a:extLst>
          </p:cNvPr>
          <p:cNvSpPr>
            <a:spLocks noGrp="1"/>
          </p:cNvSpPr>
          <p:nvPr>
            <p:ph type="body" sz="quarter" idx="16"/>
          </p:nvPr>
        </p:nvSpPr>
        <p:spPr>
          <a:xfrm>
            <a:off x="2505456" y="1243584"/>
            <a:ext cx="1837943" cy="325526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5A4F764B-1ED9-5D46-A500-2ADC50C24F57}"/>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1" name="Footer Placeholder">
            <a:extLst>
              <a:ext uri="{FF2B5EF4-FFF2-40B4-BE49-F238E27FC236}">
                <a16:creationId xmlns:a16="http://schemas.microsoft.com/office/drawing/2014/main" id="{65BE26B3-A37C-6C44-8149-F376E4D76F01}"/>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103213209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mall title + 3/4 image/content">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05456" y="201168"/>
            <a:ext cx="6400800" cy="43068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F5C57F9-E2FB-6641-A078-B8758C68659C}"/>
              </a:ext>
            </a:extLst>
          </p:cNvPr>
          <p:cNvSpPr>
            <a:spLocks noGrp="1"/>
          </p:cNvSpPr>
          <p:nvPr>
            <p:ph type="body" sz="quarter" idx="14" hasCustomPrompt="1"/>
          </p:nvPr>
        </p:nvSpPr>
        <p:spPr>
          <a:xfrm>
            <a:off x="219456" y="201168"/>
            <a:ext cx="1828800" cy="2370582"/>
          </a:xfrm>
        </p:spPr>
        <p:txBody>
          <a:bodyPr/>
          <a:lstStyle>
            <a:lvl2pPr marL="0" indent="0">
              <a:buNone/>
              <a:defRPr/>
            </a:lvl2pPr>
          </a:lstStyle>
          <a:p>
            <a:pPr lvl="0"/>
            <a:r>
              <a:rPr lang="en-US" dirty="0"/>
              <a:t>Small title, image or content on right  </a:t>
            </a:r>
          </a:p>
        </p:txBody>
      </p:sp>
      <p:sp>
        <p:nvSpPr>
          <p:cNvPr id="6" name="Footer Placeholder">
            <a:extLst>
              <a:ext uri="{FF2B5EF4-FFF2-40B4-BE49-F238E27FC236}">
                <a16:creationId xmlns:a16="http://schemas.microsoft.com/office/drawing/2014/main" id="{413CAD52-31B9-F042-9B12-E4633A17D3CF}"/>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1011570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Left panel title + 4 column">
    <p:bg>
      <p:bgPr>
        <a:solidFill>
          <a:schemeClr val="tx1"/>
        </a:solidFill>
        <a:effectLst/>
      </p:bgPr>
    </p:bg>
    <p:spTree>
      <p:nvGrpSpPr>
        <p:cNvPr id="1" name=""/>
        <p:cNvGrpSpPr/>
        <p:nvPr/>
      </p:nvGrpSpPr>
      <p:grpSpPr>
        <a:xfrm>
          <a:off x="0" y="0"/>
          <a:ext cx="0" cy="0"/>
          <a:chOff x="0" y="0"/>
          <a:chExt cx="0" cy="0"/>
        </a:xfrm>
      </p:grpSpPr>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2304535" y="0"/>
            <a:ext cx="6839465" cy="5143500"/>
          </a:xfrm>
          <a:prstGeom prst="rect">
            <a:avLst/>
          </a:prstGeom>
          <a:solidFill>
            <a:schemeClr val="tx2"/>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4" name="Slide Number Placeholder"/>
          <p:cNvSpPr>
            <a:spLocks noGrp="1"/>
          </p:cNvSpPr>
          <p:nvPr>
            <p:ph type="sldNum" sz="quarter" idx="11"/>
          </p:nvPr>
        </p:nvSpPr>
        <p:spPr/>
        <p:txBody>
          <a:bodyPr/>
          <a:lstStyle>
            <a:lvl1pPr>
              <a:defRPr>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
        <p:nvSpPr>
          <p:cNvPr id="10" name="Text Placeholder">
            <a:extLst>
              <a:ext uri="{FF2B5EF4-FFF2-40B4-BE49-F238E27FC236}">
                <a16:creationId xmlns:a16="http://schemas.microsoft.com/office/drawing/2014/main" id="{0E9A48A1-C4A9-1F41-B241-8E09A720A9E7}"/>
              </a:ext>
            </a:extLst>
          </p:cNvPr>
          <p:cNvSpPr>
            <a:spLocks noGrp="1"/>
          </p:cNvSpPr>
          <p:nvPr>
            <p:ph type="body" sz="quarter" idx="14" hasCustomPrompt="1"/>
          </p:nvPr>
        </p:nvSpPr>
        <p:spPr>
          <a:xfrm>
            <a:off x="4791456" y="1243584"/>
            <a:ext cx="1833373" cy="3195066"/>
          </a:xfrm>
        </p:spPr>
        <p:txBody>
          <a:bodyPr/>
          <a:lstStyle>
            <a:lvl1pPr>
              <a:lnSpc>
                <a:spcPct val="130000"/>
              </a:lnSpc>
              <a:defRPr sz="1100" b="0" i="0">
                <a:solidFill>
                  <a:schemeClr val="bg1"/>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dirty="0"/>
              <a:t>Optional styling for small body copy (11px)</a:t>
            </a:r>
          </a:p>
        </p:txBody>
      </p:sp>
      <p:sp>
        <p:nvSpPr>
          <p:cNvPr id="11" name="Text Placeholder">
            <a:extLst>
              <a:ext uri="{FF2B5EF4-FFF2-40B4-BE49-F238E27FC236}">
                <a16:creationId xmlns:a16="http://schemas.microsoft.com/office/drawing/2014/main" id="{6C43629F-166D-4548-8325-016D207D1220}"/>
              </a:ext>
            </a:extLst>
          </p:cNvPr>
          <p:cNvSpPr>
            <a:spLocks noGrp="1"/>
          </p:cNvSpPr>
          <p:nvPr>
            <p:ph type="body" sz="quarter" idx="15" hasCustomPrompt="1"/>
          </p:nvPr>
        </p:nvSpPr>
        <p:spPr>
          <a:xfrm>
            <a:off x="7086600" y="1243584"/>
            <a:ext cx="1833373" cy="3182811"/>
          </a:xfrm>
        </p:spPr>
        <p:txBody>
          <a:bodyPr/>
          <a:lstStyle>
            <a:lvl1pPr>
              <a:lnSpc>
                <a:spcPct val="110000"/>
              </a:lnSpc>
              <a:defRPr lang="en-US" sz="1400" dirty="0">
                <a:solidFill>
                  <a:schemeClr val="accent2"/>
                </a:solidFill>
                <a:latin typeface="IBM Plex Sans" panose="020B0503050203000203" pitchFamily="34" charset="0"/>
                <a:ea typeface="IBM Plex Sans" panose="020B0503050203000203" pitchFamily="34" charset="0"/>
                <a:cs typeface="IBM Plex Sans" panose="020B0503050203000203" pitchFamily="34" charset="0"/>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text styling for quotes or callouts (20px or 14px depending on length)</a:t>
            </a:r>
          </a:p>
        </p:txBody>
      </p:sp>
      <p:sp>
        <p:nvSpPr>
          <p:cNvPr id="8" name="Text Placeholder 7">
            <a:extLst>
              <a:ext uri="{FF2B5EF4-FFF2-40B4-BE49-F238E27FC236}">
                <a16:creationId xmlns:a16="http://schemas.microsoft.com/office/drawing/2014/main" id="{1DDB3BF9-8155-2D4E-A9D1-1843E9DCAEDA}"/>
              </a:ext>
            </a:extLst>
          </p:cNvPr>
          <p:cNvSpPr>
            <a:spLocks noGrp="1"/>
          </p:cNvSpPr>
          <p:nvPr>
            <p:ph type="body" sz="quarter" idx="16" hasCustomPrompt="1"/>
          </p:nvPr>
        </p:nvSpPr>
        <p:spPr>
          <a:xfrm>
            <a:off x="219456" y="173736"/>
            <a:ext cx="1892807" cy="841248"/>
          </a:xfrm>
        </p:spPr>
        <p:txBody>
          <a:bodyPr/>
          <a:lstStyle>
            <a:lvl1pPr>
              <a:defRPr sz="2000"/>
            </a:lvl1pPr>
            <a:lvl2pPr marL="0" indent="0">
              <a:buNone/>
              <a:defRPr/>
            </a:lvl2pPr>
          </a:lstStyle>
          <a:p>
            <a:pPr lvl="0"/>
            <a:r>
              <a:rPr lang="en-US" dirty="0"/>
              <a:t>Left panel title + description</a:t>
            </a:r>
          </a:p>
        </p:txBody>
      </p:sp>
      <p:sp>
        <p:nvSpPr>
          <p:cNvPr id="14" name="Text Placeholder 13">
            <a:extLst>
              <a:ext uri="{FF2B5EF4-FFF2-40B4-BE49-F238E27FC236}">
                <a16:creationId xmlns:a16="http://schemas.microsoft.com/office/drawing/2014/main" id="{E20AA622-AA52-EB46-977F-64DF63AD1C91}"/>
              </a:ext>
            </a:extLst>
          </p:cNvPr>
          <p:cNvSpPr>
            <a:spLocks noGrp="1"/>
          </p:cNvSpPr>
          <p:nvPr>
            <p:ph type="body" sz="quarter" idx="17"/>
          </p:nvPr>
        </p:nvSpPr>
        <p:spPr>
          <a:xfrm>
            <a:off x="219456" y="1243584"/>
            <a:ext cx="1837944" cy="1328166"/>
          </a:xfrm>
        </p:spPr>
        <p:txBody>
          <a:bodyPr/>
          <a:lstStyle>
            <a:lvl2pPr marL="0" indent="0">
              <a:buNone/>
              <a:defRPr/>
            </a:lvl2pPr>
          </a:lstStyle>
          <a:p>
            <a:pPr lvl="0"/>
            <a:r>
              <a:rPr lang="en-US" dirty="0"/>
              <a:t>Click to edit Master text styles</a:t>
            </a:r>
          </a:p>
        </p:txBody>
      </p:sp>
      <p:sp>
        <p:nvSpPr>
          <p:cNvPr id="16" name="Text Placeholder 15">
            <a:extLst>
              <a:ext uri="{FF2B5EF4-FFF2-40B4-BE49-F238E27FC236}">
                <a16:creationId xmlns:a16="http://schemas.microsoft.com/office/drawing/2014/main" id="{36CA9384-003A-BA4A-98F1-50BB5FA84D33}"/>
              </a:ext>
            </a:extLst>
          </p:cNvPr>
          <p:cNvSpPr>
            <a:spLocks noGrp="1"/>
          </p:cNvSpPr>
          <p:nvPr>
            <p:ph type="body" sz="quarter" idx="18"/>
          </p:nvPr>
        </p:nvSpPr>
        <p:spPr>
          <a:xfrm>
            <a:off x="2505456" y="1243584"/>
            <a:ext cx="1828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a:extLst>
              <a:ext uri="{FF2B5EF4-FFF2-40B4-BE49-F238E27FC236}">
                <a16:creationId xmlns:a16="http://schemas.microsoft.com/office/drawing/2014/main" id="{5E00D275-5FDA-A046-AEE0-B1E73B0F00FD}"/>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3" name="Footer Placeholder">
            <a:extLst>
              <a:ext uri="{FF2B5EF4-FFF2-40B4-BE49-F238E27FC236}">
                <a16:creationId xmlns:a16="http://schemas.microsoft.com/office/drawing/2014/main" id="{D5EA250F-936A-AA4B-AEBA-262156819190}"/>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2196729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Left panel title + 4 column">
    <p:bg>
      <p:bgPr>
        <a:solidFill>
          <a:schemeClr val="accent2"/>
        </a:solidFill>
        <a:effectLst/>
      </p:bgPr>
    </p:bg>
    <p:spTree>
      <p:nvGrpSpPr>
        <p:cNvPr id="1" name=""/>
        <p:cNvGrpSpPr/>
        <p:nvPr/>
      </p:nvGrpSpPr>
      <p:grpSpPr>
        <a:xfrm>
          <a:off x="0" y="0"/>
          <a:ext cx="0" cy="0"/>
          <a:chOff x="0" y="0"/>
          <a:chExt cx="0" cy="0"/>
        </a:xfrm>
      </p:grpSpPr>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2304535" y="0"/>
            <a:ext cx="6839465" cy="5143500"/>
          </a:xfrm>
          <a:prstGeom prst="rect">
            <a:avLst/>
          </a:prstGeom>
          <a:solidFill>
            <a:schemeClr val="tx2"/>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4" name="Slide Number Placeholder"/>
          <p:cNvSpPr>
            <a:spLocks noGrp="1"/>
          </p:cNvSpPr>
          <p:nvPr>
            <p:ph type="sldNum" sz="quarter" idx="11"/>
          </p:nvPr>
        </p:nvSpPr>
        <p:spPr/>
        <p:txBody>
          <a:bodyPr/>
          <a:lstStyle>
            <a:lvl1pPr>
              <a:defRPr>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
        <p:nvSpPr>
          <p:cNvPr id="10" name="Text Placeholder">
            <a:extLst>
              <a:ext uri="{FF2B5EF4-FFF2-40B4-BE49-F238E27FC236}">
                <a16:creationId xmlns:a16="http://schemas.microsoft.com/office/drawing/2014/main" id="{0E9A48A1-C4A9-1F41-B241-8E09A720A9E7}"/>
              </a:ext>
            </a:extLst>
          </p:cNvPr>
          <p:cNvSpPr>
            <a:spLocks noGrp="1"/>
          </p:cNvSpPr>
          <p:nvPr>
            <p:ph type="body" sz="quarter" idx="14" hasCustomPrompt="1"/>
          </p:nvPr>
        </p:nvSpPr>
        <p:spPr>
          <a:xfrm>
            <a:off x="4791456" y="1243584"/>
            <a:ext cx="1833373" cy="3195066"/>
          </a:xfrm>
        </p:spPr>
        <p:txBody>
          <a:bodyPr/>
          <a:lstStyle>
            <a:lvl1pPr>
              <a:lnSpc>
                <a:spcPct val="130000"/>
              </a:lnSpc>
              <a:defRPr sz="1100" b="0" i="0">
                <a:solidFill>
                  <a:schemeClr val="bg1"/>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dirty="0"/>
              <a:t>Optional styling for small body copy (11px)</a:t>
            </a:r>
          </a:p>
        </p:txBody>
      </p:sp>
      <p:sp>
        <p:nvSpPr>
          <p:cNvPr id="11" name="Text Placeholder">
            <a:extLst>
              <a:ext uri="{FF2B5EF4-FFF2-40B4-BE49-F238E27FC236}">
                <a16:creationId xmlns:a16="http://schemas.microsoft.com/office/drawing/2014/main" id="{6C43629F-166D-4548-8325-016D207D1220}"/>
              </a:ext>
            </a:extLst>
          </p:cNvPr>
          <p:cNvSpPr>
            <a:spLocks noGrp="1"/>
          </p:cNvSpPr>
          <p:nvPr>
            <p:ph type="body" sz="quarter" idx="15" hasCustomPrompt="1"/>
          </p:nvPr>
        </p:nvSpPr>
        <p:spPr>
          <a:xfrm>
            <a:off x="7086600" y="1243584"/>
            <a:ext cx="1833373" cy="3182811"/>
          </a:xfrm>
        </p:spPr>
        <p:txBody>
          <a:bodyPr/>
          <a:lstStyle>
            <a:lvl1pPr>
              <a:lnSpc>
                <a:spcPct val="110000"/>
              </a:lnSpc>
              <a:defRPr lang="en-US" sz="1400" dirty="0">
                <a:solidFill>
                  <a:schemeClr val="accent2"/>
                </a:solidFill>
                <a:latin typeface="IBM Plex Sans" panose="020B0503050203000203" pitchFamily="34" charset="0"/>
                <a:ea typeface="IBM Plex Sans" panose="020B0503050203000203" pitchFamily="34" charset="0"/>
                <a:cs typeface="IBM Plex Sans" panose="020B0503050203000203" pitchFamily="34" charset="0"/>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text styling for quotes or callouts (20px or 14px depending on length)</a:t>
            </a:r>
          </a:p>
        </p:txBody>
      </p:sp>
      <p:sp>
        <p:nvSpPr>
          <p:cNvPr id="8" name="Text Placeholder 7">
            <a:extLst>
              <a:ext uri="{FF2B5EF4-FFF2-40B4-BE49-F238E27FC236}">
                <a16:creationId xmlns:a16="http://schemas.microsoft.com/office/drawing/2014/main" id="{1DDB3BF9-8155-2D4E-A9D1-1843E9DCAEDA}"/>
              </a:ext>
            </a:extLst>
          </p:cNvPr>
          <p:cNvSpPr>
            <a:spLocks noGrp="1"/>
          </p:cNvSpPr>
          <p:nvPr>
            <p:ph type="body" sz="quarter" idx="16" hasCustomPrompt="1"/>
          </p:nvPr>
        </p:nvSpPr>
        <p:spPr>
          <a:xfrm>
            <a:off x="219456" y="173736"/>
            <a:ext cx="1892807" cy="841248"/>
          </a:xfrm>
        </p:spPr>
        <p:txBody>
          <a:bodyPr/>
          <a:lstStyle>
            <a:lvl1pPr>
              <a:defRPr sz="2000">
                <a:solidFill>
                  <a:schemeClr val="tx2"/>
                </a:solidFill>
              </a:defRPr>
            </a:lvl1pPr>
            <a:lvl2pPr marL="0" indent="0">
              <a:buNone/>
              <a:defRPr/>
            </a:lvl2pPr>
          </a:lstStyle>
          <a:p>
            <a:pPr lvl="0"/>
            <a:r>
              <a:rPr lang="en-US" dirty="0"/>
              <a:t>Left panel title + description</a:t>
            </a:r>
          </a:p>
        </p:txBody>
      </p:sp>
      <p:sp>
        <p:nvSpPr>
          <p:cNvPr id="14" name="Text Placeholder 13">
            <a:extLst>
              <a:ext uri="{FF2B5EF4-FFF2-40B4-BE49-F238E27FC236}">
                <a16:creationId xmlns:a16="http://schemas.microsoft.com/office/drawing/2014/main" id="{E20AA622-AA52-EB46-977F-64DF63AD1C91}"/>
              </a:ext>
            </a:extLst>
          </p:cNvPr>
          <p:cNvSpPr>
            <a:spLocks noGrp="1"/>
          </p:cNvSpPr>
          <p:nvPr>
            <p:ph type="body" sz="quarter" idx="17"/>
          </p:nvPr>
        </p:nvSpPr>
        <p:spPr>
          <a:xfrm>
            <a:off x="219456" y="1243584"/>
            <a:ext cx="1837944" cy="1328166"/>
          </a:xfrm>
        </p:spPr>
        <p:txBody>
          <a:bodyPr/>
          <a:lstStyle>
            <a:lvl1pPr>
              <a:defRPr>
                <a:solidFill>
                  <a:schemeClr val="tx2"/>
                </a:solidFill>
              </a:defRPr>
            </a:lvl1pPr>
            <a:lvl2pPr marL="0" indent="0">
              <a:buNone/>
              <a:defRPr/>
            </a:lvl2pPr>
          </a:lstStyle>
          <a:p>
            <a:pPr lvl="0"/>
            <a:r>
              <a:rPr lang="en-US" dirty="0"/>
              <a:t>Click to edit Master text styles</a:t>
            </a:r>
          </a:p>
        </p:txBody>
      </p:sp>
      <p:sp>
        <p:nvSpPr>
          <p:cNvPr id="16" name="Text Placeholder 15">
            <a:extLst>
              <a:ext uri="{FF2B5EF4-FFF2-40B4-BE49-F238E27FC236}">
                <a16:creationId xmlns:a16="http://schemas.microsoft.com/office/drawing/2014/main" id="{36CA9384-003A-BA4A-98F1-50BB5FA84D33}"/>
              </a:ext>
            </a:extLst>
          </p:cNvPr>
          <p:cNvSpPr>
            <a:spLocks noGrp="1"/>
          </p:cNvSpPr>
          <p:nvPr>
            <p:ph type="body" sz="quarter" idx="18"/>
          </p:nvPr>
        </p:nvSpPr>
        <p:spPr>
          <a:xfrm>
            <a:off x="2505456" y="1243584"/>
            <a:ext cx="1828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a:extLst>
              <a:ext uri="{FF2B5EF4-FFF2-40B4-BE49-F238E27FC236}">
                <a16:creationId xmlns:a16="http://schemas.microsoft.com/office/drawing/2014/main" id="{5E00D275-5FDA-A046-AEE0-B1E73B0F00FD}"/>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3" name="Footer Placeholder">
            <a:extLst>
              <a:ext uri="{FF2B5EF4-FFF2-40B4-BE49-F238E27FC236}">
                <a16:creationId xmlns:a16="http://schemas.microsoft.com/office/drawing/2014/main" id="{91D87C72-8044-9A47-A143-A819082D58DD}"/>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296993089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Left panel title + image">
    <p:bg>
      <p:bgPr>
        <a:solidFill>
          <a:schemeClr val="tx1"/>
        </a:solidFill>
        <a:effectLst/>
      </p:bgPr>
    </p:bg>
    <p:spTree>
      <p:nvGrpSpPr>
        <p:cNvPr id="1" name=""/>
        <p:cNvGrpSpPr/>
        <p:nvPr/>
      </p:nvGrpSpPr>
      <p:grpSpPr>
        <a:xfrm>
          <a:off x="0" y="0"/>
          <a:ext cx="0" cy="0"/>
          <a:chOff x="0" y="0"/>
          <a:chExt cx="0" cy="0"/>
        </a:xfrm>
      </p:grpSpPr>
      <p:sp>
        <p:nvSpPr>
          <p:cNvPr id="11" name="Cool gray 10 rectangle">
            <a:extLst>
              <a:ext uri="{FF2B5EF4-FFF2-40B4-BE49-F238E27FC236}">
                <a16:creationId xmlns:a16="http://schemas.microsoft.com/office/drawing/2014/main" id="{AC7071F7-7B2A-D945-9E7A-B87CA754F3F3}"/>
              </a:ext>
              <a:ext uri="{C183D7F6-B498-43B3-948B-1728B52AA6E4}">
                <adec:decorative xmlns:adec="http://schemas.microsoft.com/office/drawing/2017/decorative" val="1"/>
              </a:ext>
            </a:extLst>
          </p:cNvPr>
          <p:cNvSpPr/>
          <p:nvPr userDrawn="1"/>
        </p:nvSpPr>
        <p:spPr>
          <a:xfrm>
            <a:off x="2304535" y="0"/>
            <a:ext cx="6839465"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pic>
        <p:nvPicPr>
          <p:cNvPr id="13" name="Picture 12">
            <a:extLst>
              <a:ext uri="{FF2B5EF4-FFF2-40B4-BE49-F238E27FC236}">
                <a16:creationId xmlns:a16="http://schemas.microsoft.com/office/drawing/2014/main" id="{DA89792B-7DE7-4945-814D-8C9E3FB89901}"/>
              </a:ext>
            </a:extLst>
          </p:cNvPr>
          <p:cNvPicPr>
            <a:picLocks noChangeAspect="1"/>
          </p:cNvPicPr>
          <p:nvPr userDrawn="1"/>
        </p:nvPicPr>
        <p:blipFill>
          <a:blip r:embed="rId2"/>
          <a:stretch>
            <a:fillRect/>
          </a:stretch>
        </p:blipFill>
        <p:spPr>
          <a:xfrm>
            <a:off x="7549414" y="0"/>
            <a:ext cx="1594586" cy="612648"/>
          </a:xfrm>
          <a:prstGeom prst="rect">
            <a:avLst/>
          </a:prstGeom>
        </p:spPr>
      </p:pic>
      <p:sp>
        <p:nvSpPr>
          <p:cNvPr id="9" name="Picture Placeholder"/>
          <p:cNvSpPr>
            <a:spLocks noGrp="1"/>
          </p:cNvSpPr>
          <p:nvPr>
            <p:ph type="pic" sz="quarter" idx="14"/>
          </p:nvPr>
        </p:nvSpPr>
        <p:spPr>
          <a:xfrm>
            <a:off x="2286000" y="0"/>
            <a:ext cx="6858000" cy="5148072"/>
          </a:xfrm>
          <a:solidFill>
            <a:schemeClr val="tx2"/>
          </a:solidFill>
        </p:spPr>
        <p:txBody>
          <a:bodyPr lIns="91440" tIns="91440" rIns="91440" bIns="91440"/>
          <a:lstStyle/>
          <a:p>
            <a:r>
              <a:rPr lang="en-US"/>
              <a:t>Click icon to add picture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2" name="Text Placeholder 8">
            <a:extLst>
              <a:ext uri="{FF2B5EF4-FFF2-40B4-BE49-F238E27FC236}">
                <a16:creationId xmlns:a16="http://schemas.microsoft.com/office/drawing/2014/main" id="{0FCF3F11-D5C2-4840-B6AA-0826FA672623}"/>
              </a:ext>
            </a:extLst>
          </p:cNvPr>
          <p:cNvSpPr>
            <a:spLocks noGrp="1"/>
          </p:cNvSpPr>
          <p:nvPr>
            <p:ph type="body" sz="quarter" idx="15" hasCustomPrompt="1"/>
          </p:nvPr>
        </p:nvSpPr>
        <p:spPr>
          <a:xfrm>
            <a:off x="219779" y="4327588"/>
            <a:ext cx="1865621" cy="166688"/>
          </a:xfrm>
        </p:spPr>
        <p:txBody>
          <a:bodyPr/>
          <a:lstStyle>
            <a:lvl1pPr>
              <a:defRPr lang="en-US" sz="1000" b="0" i="1" dirty="0">
                <a:solidFill>
                  <a:schemeClr val="bg2"/>
                </a:solidFill>
                <a:latin typeface="IBM Plex Sans" panose="020B0503050203000203" pitchFamily="34" charset="77"/>
                <a:ea typeface="IBM Plex Sans" panose="020B0503050203000203" pitchFamily="34" charset="0"/>
                <a:cs typeface="IBM Plex Sans" panose="020B0503050203000203" pitchFamily="34" charset="0"/>
              </a:defRPr>
            </a:lvl1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image caption styling</a:t>
            </a:r>
          </a:p>
        </p:txBody>
      </p:sp>
      <p:sp>
        <p:nvSpPr>
          <p:cNvPr id="6" name="Text Placeholder 5">
            <a:extLst>
              <a:ext uri="{FF2B5EF4-FFF2-40B4-BE49-F238E27FC236}">
                <a16:creationId xmlns:a16="http://schemas.microsoft.com/office/drawing/2014/main" id="{EE96722A-5328-BD4F-BCAA-57403E973996}"/>
              </a:ext>
            </a:extLst>
          </p:cNvPr>
          <p:cNvSpPr>
            <a:spLocks noGrp="1"/>
          </p:cNvSpPr>
          <p:nvPr>
            <p:ph type="body" sz="quarter" idx="16" hasCustomPrompt="1"/>
          </p:nvPr>
        </p:nvSpPr>
        <p:spPr>
          <a:xfrm>
            <a:off x="219456" y="173736"/>
            <a:ext cx="1892807" cy="841248"/>
          </a:xfrm>
        </p:spPr>
        <p:txBody>
          <a:bodyPr/>
          <a:lstStyle>
            <a:lvl1pPr>
              <a:defRPr sz="2000"/>
            </a:lvl1pPr>
          </a:lstStyle>
          <a:p>
            <a:pPr lvl="0"/>
            <a:r>
              <a:rPr lang="en-US" dirty="0"/>
              <a:t>Left panel title + description</a:t>
            </a:r>
          </a:p>
        </p:txBody>
      </p:sp>
      <p:sp>
        <p:nvSpPr>
          <p:cNvPr id="14" name="Text Placeholder 13">
            <a:extLst>
              <a:ext uri="{FF2B5EF4-FFF2-40B4-BE49-F238E27FC236}">
                <a16:creationId xmlns:a16="http://schemas.microsoft.com/office/drawing/2014/main" id="{47003850-CA02-794E-82E9-2765B21076B6}"/>
              </a:ext>
            </a:extLst>
          </p:cNvPr>
          <p:cNvSpPr>
            <a:spLocks noGrp="1"/>
          </p:cNvSpPr>
          <p:nvPr>
            <p:ph type="body" sz="quarter" idx="17"/>
          </p:nvPr>
        </p:nvSpPr>
        <p:spPr>
          <a:xfrm>
            <a:off x="219457" y="1243584"/>
            <a:ext cx="1837944" cy="1328166"/>
          </a:xfrm>
        </p:spPr>
        <p:txBody>
          <a:bodyPr/>
          <a:lstStyle/>
          <a:p>
            <a:pPr lvl="0"/>
            <a:r>
              <a:rPr lang="en-US" dirty="0"/>
              <a:t>Click to edit Master text styles</a:t>
            </a:r>
          </a:p>
        </p:txBody>
      </p:sp>
      <p:sp>
        <p:nvSpPr>
          <p:cNvPr id="10" name="Footer Placeholder">
            <a:extLst>
              <a:ext uri="{FF2B5EF4-FFF2-40B4-BE49-F238E27FC236}">
                <a16:creationId xmlns:a16="http://schemas.microsoft.com/office/drawing/2014/main" id="{6CF4B142-DDDA-934A-84BA-07B1788F2269}"/>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193920202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 2 column (split background)">
    <p:bg>
      <p:bgPr>
        <a:solidFill>
          <a:schemeClr val="tx2"/>
        </a:solidFill>
        <a:effectLst/>
      </p:bgPr>
    </p:bg>
    <p:spTree>
      <p:nvGrpSpPr>
        <p:cNvPr id="1" name=""/>
        <p:cNvGrpSpPr/>
        <p:nvPr/>
      </p:nvGrpSpPr>
      <p:grpSpPr>
        <a:xfrm>
          <a:off x="0" y="0"/>
          <a:ext cx="0" cy="0"/>
          <a:chOff x="0" y="0"/>
          <a:chExt cx="0" cy="0"/>
        </a:xfrm>
      </p:grpSpPr>
      <p:sp>
        <p:nvSpPr>
          <p:cNvPr id="8" name="Cool gray 10 rectangle">
            <a:extLst>
              <a:ext uri="{FF2B5EF4-FFF2-40B4-BE49-F238E27FC236}">
                <a16:creationId xmlns:a16="http://schemas.microsoft.com/office/drawing/2014/main" id="{FA72458D-69F1-254C-9C7B-9A062B760A8D}"/>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2" name="Title"/>
          <p:cNvSpPr>
            <a:spLocks noGrp="1"/>
          </p:cNvSpPr>
          <p:nvPr>
            <p:ph type="title" hasCustomPrompt="1"/>
          </p:nvPr>
        </p:nvSpPr>
        <p:spPr>
          <a:xfrm>
            <a:off x="210311" y="201168"/>
            <a:ext cx="4114735" cy="804672"/>
          </a:xfrm>
        </p:spPr>
        <p:txBody>
          <a:bodyPr/>
          <a:lstStyle>
            <a:lvl1pPr>
              <a:defRPr/>
            </a:lvl1pPr>
          </a:lstStyle>
          <a:p>
            <a:r>
              <a:rPr lang="en-US" dirty="0"/>
              <a:t>Title + 2 columns (½ - ½) split background</a:t>
            </a:r>
          </a:p>
        </p:txBody>
      </p:sp>
      <p:sp>
        <p:nvSpPr>
          <p:cNvPr id="7" name="Content Placeholder"/>
          <p:cNvSpPr>
            <a:spLocks noGrp="1"/>
          </p:cNvSpPr>
          <p:nvPr>
            <p:ph sz="quarter" idx="13"/>
          </p:nvPr>
        </p:nvSpPr>
        <p:spPr>
          <a:xfrm>
            <a:off x="4791456" y="1243584"/>
            <a:ext cx="4142232" cy="3279648"/>
          </a:xfrm>
        </p:spPr>
        <p:txBody>
          <a:bodyPr/>
          <a:lstStyle>
            <a:lvl1pPr>
              <a:defRPr sz="1400"/>
            </a:lvl1pPr>
          </a:lstStyle>
          <a:p>
            <a:pPr lvl="0"/>
            <a:r>
              <a:rPr lang="en-US" dirty="0"/>
              <a:t>Click to edit Master text styles</a:t>
            </a:r>
          </a:p>
        </p:txBody>
      </p:sp>
      <p:sp>
        <p:nvSpPr>
          <p:cNvPr id="6" name="Text Placeholder"/>
          <p:cNvSpPr>
            <a:spLocks noGrp="1"/>
          </p:cNvSpPr>
          <p:nvPr>
            <p:ph type="body" sz="quarter" idx="12"/>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7932FB1B-F225-DB4D-A215-6355387CC0A7}"/>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0" name="Footer Placeholder">
            <a:extLst>
              <a:ext uri="{FF2B5EF4-FFF2-40B4-BE49-F238E27FC236}">
                <a16:creationId xmlns:a16="http://schemas.microsoft.com/office/drawing/2014/main" id="{9DE3AFAD-EB32-FB4E-94F6-EF12C41B1632}"/>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112295654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 1 column + 3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4572000" y="0"/>
            <a:ext cx="2286000" cy="2571750"/>
          </a:xfrm>
          <a:solidFill>
            <a:schemeClr val="accent3"/>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6858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4572000" y="2570163"/>
            <a:ext cx="4572000" cy="2573337"/>
          </a:xfrm>
          <a:solidFill>
            <a:schemeClr val="accent1"/>
          </a:solidFill>
          <a:ln>
            <a:noFill/>
          </a:ln>
        </p:spPr>
        <p:txBody>
          <a:bodyPr lIns="219456" tIns="201168" rIns="228600" bIns="228600"/>
          <a:lstStyle>
            <a:lvl1pPr>
              <a:defRPr>
                <a:solidFill>
                  <a:schemeClr val="tx2"/>
                </a:solidFill>
              </a:defRPr>
            </a:lvl1pPr>
          </a:lstStyle>
          <a:p>
            <a:pPr lvl="0"/>
            <a:r>
              <a:rPr lang="en-US" dirty="0"/>
              <a:t>Click to edit Master text styles</a:t>
            </a:r>
          </a:p>
        </p:txBody>
      </p:sp>
      <p:sp>
        <p:nvSpPr>
          <p:cNvPr id="4" name="Slide Number Placeholder"/>
          <p:cNvSpPr>
            <a:spLocks noGrp="1"/>
          </p:cNvSpPr>
          <p:nvPr>
            <p:ph type="sldNum" sz="quarter" idx="11"/>
          </p:nvPr>
        </p:nvSpPr>
        <p:spPr/>
        <p:txBody>
          <a:bodyPr/>
          <a:lstStyle>
            <a:lvl1pPr>
              <a:defRPr>
                <a:solidFill>
                  <a:schemeClr val="tx2"/>
                </a:solidFill>
              </a:defRPr>
            </a:lvl1pPr>
          </a:lstStyle>
          <a:p>
            <a:fld id="{59395FB3-9C97-154F-86B2-7E381B951268}" type="slidenum">
              <a:rPr lang="en-US" smtClean="0"/>
              <a:pPr/>
              <a:t>‹#›</a:t>
            </a:fld>
            <a:endParaRPr lang="en-US" dirty="0"/>
          </a:p>
        </p:txBody>
      </p:sp>
      <p:sp>
        <p:nvSpPr>
          <p:cNvPr id="11" name="Footer Placeholder">
            <a:extLst>
              <a:ext uri="{FF2B5EF4-FFF2-40B4-BE49-F238E27FC236}">
                <a16:creationId xmlns:a16="http://schemas.microsoft.com/office/drawing/2014/main" id="{38DC464C-E24E-1F4D-80EE-D2C029DD2ECB}"/>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92130764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 1 column + 3 boxes gray">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4572000" y="0"/>
            <a:ext cx="2286000" cy="2571750"/>
          </a:xfrm>
          <a:solidFill>
            <a:schemeClr val="tx1"/>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6858000" y="0"/>
            <a:ext cx="2286000" cy="2571750"/>
          </a:xfrm>
          <a:solidFill>
            <a:schemeClr val="accent5"/>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4572000" y="2570163"/>
            <a:ext cx="4572000" cy="2573337"/>
          </a:xfrm>
          <a:solidFill>
            <a:schemeClr val="accent6"/>
          </a:solidFill>
          <a:ln>
            <a:noFill/>
          </a:ln>
        </p:spPr>
        <p:txBody>
          <a:bodyPr lIns="219456" tIns="201168" rIns="228600" bIns="228600"/>
          <a:lstStyle>
            <a:lvl1pPr>
              <a:defRPr>
                <a:solidFill>
                  <a:schemeClr val="tx2"/>
                </a:solidFill>
              </a:defRPr>
            </a:lvl1pPr>
          </a:lstStyle>
          <a:p>
            <a:pPr lvl="0"/>
            <a:r>
              <a:rPr lang="en-US" dirty="0"/>
              <a:t>Click to edit Master text styles</a:t>
            </a:r>
          </a:p>
        </p:txBody>
      </p:sp>
      <p:sp>
        <p:nvSpPr>
          <p:cNvPr id="4" name="Slide Number Placeholder"/>
          <p:cNvSpPr>
            <a:spLocks noGrp="1"/>
          </p:cNvSpPr>
          <p:nvPr>
            <p:ph type="sldNum" sz="quarter" idx="11"/>
          </p:nvPr>
        </p:nvSpPr>
        <p:spPr/>
        <p:txBody>
          <a:bodyPr/>
          <a:lstStyle>
            <a:lvl1pPr>
              <a:defRPr>
                <a:solidFill>
                  <a:schemeClr val="tx2"/>
                </a:solidFill>
              </a:defRPr>
            </a:lvl1pPr>
          </a:lstStyle>
          <a:p>
            <a:fld id="{59395FB3-9C97-154F-86B2-7E381B951268}" type="slidenum">
              <a:rPr lang="en-US" smtClean="0"/>
              <a:pPr/>
              <a:t>‹#›</a:t>
            </a:fld>
            <a:endParaRPr lang="en-US" dirty="0"/>
          </a:p>
        </p:txBody>
      </p:sp>
      <p:sp>
        <p:nvSpPr>
          <p:cNvPr id="11" name="Footer Placeholder">
            <a:extLst>
              <a:ext uri="{FF2B5EF4-FFF2-40B4-BE49-F238E27FC236}">
                <a16:creationId xmlns:a16="http://schemas.microsoft.com/office/drawing/2014/main" id="{EE7675B2-8FA7-CB4D-9864-9D88F085F1E9}"/>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4190681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divider (no footer)">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2B4E5F-15AA-7142-8D54-876791D3731F}"/>
              </a:ext>
            </a:extLst>
          </p:cNvPr>
          <p:cNvSpPr>
            <a:spLocks noGrp="1"/>
          </p:cNvSpPr>
          <p:nvPr>
            <p:ph type="title" hasCustomPrompt="1"/>
          </p:nvPr>
        </p:nvSpPr>
        <p:spPr>
          <a:xfrm>
            <a:off x="210312" y="201168"/>
            <a:ext cx="4142232" cy="1729232"/>
          </a:xfrm>
        </p:spPr>
        <p:txBody>
          <a:bodyPr/>
          <a:lstStyle/>
          <a:p>
            <a:r>
              <a:rPr lang="en-US" dirty="0"/>
              <a:t>Click to edit Master title style (3 sizes for title text available) - no footer</a:t>
            </a:r>
          </a:p>
        </p:txBody>
      </p:sp>
      <p:pic>
        <p:nvPicPr>
          <p:cNvPr id="4" name="Picture 3">
            <a:extLst>
              <a:ext uri="{FF2B5EF4-FFF2-40B4-BE49-F238E27FC236}">
                <a16:creationId xmlns:a16="http://schemas.microsoft.com/office/drawing/2014/main" id="{0744E27A-ED32-1347-9D8B-91B8F9BED5EF}"/>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33280823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 4 boxes (alt)">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0" y="-1"/>
            <a:ext cx="7086601" cy="2569463"/>
          </a:xfrm>
          <a:noFill/>
        </p:spPr>
        <p:txBody>
          <a:bodyPr lIns="192024" tIns="137160" rIns="228600" bIns="228600"/>
          <a:lstStyle>
            <a:lvl1pPr>
              <a:lnSpc>
                <a:spcPts val="5000"/>
              </a:lnSpc>
              <a:defRPr sz="4200"/>
            </a:lvl1pPr>
          </a:lstStyle>
          <a:p>
            <a:r>
              <a:rPr lang="en-US" dirty="0"/>
              <a:t>Click to edit Master title style</a:t>
            </a:r>
          </a:p>
        </p:txBody>
      </p:sp>
      <p:sp>
        <p:nvSpPr>
          <p:cNvPr id="7" name="Content Placeholder 1"/>
          <p:cNvSpPr>
            <a:spLocks noGrp="1"/>
          </p:cNvSpPr>
          <p:nvPr>
            <p:ph sz="quarter" idx="20"/>
          </p:nvPr>
        </p:nvSpPr>
        <p:spPr>
          <a:xfrm>
            <a:off x="0" y="2570163"/>
            <a:ext cx="2286000" cy="2573337"/>
          </a:xfrm>
          <a:solidFill>
            <a:srgbClr val="D4BBFF"/>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2"/>
          <p:cNvSpPr>
            <a:spLocks noGrp="1"/>
          </p:cNvSpPr>
          <p:nvPr>
            <p:ph sz="quarter" idx="19"/>
          </p:nvPr>
        </p:nvSpPr>
        <p:spPr>
          <a:xfrm>
            <a:off x="2286001" y="2570163"/>
            <a:ext cx="2286000" cy="2573337"/>
          </a:xfrm>
          <a:solidFill>
            <a:schemeClr val="accent3"/>
          </a:solidFill>
          <a:ln>
            <a:noFill/>
          </a:ln>
        </p:spPr>
        <p:txBody>
          <a:bodyPr lIns="219456" tIns="201168" rIns="228600" bIns="228600"/>
          <a:lstStyle>
            <a:lvl1pPr>
              <a:defRPr>
                <a:solidFill>
                  <a:schemeClr val="tx2"/>
                </a:solidFill>
              </a:defRPr>
            </a:lvl1pPr>
          </a:lstStyle>
          <a:p>
            <a:pPr lvl="0"/>
            <a:r>
              <a:rPr lang="en-US" dirty="0"/>
              <a:t>Click to edit Master text styles</a:t>
            </a:r>
          </a:p>
        </p:txBody>
      </p:sp>
      <p:sp>
        <p:nvSpPr>
          <p:cNvPr id="6"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tx2"/>
                </a:solidFill>
              </a:defRPr>
            </a:lvl1pPr>
          </a:lstStyle>
          <a:p>
            <a:pPr lvl="0"/>
            <a:r>
              <a:rPr lang="en-US" dirty="0"/>
              <a:t>Click to edit Master text styles</a:t>
            </a:r>
          </a:p>
        </p:txBody>
      </p:sp>
      <p:sp>
        <p:nvSpPr>
          <p:cNvPr id="11" name="Content Placeholder 4"/>
          <p:cNvSpPr>
            <a:spLocks noGrp="1"/>
          </p:cNvSpPr>
          <p:nvPr>
            <p:ph sz="quarter" idx="18"/>
          </p:nvPr>
        </p:nvSpPr>
        <p:spPr>
          <a:xfrm>
            <a:off x="6858000" y="2570162"/>
            <a:ext cx="2286000" cy="2573338"/>
          </a:xfrm>
          <a:solidFill>
            <a:schemeClr val="accent1"/>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12" name="Picture 11">
            <a:extLst>
              <a:ext uri="{FF2B5EF4-FFF2-40B4-BE49-F238E27FC236}">
                <a16:creationId xmlns:a16="http://schemas.microsoft.com/office/drawing/2014/main" id="{B83865BB-A28A-B147-AC3F-D411849CEFC7}"/>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0" name="Footer Placeholder">
            <a:extLst>
              <a:ext uri="{FF2B5EF4-FFF2-40B4-BE49-F238E27FC236}">
                <a16:creationId xmlns:a16="http://schemas.microsoft.com/office/drawing/2014/main" id="{9F821A69-25A7-B94D-A499-3A37C5F7D836}"/>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48549865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 4 boxes (alt) gray">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0" y="-1"/>
            <a:ext cx="7086601" cy="2569463"/>
          </a:xfrm>
          <a:noFill/>
        </p:spPr>
        <p:txBody>
          <a:bodyPr lIns="192024" tIns="137160" rIns="228600" bIns="228600"/>
          <a:lstStyle>
            <a:lvl1pPr>
              <a:lnSpc>
                <a:spcPts val="5000"/>
              </a:lnSpc>
              <a:defRPr sz="4200"/>
            </a:lvl1pPr>
          </a:lstStyle>
          <a:p>
            <a:r>
              <a:rPr lang="en-US" dirty="0"/>
              <a:t>Click to edit Master title style</a:t>
            </a:r>
          </a:p>
        </p:txBody>
      </p:sp>
      <p:sp>
        <p:nvSpPr>
          <p:cNvPr id="7" name="Content Placeholder 1"/>
          <p:cNvSpPr>
            <a:spLocks noGrp="1"/>
          </p:cNvSpPr>
          <p:nvPr>
            <p:ph sz="quarter" idx="20"/>
          </p:nvPr>
        </p:nvSpPr>
        <p:spPr>
          <a:xfrm>
            <a:off x="0" y="2570163"/>
            <a:ext cx="2286000" cy="2573337"/>
          </a:xfrm>
          <a:solidFill>
            <a:schemeClr val="tx1"/>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2"/>
          <p:cNvSpPr>
            <a:spLocks noGrp="1"/>
          </p:cNvSpPr>
          <p:nvPr>
            <p:ph sz="quarter" idx="19"/>
          </p:nvPr>
        </p:nvSpPr>
        <p:spPr>
          <a:xfrm>
            <a:off x="2286001" y="2570163"/>
            <a:ext cx="2286000" cy="2573337"/>
          </a:xfrm>
          <a:solidFill>
            <a:schemeClr val="accent5"/>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6" name="Content Placeholder 3"/>
          <p:cNvSpPr>
            <a:spLocks noGrp="1"/>
          </p:cNvSpPr>
          <p:nvPr>
            <p:ph sz="quarter" idx="17"/>
          </p:nvPr>
        </p:nvSpPr>
        <p:spPr>
          <a:xfrm>
            <a:off x="4572000" y="2570162"/>
            <a:ext cx="2286000" cy="2573338"/>
          </a:xfrm>
          <a:solidFill>
            <a:srgbClr val="C1C7C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1" name="Content Placeholder 4"/>
          <p:cNvSpPr>
            <a:spLocks noGrp="1"/>
          </p:cNvSpPr>
          <p:nvPr>
            <p:ph sz="quarter" idx="18"/>
          </p:nvPr>
        </p:nvSpPr>
        <p:spPr>
          <a:xfrm>
            <a:off x="6858000" y="2570162"/>
            <a:ext cx="2286000" cy="2573338"/>
          </a:xfrm>
          <a:solidFill>
            <a:srgbClr val="A2A9B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pic>
        <p:nvPicPr>
          <p:cNvPr id="12" name="Picture 11">
            <a:extLst>
              <a:ext uri="{FF2B5EF4-FFF2-40B4-BE49-F238E27FC236}">
                <a16:creationId xmlns:a16="http://schemas.microsoft.com/office/drawing/2014/main" id="{BE9D4AA7-CB84-3345-BFC0-3ED57BFDF230}"/>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0" name="Footer Placeholder">
            <a:extLst>
              <a:ext uri="{FF2B5EF4-FFF2-40B4-BE49-F238E27FC236}">
                <a16:creationId xmlns:a16="http://schemas.microsoft.com/office/drawing/2014/main" id="{D527F17B-D1E5-C04E-91AC-57DF49429C00}"/>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62528711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4952" cy="5148072"/>
          </a:xfrm>
          <a:solidFill>
            <a:schemeClr val="tx1"/>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3044951" y="0"/>
            <a:ext cx="3044952" cy="5148072"/>
          </a:xfrm>
          <a:solidFill>
            <a:schemeClr val="accent3"/>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6090348" y="0"/>
            <a:ext cx="3044952" cy="5148072"/>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7" name="Footer Placeholder">
            <a:extLst>
              <a:ext uri="{FF2B5EF4-FFF2-40B4-BE49-F238E27FC236}">
                <a16:creationId xmlns:a16="http://schemas.microsoft.com/office/drawing/2014/main" id="{3DA39184-7F47-2945-88CF-675CCCCD1ACE}"/>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11451637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4952" cy="5148072"/>
          </a:xfrm>
          <a:solidFill>
            <a:srgbClr val="FFFFFF"/>
          </a:solidFill>
        </p:spPr>
        <p:txBody>
          <a:bodyPr lIns="219456" tIns="1243584"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3044951" y="0"/>
            <a:ext cx="3044952" cy="5148072"/>
          </a:xfrm>
          <a:solidFill>
            <a:schemeClr val="tx1"/>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6090348" y="0"/>
            <a:ext cx="3044952" cy="5148072"/>
          </a:xfrm>
          <a:solidFill>
            <a:schemeClr val="accent5"/>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0D2C7F6B-D042-464E-B663-7975CF7A0C12}"/>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8" name="Footer Placeholder">
            <a:extLst>
              <a:ext uri="{FF2B5EF4-FFF2-40B4-BE49-F238E27FC236}">
                <a16:creationId xmlns:a16="http://schemas.microsoft.com/office/drawing/2014/main" id="{5984D2B7-2A07-6946-8F61-822B6C99A9BF}"/>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345986791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tx1"/>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2286000" y="0"/>
            <a:ext cx="2286000" cy="5148072"/>
          </a:xfrm>
          <a:solidFill>
            <a:schemeClr val="accent3"/>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4572000" y="0"/>
            <a:ext cx="2286000" cy="5148072"/>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6858000" y="0"/>
            <a:ext cx="2286000" cy="5148072"/>
          </a:xfrm>
          <a:solidFill>
            <a:schemeClr val="accent1"/>
          </a:solidFill>
        </p:spPr>
        <p:txBody>
          <a:bodyPr lIns="219456" tIns="201168" rIns="228600" bIns="228600"/>
          <a:lstStyle>
            <a:lvl1pPr>
              <a:defRPr>
                <a:solidFill>
                  <a:schemeClr val="tx2"/>
                </a:solidFill>
              </a:defRPr>
            </a:lvl1pPr>
            <a:lvl2pPr>
              <a:buClr>
                <a:schemeClr val="tx1"/>
              </a:buClr>
              <a:defRPr>
                <a:solidFill>
                  <a:schemeClr val="tx2"/>
                </a:solidFill>
              </a:defRPr>
            </a:lvl2pPr>
            <a:lvl3pPr>
              <a:buClr>
                <a:schemeClr val="tx1"/>
              </a:buClr>
              <a:defRPr>
                <a:solidFill>
                  <a:schemeClr val="tx2"/>
                </a:solidFill>
              </a:defRPr>
            </a:lvl3pPr>
            <a:lvl4pPr>
              <a:buClr>
                <a:schemeClr val="tx1"/>
              </a:buClr>
              <a:defRPr>
                <a:solidFill>
                  <a:schemeClr val="tx2"/>
                </a:solidFill>
              </a:defRPr>
            </a:lvl4pPr>
            <a:lvl5pPr>
              <a:buClr>
                <a:schemeClr val="tx1"/>
              </a:buCl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Footer Placeholder">
            <a:extLst>
              <a:ext uri="{FF2B5EF4-FFF2-40B4-BE49-F238E27FC236}">
                <a16:creationId xmlns:a16="http://schemas.microsoft.com/office/drawing/2014/main" id="{0D780997-7FA5-CF40-8B71-0858BA780B36}"/>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95798980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tx2"/>
          </a:solidFill>
        </p:spPr>
        <p:txBody>
          <a:bodyPr lIns="219456" tIns="1243584"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2286000" y="0"/>
            <a:ext cx="2286000" cy="5148072"/>
          </a:xfrm>
          <a:solidFill>
            <a:schemeClr val="tx1"/>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4572000" y="0"/>
            <a:ext cx="2286000" cy="5148072"/>
          </a:xfrm>
          <a:solidFill>
            <a:schemeClr val="accent5"/>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6858000" y="0"/>
            <a:ext cx="2286000" cy="5148072"/>
          </a:xfrm>
          <a:solidFill>
            <a:srgbClr val="C1C7CD"/>
          </a:solidFill>
        </p:spPr>
        <p:txBody>
          <a:bodyPr lIns="219456" tIns="1243584" rIns="228600" bIns="228600"/>
          <a:lstStyle>
            <a:lvl1pPr>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B6DA9AD6-D0CE-6347-B44E-DBEABF8A1C38}"/>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9" name="Footer Placeholder">
            <a:extLst>
              <a:ext uri="{FF2B5EF4-FFF2-40B4-BE49-F238E27FC236}">
                <a16:creationId xmlns:a16="http://schemas.microsoft.com/office/drawing/2014/main" id="{2C6A2B7A-C7C2-CF44-8AF0-33F49A6222F2}"/>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196592358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hank you">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33088" cy="804672"/>
          </a:xfrm>
        </p:spPr>
        <p:txBody>
          <a:bodyPr/>
          <a:lstStyle/>
          <a:p>
            <a:r>
              <a:rPr lang="en-US" dirty="0"/>
              <a:t>Thank you</a:t>
            </a:r>
          </a:p>
        </p:txBody>
      </p:sp>
      <p:sp>
        <p:nvSpPr>
          <p:cNvPr id="8" name="Text Placeholder 1"/>
          <p:cNvSpPr>
            <a:spLocks noGrp="1"/>
          </p:cNvSpPr>
          <p:nvPr>
            <p:ph type="body" sz="quarter" idx="13" hasCustomPrompt="1"/>
          </p:nvPr>
        </p:nvSpPr>
        <p:spPr>
          <a:xfrm>
            <a:off x="219456" y="1261873"/>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r>
              <a:rPr lang="en-US" dirty="0"/>
              <a:t>First </a:t>
            </a:r>
            <a:r>
              <a:rPr lang="en-US" dirty="0" err="1"/>
              <a:t>Lastname</a:t>
            </a:r>
            <a:endParaRPr lang="en-US" dirty="0"/>
          </a:p>
          <a:p>
            <a:r>
              <a:rPr lang="en-US" dirty="0"/>
              <a:t>Job Title</a:t>
            </a:r>
          </a:p>
          <a:p>
            <a:r>
              <a:rPr lang="en-US" dirty="0"/>
              <a:t>—</a:t>
            </a:r>
          </a:p>
          <a:p>
            <a:r>
              <a:rPr lang="en-US" dirty="0" err="1"/>
              <a:t>firstlastname@us.ibm.com</a:t>
            </a:r>
            <a:endParaRPr lang="en-US" dirty="0"/>
          </a:p>
          <a:p>
            <a:r>
              <a:rPr lang="en-US" dirty="0"/>
              <a:t>+1-555-555-5555</a:t>
            </a:r>
          </a:p>
          <a:p>
            <a:r>
              <a:rPr lang="en-US" dirty="0" err="1"/>
              <a:t>ibm.com</a:t>
            </a:r>
            <a:endParaRPr lang="en-US" dirty="0"/>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hasCustomPrompt="1"/>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r>
              <a:rPr lang="en-US" dirty="0"/>
              <a:t>© Copyright IBM Corporation 2020.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a:t>
            </a:r>
            <a:r>
              <a:rPr lang="en-US" dirty="0" err="1"/>
              <a:t>ibm.com</a:t>
            </a:r>
            <a:r>
              <a:rPr lang="en-US" dirty="0"/>
              <a:t> are trademarks of IBM Corp., registered in many jurisdictions worldwide. Other product and service names might be trademarks of IBM or other companies. A current list of IBM trademarks is available at </a:t>
            </a:r>
            <a:r>
              <a:rPr lang="en-US" dirty="0">
                <a:hlinkClick r:id="rId2"/>
              </a:rPr>
              <a:t>Copyright and trademark information</a:t>
            </a:r>
            <a:r>
              <a:rPr lang="en-US" dirty="0"/>
              <a:t>.</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Footer Placeholder">
            <a:extLst>
              <a:ext uri="{FF2B5EF4-FFF2-40B4-BE49-F238E27FC236}">
                <a16:creationId xmlns:a16="http://schemas.microsoft.com/office/drawing/2014/main" id="{D2AF5838-97F6-E64E-8A9B-A059B616AB85}"/>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300869638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IBM sign off">
    <p:bg>
      <p:bgPr>
        <a:solidFill>
          <a:schemeClr val="tx1"/>
        </a:solidFill>
        <a:effectLst/>
      </p:bgPr>
    </p:bg>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descr="Qiskit logo">
            <a:extLst>
              <a:ext uri="{FF2B5EF4-FFF2-40B4-BE49-F238E27FC236}">
                <a16:creationId xmlns:a16="http://schemas.microsoft.com/office/drawing/2014/main" id="{B6046CF8-74E7-DB45-8188-EB07716D27DE}"/>
              </a:ext>
            </a:extLst>
          </p:cNvPr>
          <p:cNvPicPr>
            <a:picLocks noChangeAspect="1"/>
          </p:cNvPicPr>
          <p:nvPr userDrawn="1"/>
        </p:nvPicPr>
        <p:blipFill>
          <a:blip r:embed="rId2"/>
          <a:stretch>
            <a:fillRect/>
          </a:stretch>
        </p:blipFill>
        <p:spPr>
          <a:xfrm>
            <a:off x="3706004" y="1707750"/>
            <a:ext cx="1729996" cy="1729996"/>
          </a:xfrm>
          <a:prstGeom prst="rect">
            <a:avLst/>
          </a:prstGeom>
        </p:spPr>
      </p:pic>
      <p:sp>
        <p:nvSpPr>
          <p:cNvPr id="6" name="Footer Placeholder">
            <a:extLst>
              <a:ext uri="{FF2B5EF4-FFF2-40B4-BE49-F238E27FC236}">
                <a16:creationId xmlns:a16="http://schemas.microsoft.com/office/drawing/2014/main" id="{49AE7DD9-85AB-F84B-A74F-1AF1F3068CAF}"/>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280591267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BM sign off">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descr="IBM 8-bar logo">
            <a:extLst>
              <a:ext uri="{FF2B5EF4-FFF2-40B4-BE49-F238E27FC236}">
                <a16:creationId xmlns:a16="http://schemas.microsoft.com/office/drawing/2014/main" id="{0C50FF1F-2B6D-2A45-A175-27DFE88C5352}"/>
              </a:ext>
            </a:extLst>
          </p:cNvPr>
          <p:cNvPicPr>
            <a:picLocks noChangeAspect="1"/>
          </p:cNvPicPr>
          <p:nvPr userDrawn="1"/>
        </p:nvPicPr>
        <p:blipFill>
          <a:blip r:embed="rId2"/>
          <a:stretch>
            <a:fillRect/>
          </a:stretch>
        </p:blipFill>
        <p:spPr>
          <a:xfrm>
            <a:off x="3923196" y="2312885"/>
            <a:ext cx="1297608" cy="517732"/>
          </a:xfrm>
          <a:prstGeom prst="rect">
            <a:avLst/>
          </a:prstGeom>
        </p:spPr>
      </p:pic>
      <p:sp>
        <p:nvSpPr>
          <p:cNvPr id="6" name="Footer Placeholder">
            <a:extLst>
              <a:ext uri="{FF2B5EF4-FFF2-40B4-BE49-F238E27FC236}">
                <a16:creationId xmlns:a16="http://schemas.microsoft.com/office/drawing/2014/main" id="{15DE8985-C56A-FD4C-8090-5AEA902F4ABF}"/>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2198369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divider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dirty="0"/>
              <a:t>©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itle 4">
            <a:extLst>
              <a:ext uri="{FF2B5EF4-FFF2-40B4-BE49-F238E27FC236}">
                <a16:creationId xmlns:a16="http://schemas.microsoft.com/office/drawing/2014/main" id="{EF04BD5F-CEAE-9249-AC0F-4EF97A2B285B}"/>
              </a:ext>
            </a:extLst>
          </p:cNvPr>
          <p:cNvSpPr>
            <a:spLocks noGrp="1"/>
          </p:cNvSpPr>
          <p:nvPr>
            <p:ph type="title" hasCustomPrompt="1"/>
          </p:nvPr>
        </p:nvSpPr>
        <p:spPr>
          <a:xfrm>
            <a:off x="210312" y="201168"/>
            <a:ext cx="4142232" cy="1729232"/>
          </a:xfrm>
        </p:spPr>
        <p:txBody>
          <a:bodyPr/>
          <a:lstStyle/>
          <a:p>
            <a:r>
              <a:rPr lang="en-US" dirty="0"/>
              <a:t>Click to edit Master title style (3 sizes for title text available) - with footer</a:t>
            </a:r>
          </a:p>
        </p:txBody>
      </p:sp>
      <p:pic>
        <p:nvPicPr>
          <p:cNvPr id="6" name="Picture 5">
            <a:extLst>
              <a:ext uri="{FF2B5EF4-FFF2-40B4-BE49-F238E27FC236}">
                <a16:creationId xmlns:a16="http://schemas.microsoft.com/office/drawing/2014/main" id="{BE74200D-0E98-9549-B4CA-36C96D5EB713}"/>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86536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divider (blue)">
    <p:bg>
      <p:bgPr>
        <a:solidFill>
          <a:srgbClr val="351062"/>
        </a:solidFill>
        <a:effectLst/>
      </p:bgPr>
    </p:bg>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lvl1pPr>
              <a:defRPr>
                <a:solidFill>
                  <a:schemeClr val="bg2"/>
                </a:solidFill>
              </a:defRPr>
            </a:lvl1pPr>
          </a:lstStyle>
          <a:p>
            <a:fld id="{59395FB3-9C97-154F-86B2-7E381B951268}" type="slidenum">
              <a:rPr lang="en-US" smtClean="0"/>
              <a:pPr/>
              <a:t>‹#›</a:t>
            </a:fld>
            <a:endParaRPr lang="en-US" dirty="0"/>
          </a:p>
        </p:txBody>
      </p:sp>
      <p:sp>
        <p:nvSpPr>
          <p:cNvPr id="6" name="Title 5">
            <a:extLst>
              <a:ext uri="{FF2B5EF4-FFF2-40B4-BE49-F238E27FC236}">
                <a16:creationId xmlns:a16="http://schemas.microsoft.com/office/drawing/2014/main" id="{5D677529-0580-5640-87D8-6219EDE5C095}"/>
              </a:ext>
            </a:extLst>
          </p:cNvPr>
          <p:cNvSpPr>
            <a:spLocks noGrp="1"/>
          </p:cNvSpPr>
          <p:nvPr>
            <p:ph type="title" hasCustomPrompt="1"/>
          </p:nvPr>
        </p:nvSpPr>
        <p:spPr>
          <a:xfrm>
            <a:off x="210312" y="201168"/>
            <a:ext cx="4142232" cy="1729232"/>
          </a:xfrm>
        </p:spPr>
        <p:txBody>
          <a:bodyPr/>
          <a:lstStyle>
            <a:lvl1pPr>
              <a:defRPr>
                <a:solidFill>
                  <a:schemeClr val="bg1"/>
                </a:solidFill>
              </a:defRPr>
            </a:lvl1pPr>
          </a:lstStyle>
          <a:p>
            <a:r>
              <a:rPr lang="en-US" dirty="0"/>
              <a:t>Click to edit Master title style (3 sizes for title text available) – purple divider</a:t>
            </a:r>
          </a:p>
        </p:txBody>
      </p:sp>
      <p:pic>
        <p:nvPicPr>
          <p:cNvPr id="7" name="Picture 6">
            <a:extLst>
              <a:ext uri="{FF2B5EF4-FFF2-40B4-BE49-F238E27FC236}">
                <a16:creationId xmlns:a16="http://schemas.microsoft.com/office/drawing/2014/main" id="{92CD7D0E-DC26-DC41-9F69-C0836BF34B0D}"/>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9" name="Footer Placeholder">
            <a:extLst>
              <a:ext uri="{FF2B5EF4-FFF2-40B4-BE49-F238E27FC236}">
                <a16:creationId xmlns:a16="http://schemas.microsoft.com/office/drawing/2014/main" id="{81693563-08DB-0B43-A23C-7C52761357F3}"/>
              </a:ext>
            </a:extLst>
          </p:cNvPr>
          <p:cNvSpPr>
            <a:spLocks noGrp="1"/>
          </p:cNvSpPr>
          <p:nvPr>
            <p:ph type="ftr" sz="quarter" idx="10"/>
          </p:nvPr>
        </p:nvSpPr>
        <p:spPr>
          <a:xfrm>
            <a:off x="228666" y="4787900"/>
            <a:ext cx="4114735" cy="166687"/>
          </a:xfrm>
        </p:spPr>
        <p:txBody>
          <a:bodyPr/>
          <a:lstStyle>
            <a:lvl1pPr>
              <a:defRPr lang="en-US" smtClean="0">
                <a:solidFill>
                  <a:schemeClr val="bg2"/>
                </a:solidFill>
                <a:effectLst/>
              </a:defRPr>
            </a:lvl1pPr>
          </a:lstStyle>
          <a:p>
            <a:r>
              <a:rPr lang="en-US" dirty="0"/>
              <a:t>© 2020 IBM Corporation</a:t>
            </a:r>
          </a:p>
        </p:txBody>
      </p:sp>
    </p:spTree>
    <p:extLst>
      <p:ext uri="{BB962C8B-B14F-4D97-AF65-F5344CB8AC3E}">
        <p14:creationId xmlns:p14="http://schemas.microsoft.com/office/powerpoint/2010/main" val="77090954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Xlg tex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37160" y="91440"/>
            <a:ext cx="6949440" cy="4404360"/>
          </a:xfrm>
        </p:spPr>
        <p:txBody>
          <a:bodyPr/>
          <a:lstStyle>
            <a:lvl1pPr>
              <a:lnSpc>
                <a:spcPct val="90000"/>
              </a:lnSpc>
              <a:defRPr sz="9200" b="0" i="0">
                <a:solidFill>
                  <a:schemeClr val="tx1"/>
                </a:solidFill>
                <a:latin typeface="IBM Plex Sans SemiBold" panose="020B0503050203000203" pitchFamily="34" charset="77"/>
              </a:defRPr>
            </a:lvl1pPr>
          </a:lstStyle>
          <a:p>
            <a:r>
              <a:rPr lang="en-US" dirty="0"/>
              <a:t>High impact </a:t>
            </a:r>
            <a:br>
              <a:rPr lang="en-US" dirty="0"/>
            </a:br>
            <a:r>
              <a:rPr lang="en-US" dirty="0" err="1"/>
              <a:t>xlg</a:t>
            </a:r>
            <a:r>
              <a:rPr lang="en-US" dirty="0"/>
              <a:t> text</a:t>
            </a:r>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pic>
        <p:nvPicPr>
          <p:cNvPr id="6" name="Picture 5">
            <a:extLst>
              <a:ext uri="{FF2B5EF4-FFF2-40B4-BE49-F238E27FC236}">
                <a16:creationId xmlns:a16="http://schemas.microsoft.com/office/drawing/2014/main" id="{27B6B4AC-E881-CE40-9EB9-9EE30FB26F84}"/>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8" name="Footer Placeholder">
            <a:extLst>
              <a:ext uri="{FF2B5EF4-FFF2-40B4-BE49-F238E27FC236}">
                <a16:creationId xmlns:a16="http://schemas.microsoft.com/office/drawing/2014/main" id="{7A9F2E42-38A4-E34A-AB1E-0810DEBB5D19}"/>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120112377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slideLayout" Target="../slideLayouts/slideLayout62.xml"/><Relationship Id="rId3" Type="http://schemas.openxmlformats.org/officeDocument/2006/relationships/slideLayout" Target="../slideLayouts/slideLayout39.xml"/><Relationship Id="rId21" Type="http://schemas.openxmlformats.org/officeDocument/2006/relationships/slideLayout" Target="../slideLayouts/slideLayout57.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slideLayout" Target="../slideLayouts/slideLayout61.xml"/><Relationship Id="rId33" Type="http://schemas.openxmlformats.org/officeDocument/2006/relationships/theme" Target="../theme/theme2.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29" Type="http://schemas.openxmlformats.org/officeDocument/2006/relationships/slideLayout" Target="../slideLayouts/slideLayout65.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32" Type="http://schemas.openxmlformats.org/officeDocument/2006/relationships/slideLayout" Target="../slideLayouts/slideLayout68.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28" Type="http://schemas.openxmlformats.org/officeDocument/2006/relationships/slideLayout" Target="../slideLayouts/slideLayout64.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31" Type="http://schemas.openxmlformats.org/officeDocument/2006/relationships/slideLayout" Target="../slideLayouts/slideLayout67.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 Id="rId27" Type="http://schemas.openxmlformats.org/officeDocument/2006/relationships/slideLayout" Target="../slideLayouts/slideLayout63.xml"/><Relationship Id="rId30" Type="http://schemas.openxmlformats.org/officeDocument/2006/relationships/slideLayout" Target="../slideLayouts/slideLayout66.xml"/><Relationship Id="rId8"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ko-KR" altLang="en-US"/>
              <a:t>마스터 제목 스타일 편집</a:t>
            </a:r>
            <a:endParaRPr lang="en-US" dirty="0"/>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tx1"/>
                </a:solidFill>
                <a:latin typeface="IBM Plex Sans" panose="020B0503050203000203" pitchFamily="34" charset="0"/>
              </a:defRPr>
            </a:lvl1pPr>
          </a:lstStyle>
          <a:p>
            <a:r>
              <a:rPr lang="en-US" dirty="0"/>
              <a:t>© 2020 IBM Corporation</a:t>
            </a:r>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927666890"/>
      </p:ext>
    </p:extLst>
  </p:cSld>
  <p:clrMap bg1="dk1" tx1="lt1" bg2="dk2" tx2="lt2" accent1="accent1" accent2="accent2" accent3="accent3" accent4="accent4" accent5="accent5" accent6="accent6" hlink="hlink" folHlink="folHlink"/>
  <p:sldLayoutIdLst>
    <p:sldLayoutId id="2147483969" r:id="rId1"/>
    <p:sldLayoutId id="2147483967" r:id="rId2"/>
    <p:sldLayoutId id="2147483968" r:id="rId3"/>
    <p:sldLayoutId id="2147483981" r:id="rId4"/>
    <p:sldLayoutId id="2147483982" r:id="rId5"/>
    <p:sldLayoutId id="2147483974" r:id="rId6"/>
    <p:sldLayoutId id="2147483826" r:id="rId7"/>
    <p:sldLayoutId id="2147483975" r:id="rId8"/>
    <p:sldLayoutId id="2147483830" r:id="rId9"/>
    <p:sldLayoutId id="2147483829" r:id="rId10"/>
    <p:sldLayoutId id="2147483831" r:id="rId11"/>
    <p:sldLayoutId id="2147483842" r:id="rId12"/>
    <p:sldLayoutId id="2147483832" r:id="rId13"/>
    <p:sldLayoutId id="2147484015" r:id="rId14"/>
    <p:sldLayoutId id="2147483834" r:id="rId15"/>
    <p:sldLayoutId id="2147483976" r:id="rId16"/>
    <p:sldLayoutId id="2147483977" r:id="rId17"/>
    <p:sldLayoutId id="2147483835" r:id="rId18"/>
    <p:sldLayoutId id="2147483979" r:id="rId19"/>
    <p:sldLayoutId id="2147483836" r:id="rId20"/>
    <p:sldLayoutId id="2147483983" r:id="rId21"/>
    <p:sldLayoutId id="2147483985" r:id="rId22"/>
    <p:sldLayoutId id="2147483839" r:id="rId23"/>
    <p:sldLayoutId id="2147483847" r:id="rId24"/>
    <p:sldLayoutId id="2147483978" r:id="rId25"/>
    <p:sldLayoutId id="2147483843" r:id="rId26"/>
    <p:sldLayoutId id="2147484018" r:id="rId27"/>
    <p:sldLayoutId id="2147483845" r:id="rId28"/>
    <p:sldLayoutId id="2147484019" r:id="rId29"/>
    <p:sldLayoutId id="2147483980" r:id="rId30"/>
    <p:sldLayoutId id="2147484017" r:id="rId31"/>
    <p:sldLayoutId id="2147483848" r:id="rId32"/>
    <p:sldLayoutId id="2147484016" r:id="rId33"/>
    <p:sldLayoutId id="2147483856" r:id="rId34"/>
    <p:sldLayoutId id="2147484013" r:id="rId35"/>
    <p:sldLayoutId id="2147483857" r:id="rId36"/>
  </p:sldLayoutIdLst>
  <p:hf hdr="0" dt="0"/>
  <p:txStyles>
    <p:titleStyle>
      <a:lvl1pPr algn="l" rtl="0" eaLnBrk="1" fontAlgn="base" hangingPunct="1">
        <a:lnSpc>
          <a:spcPct val="90000"/>
        </a:lnSpc>
        <a:spcBef>
          <a:spcPct val="0"/>
        </a:spcBef>
        <a:spcAft>
          <a:spcPct val="0"/>
        </a:spcAft>
        <a:defRPr sz="2800" b="0" i="0">
          <a:solidFill>
            <a:schemeClr val="tx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ct val="110000"/>
        </a:lnSpc>
        <a:spcBef>
          <a:spcPts val="1100"/>
        </a:spcBef>
        <a:spcAft>
          <a:spcPct val="0"/>
        </a:spcAft>
        <a:buClr>
          <a:srgbClr val="6D6E70"/>
        </a:buClr>
        <a:buSzPct val="90000"/>
        <a:buFont typeface="Wingdings" pitchFamily="2" charset="2"/>
        <a:buNone/>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137160" indent="-137160" algn="l" rtl="0" eaLnBrk="1" fontAlgn="base" hangingPunct="1">
        <a:lnSpc>
          <a:spcPct val="110000"/>
        </a:lnSpc>
        <a:spcBef>
          <a:spcPts val="1100"/>
        </a:spcBef>
        <a:spcAft>
          <a:spcPct val="0"/>
        </a:spcAft>
        <a:buClrTx/>
        <a:buSzPct val="80000"/>
        <a:buFont typeface="System Font Regular"/>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283464" indent="-100584" algn="l" rtl="0" eaLnBrk="1" fontAlgn="base" hangingPunct="1">
        <a:lnSpc>
          <a:spcPct val="110000"/>
        </a:lnSpc>
        <a:spcBef>
          <a:spcPts val="1100"/>
        </a:spcBef>
        <a:spcAft>
          <a:spcPct val="0"/>
        </a:spcAft>
        <a:buClrTx/>
        <a:buSzPct val="80000"/>
        <a:buFont typeface="Arial" panose="020B0604020202020204" pitchFamily="34" charset="0"/>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512064" indent="-137160" algn="l" rtl="0" eaLnBrk="1" fontAlgn="base" hangingPunct="1">
        <a:lnSpc>
          <a:spcPct val="110000"/>
        </a:lnSpc>
        <a:spcBef>
          <a:spcPts val="1100"/>
        </a:spcBef>
        <a:spcAft>
          <a:spcPct val="0"/>
        </a:spcAft>
        <a:buClrTx/>
        <a:buSzPct val="80000"/>
        <a:buFont typeface=".AppleSystemUIFont" charset="-120"/>
        <a:buChar char="–"/>
        <a:tabLst/>
        <a:defRPr sz="1400"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182880" indent="-164592" algn="l" rtl="0" eaLnBrk="1" fontAlgn="base" hangingPunct="1">
        <a:lnSpc>
          <a:spcPct val="110000"/>
        </a:lnSpc>
        <a:spcBef>
          <a:spcPts val="1100"/>
        </a:spcBef>
        <a:spcAft>
          <a:spcPct val="0"/>
        </a:spcAft>
        <a:buClrTx/>
        <a:buSzPct val="80000"/>
        <a:buFontTx/>
        <a:buNone/>
        <a:tabLst/>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a:p>
            <a:pPr lvl="4"/>
            <a:endParaRPr lang="en-US" dirty="0"/>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dirty="0"/>
              <a:t>© 2020 IBM Corporation</a:t>
            </a:r>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58" descr="Outside edge tick marks for alignment">
            <a:extLst>
              <a:ext uri="{C183D7F6-B498-43B3-948B-1728B52AA6E4}">
                <adec:decorative xmlns:adec="http://schemas.microsoft.com/office/drawing/2017/decorative" val="0"/>
              </a:ext>
            </a:extLst>
          </p:cNvPr>
          <p:cNvGrpSpPr/>
          <p:nvPr userDrawn="1"/>
        </p:nvGrpSpPr>
        <p:grpSpPr>
          <a:xfrm>
            <a:off x="-11011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3987" r:id="rId1"/>
    <p:sldLayoutId id="2147483986"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 id="2147483999" r:id="rId14"/>
    <p:sldLayoutId id="2147484000" r:id="rId15"/>
    <p:sldLayoutId id="2147484001" r:id="rId16"/>
    <p:sldLayoutId id="2147484002" r:id="rId17"/>
    <p:sldLayoutId id="2147484003" r:id="rId18"/>
    <p:sldLayoutId id="2147484028" r:id="rId19"/>
    <p:sldLayoutId id="2147484004" r:id="rId20"/>
    <p:sldLayoutId id="2147484005" r:id="rId21"/>
    <p:sldLayoutId id="2147484006" r:id="rId22"/>
    <p:sldLayoutId id="2147484020" r:id="rId23"/>
    <p:sldLayoutId id="2147484008" r:id="rId24"/>
    <p:sldLayoutId id="2147484021" r:id="rId25"/>
    <p:sldLayoutId id="2147484024" r:id="rId26"/>
    <p:sldLayoutId id="2147484023" r:id="rId27"/>
    <p:sldLayoutId id="2147484010" r:id="rId28"/>
    <p:sldLayoutId id="2147484022" r:id="rId29"/>
    <p:sldLayoutId id="2147484011" r:id="rId30"/>
    <p:sldLayoutId id="2147484014" r:id="rId31"/>
    <p:sldLayoutId id="2147484012" r:id="rId32"/>
  </p:sldLayoutIdLst>
  <p:hf hdr="0" dt="0"/>
  <p:txStyles>
    <p:titleStyle>
      <a:lvl1pPr algn="l" rtl="0" eaLnBrk="1" fontAlgn="base" hangingPunct="1">
        <a:lnSpc>
          <a:spcPct val="90000"/>
        </a:lnSpc>
        <a:spcBef>
          <a:spcPct val="0"/>
        </a:spcBef>
        <a:spcAft>
          <a:spcPct val="0"/>
        </a:spcAft>
        <a:defRPr sz="2800" b="0" i="0">
          <a:solidFill>
            <a:schemeClr val="bg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ct val="110000"/>
        </a:lnSpc>
        <a:spcBef>
          <a:spcPts val="1100"/>
        </a:spcBef>
        <a:spcAft>
          <a:spcPct val="0"/>
        </a:spcAft>
        <a:buClr>
          <a:srgbClr val="161616"/>
        </a:buClr>
        <a:buSzPct val="90000"/>
        <a:buFont typeface="Arial" panose="020B0604020202020204" pitchFamily="34" charset="0"/>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37160" indent="-137160" algn="l" rtl="0" eaLnBrk="1" fontAlgn="base" hangingPunct="1">
        <a:lnSpc>
          <a:spcPct val="110000"/>
        </a:lnSpc>
        <a:spcBef>
          <a:spcPts val="1100"/>
        </a:spcBef>
        <a:spcAft>
          <a:spcPct val="0"/>
        </a:spcAft>
        <a:buClr>
          <a:schemeClr val="bg1"/>
        </a:buClr>
        <a:buSzPct val="80000"/>
        <a:buFont typeface="System Font Regular"/>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283464" indent="-100584" algn="l" rtl="0" eaLnBrk="1" fontAlgn="base" hangingPunct="1">
        <a:lnSpc>
          <a:spcPct val="110000"/>
        </a:lnSpc>
        <a:spcBef>
          <a:spcPts val="1100"/>
        </a:spcBef>
        <a:spcAft>
          <a:spcPct val="0"/>
        </a:spcAft>
        <a:buClr>
          <a:schemeClr val="bg1"/>
        </a:buClr>
        <a:buSzPct val="8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512064" indent="-137160" algn="l" rtl="0" eaLnBrk="1" fontAlgn="base" hangingPunct="1">
        <a:lnSpc>
          <a:spcPct val="110000"/>
        </a:lnSpc>
        <a:spcBef>
          <a:spcPts val="1100"/>
        </a:spcBef>
        <a:spcAft>
          <a:spcPct val="0"/>
        </a:spcAft>
        <a:buClr>
          <a:schemeClr val="bg1"/>
        </a:buClr>
        <a:buSzPct val="80000"/>
        <a:buFont typeface=".AppleSystemUIFont"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10000"/>
        </a:lnSpc>
        <a:spcBef>
          <a:spcPts val="1100"/>
        </a:spcBef>
        <a:spcAft>
          <a:spcPct val="0"/>
        </a:spcAft>
        <a:buClr>
          <a:schemeClr val="bg1"/>
        </a:buClr>
        <a:buSzPct val="80000"/>
        <a:buFont typeface=".AppleSystemUIFont"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3.png"/><Relationship Id="rId7" Type="http://schemas.openxmlformats.org/officeDocument/2006/relationships/image" Target="../media/image46.png"/><Relationship Id="rId2" Type="http://schemas.openxmlformats.org/officeDocument/2006/relationships/image" Target="../media/image42.png"/><Relationship Id="rId1" Type="http://schemas.openxmlformats.org/officeDocument/2006/relationships/slideLayout" Target="../slideLayouts/slideLayout6.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6.xml"/><Relationship Id="rId6" Type="http://schemas.openxmlformats.org/officeDocument/2006/relationships/image" Target="../media/image52.png"/><Relationship Id="rId5" Type="http://schemas.openxmlformats.org/officeDocument/2006/relationships/image" Target="../media/image51.pn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png"/></Relationships>
</file>

<file path=ppt/slides/_rels/slide2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6.xml"/><Relationship Id="rId5" Type="http://schemas.openxmlformats.org/officeDocument/2006/relationships/image" Target="../media/image69.png"/><Relationship Id="rId4" Type="http://schemas.openxmlformats.org/officeDocument/2006/relationships/image" Target="../media/image68.png"/></Relationships>
</file>

<file path=ppt/slides/_rels/slide3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30.xml"/><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6.xml"/><Relationship Id="rId4" Type="http://schemas.openxmlformats.org/officeDocument/2006/relationships/image" Target="../media/image7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바닥글 개체 틀 1">
            <a:extLst>
              <a:ext uri="{FF2B5EF4-FFF2-40B4-BE49-F238E27FC236}">
                <a16:creationId xmlns:a16="http://schemas.microsoft.com/office/drawing/2014/main" id="{072D9F3F-EE86-E00F-3243-F2347ECB6DAD}"/>
              </a:ext>
            </a:extLst>
          </p:cNvPr>
          <p:cNvSpPr>
            <a:spLocks noGrp="1"/>
          </p:cNvSpPr>
          <p:nvPr>
            <p:ph type="ftr" sz="quarter" idx="10"/>
          </p:nvPr>
        </p:nvSpPr>
        <p:spPr/>
        <p:txBody>
          <a:bodyPr/>
          <a:lstStyle/>
          <a:p>
            <a:r>
              <a:rPr lang="en-US"/>
              <a:t>© 2020 IBM Corporation</a:t>
            </a:r>
            <a:endParaRPr lang="en-US" dirty="0"/>
          </a:p>
        </p:txBody>
      </p:sp>
      <p:sp>
        <p:nvSpPr>
          <p:cNvPr id="3" name="슬라이드 번호 개체 틀 2">
            <a:extLst>
              <a:ext uri="{FF2B5EF4-FFF2-40B4-BE49-F238E27FC236}">
                <a16:creationId xmlns:a16="http://schemas.microsoft.com/office/drawing/2014/main" id="{82A108F1-E384-DDC2-4CED-B65A16AA60BA}"/>
              </a:ext>
            </a:extLst>
          </p:cNvPr>
          <p:cNvSpPr>
            <a:spLocks noGrp="1"/>
          </p:cNvSpPr>
          <p:nvPr>
            <p:ph type="sldNum" sz="quarter" idx="11"/>
          </p:nvPr>
        </p:nvSpPr>
        <p:spPr/>
        <p:txBody>
          <a:bodyPr/>
          <a:lstStyle/>
          <a:p>
            <a:fld id="{59395FB3-9C97-154F-86B2-7E381B951268}" type="slidenum">
              <a:rPr lang="en-US" smtClean="0"/>
              <a:pPr/>
              <a:t>1</a:t>
            </a:fld>
            <a:endParaRPr lang="en-US" dirty="0"/>
          </a:p>
        </p:txBody>
      </p:sp>
      <p:sp>
        <p:nvSpPr>
          <p:cNvPr id="6" name="TextBox 5">
            <a:extLst>
              <a:ext uri="{FF2B5EF4-FFF2-40B4-BE49-F238E27FC236}">
                <a16:creationId xmlns:a16="http://schemas.microsoft.com/office/drawing/2014/main" id="{E6A1CB53-3556-8305-9520-370742C6BAEC}"/>
              </a:ext>
            </a:extLst>
          </p:cNvPr>
          <p:cNvSpPr txBox="1"/>
          <p:nvPr/>
        </p:nvSpPr>
        <p:spPr>
          <a:xfrm>
            <a:off x="434373" y="1863864"/>
            <a:ext cx="8275254" cy="707886"/>
          </a:xfrm>
          <a:prstGeom prst="rect">
            <a:avLst/>
          </a:prstGeom>
          <a:noFill/>
        </p:spPr>
        <p:txBody>
          <a:bodyPr wrap="square">
            <a:spAutoFit/>
          </a:bodyPr>
          <a:lstStyle/>
          <a:p>
            <a:pPr algn="ctr"/>
            <a:r>
              <a:rPr lang="ko-Kore-KR" altLang="en-US" sz="4000" dirty="0">
                <a:latin typeface="IBM Plex Sans" panose="020B0503050203000203" pitchFamily="34" charset="0"/>
                <a:ea typeface="GungsuhChe" panose="02030609000101010101" pitchFamily="49" charset="-127"/>
              </a:rPr>
              <a:t>Greenberger-Horne-Zeilinger State</a:t>
            </a:r>
          </a:p>
        </p:txBody>
      </p:sp>
      <p:sp>
        <p:nvSpPr>
          <p:cNvPr id="7" name="TextBox 6">
            <a:extLst>
              <a:ext uri="{FF2B5EF4-FFF2-40B4-BE49-F238E27FC236}">
                <a16:creationId xmlns:a16="http://schemas.microsoft.com/office/drawing/2014/main" id="{25201C90-D3E8-CFDF-0D19-090C5D502EE8}"/>
              </a:ext>
            </a:extLst>
          </p:cNvPr>
          <p:cNvSpPr txBox="1"/>
          <p:nvPr/>
        </p:nvSpPr>
        <p:spPr>
          <a:xfrm>
            <a:off x="3897136" y="2708910"/>
            <a:ext cx="1349728" cy="287130"/>
          </a:xfrm>
          <a:prstGeom prst="rect">
            <a:avLst/>
          </a:prstGeom>
          <a:noFill/>
        </p:spPr>
        <p:txBody>
          <a:bodyPr wrap="none" lIns="0" tIns="0" rIns="0" bIns="0" rtlCol="0">
            <a:spAutoFit/>
          </a:bodyPr>
          <a:lstStyle/>
          <a:p>
            <a:pPr algn="l">
              <a:lnSpc>
                <a:spcPct val="110000"/>
              </a:lnSpc>
              <a:spcBef>
                <a:spcPts val="1100"/>
              </a:spcBef>
              <a:buClr>
                <a:srgbClr val="E0E0E0"/>
              </a:buClr>
              <a:buSzPct val="80000"/>
            </a:pPr>
            <a:r>
              <a:rPr kumimoji="1" lang="en-US" altLang="ko-Kore-KR" sz="1800" dirty="0">
                <a:latin typeface="IBM Plex Sans" charset="0"/>
                <a:ea typeface="IBM Plex Sans" charset="0"/>
                <a:cs typeface="IBM Plex Sans" charset="0"/>
              </a:rPr>
              <a:t>Team SSQRT</a:t>
            </a:r>
            <a:endParaRPr kumimoji="1" lang="ko-Kore-KR" altLang="en-US" sz="1800" dirty="0" err="1">
              <a:latin typeface="IBM Plex Sans" charset="0"/>
              <a:ea typeface="IBM Plex Sans" charset="0"/>
              <a:cs typeface="IBM Plex Sans" charset="0"/>
            </a:endParaRPr>
          </a:p>
        </p:txBody>
      </p:sp>
      <p:sp>
        <p:nvSpPr>
          <p:cNvPr id="8" name="TextBox 7">
            <a:extLst>
              <a:ext uri="{FF2B5EF4-FFF2-40B4-BE49-F238E27FC236}">
                <a16:creationId xmlns:a16="http://schemas.microsoft.com/office/drawing/2014/main" id="{9F9EE0ED-EBD3-F2A3-33D1-DF4DD4FD3453}"/>
              </a:ext>
            </a:extLst>
          </p:cNvPr>
          <p:cNvSpPr txBox="1"/>
          <p:nvPr/>
        </p:nvSpPr>
        <p:spPr>
          <a:xfrm>
            <a:off x="6012180" y="188913"/>
            <a:ext cx="1662315" cy="143565"/>
          </a:xfrm>
          <a:prstGeom prst="rect">
            <a:avLst/>
          </a:prstGeom>
          <a:noFill/>
        </p:spPr>
        <p:txBody>
          <a:bodyPr wrap="none" lIns="0" tIns="0" rIns="0" bIns="0" rtlCol="0">
            <a:spAutoFit/>
          </a:bodyPr>
          <a:lstStyle/>
          <a:p>
            <a:pPr algn="l">
              <a:lnSpc>
                <a:spcPct val="110000"/>
              </a:lnSpc>
              <a:spcBef>
                <a:spcPts val="1100"/>
              </a:spcBef>
              <a:buClr>
                <a:srgbClr val="E0E0E0"/>
              </a:buClr>
              <a:buSzPct val="80000"/>
            </a:pPr>
            <a:r>
              <a:rPr kumimoji="1" lang="en-US" altLang="ko-Kore-KR" sz="900" dirty="0">
                <a:latin typeface="IBM Plex Sans" charset="0"/>
                <a:ea typeface="IBM Plex Sans" charset="0"/>
                <a:cs typeface="IBM Plex Sans" charset="0"/>
              </a:rPr>
              <a:t>Alongside passionate support of</a:t>
            </a:r>
            <a:endParaRPr kumimoji="1" lang="ko-Kore-KR" altLang="en-US" sz="900" dirty="0" err="1">
              <a:latin typeface="IBM Plex Sans" charset="0"/>
              <a:ea typeface="IBM Plex Sans" charset="0"/>
              <a:cs typeface="IBM Plex Sans" charset="0"/>
            </a:endParaRPr>
          </a:p>
        </p:txBody>
      </p:sp>
    </p:spTree>
    <p:extLst>
      <p:ext uri="{BB962C8B-B14F-4D97-AF65-F5344CB8AC3E}">
        <p14:creationId xmlns:p14="http://schemas.microsoft.com/office/powerpoint/2010/main" val="365482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B49F9D87-09D0-BB22-516D-E936FE6F3B39}"/>
              </a:ext>
            </a:extLst>
          </p:cNvPr>
          <p:cNvSpPr/>
          <p:nvPr/>
        </p:nvSpPr>
        <p:spPr bwMode="auto">
          <a:xfrm>
            <a:off x="5036693" y="894334"/>
            <a:ext cx="3473708" cy="3816232"/>
          </a:xfrm>
          <a:prstGeom prst="rect">
            <a:avLst/>
          </a:prstGeom>
          <a:solidFill>
            <a:schemeClr val="accent5">
              <a:lumMod val="25000"/>
            </a:schemeClr>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ko-Kore-KR" alt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16" name="직사각형 15">
            <a:extLst>
              <a:ext uri="{FF2B5EF4-FFF2-40B4-BE49-F238E27FC236}">
                <a16:creationId xmlns:a16="http://schemas.microsoft.com/office/drawing/2014/main" id="{82F8BADE-7BF6-89A5-A998-2C15A1008809}"/>
              </a:ext>
            </a:extLst>
          </p:cNvPr>
          <p:cNvSpPr/>
          <p:nvPr/>
        </p:nvSpPr>
        <p:spPr bwMode="auto">
          <a:xfrm>
            <a:off x="5040001" y="894334"/>
            <a:ext cx="3482340" cy="342900"/>
          </a:xfrm>
          <a:prstGeom prst="rect">
            <a:avLst/>
          </a:prstGeom>
          <a:solidFill>
            <a:schemeClr val="tx2"/>
          </a:solidFill>
          <a:ln w="19050">
            <a:solidFill>
              <a:schemeClr val="bg1"/>
            </a:solidFill>
            <a:headEnd type="none" w="med" len="med"/>
            <a:tailEnd type="none" w="med" len="med"/>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ko-Kore-KR" alt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2" name="바닥글 개체 틀 1">
            <a:extLst>
              <a:ext uri="{FF2B5EF4-FFF2-40B4-BE49-F238E27FC236}">
                <a16:creationId xmlns:a16="http://schemas.microsoft.com/office/drawing/2014/main" id="{8D921429-E94F-DBBC-05DF-528ECCA2E18B}"/>
              </a:ext>
            </a:extLst>
          </p:cNvPr>
          <p:cNvSpPr>
            <a:spLocks noGrp="1"/>
          </p:cNvSpPr>
          <p:nvPr>
            <p:ph type="ftr" sz="quarter" idx="10"/>
          </p:nvPr>
        </p:nvSpPr>
        <p:spPr/>
        <p:txBody>
          <a:bodyPr/>
          <a:lstStyle/>
          <a:p>
            <a:r>
              <a:rPr lang="en-US"/>
              <a:t>© 2020 IBM Corporation</a:t>
            </a:r>
            <a:endParaRPr lang="en-US" dirty="0"/>
          </a:p>
        </p:txBody>
      </p:sp>
      <p:sp>
        <p:nvSpPr>
          <p:cNvPr id="3" name="슬라이드 번호 개체 틀 2">
            <a:extLst>
              <a:ext uri="{FF2B5EF4-FFF2-40B4-BE49-F238E27FC236}">
                <a16:creationId xmlns:a16="http://schemas.microsoft.com/office/drawing/2014/main" id="{3E54DF4C-D460-1C4B-1CD0-D6862CAA86AE}"/>
              </a:ext>
            </a:extLst>
          </p:cNvPr>
          <p:cNvSpPr>
            <a:spLocks noGrp="1"/>
          </p:cNvSpPr>
          <p:nvPr>
            <p:ph type="sldNum" sz="quarter" idx="11"/>
          </p:nvPr>
        </p:nvSpPr>
        <p:spPr/>
        <p:txBody>
          <a:bodyPr/>
          <a:lstStyle/>
          <a:p>
            <a:fld id="{59395FB3-9C97-154F-86B2-7E381B951268}" type="slidenum">
              <a:rPr lang="en-US" smtClean="0"/>
              <a:pPr/>
              <a:t>10</a:t>
            </a:fld>
            <a:endParaRPr lang="en-US" dirty="0"/>
          </a:p>
        </p:txBody>
      </p:sp>
      <p:grpSp>
        <p:nvGrpSpPr>
          <p:cNvPr id="7" name="그룹 6">
            <a:extLst>
              <a:ext uri="{FF2B5EF4-FFF2-40B4-BE49-F238E27FC236}">
                <a16:creationId xmlns:a16="http://schemas.microsoft.com/office/drawing/2014/main" id="{16999410-F0CB-E658-50FE-181F8FCD16D5}"/>
              </a:ext>
            </a:extLst>
          </p:cNvPr>
          <p:cNvGrpSpPr>
            <a:grpSpLocks noChangeAspect="1"/>
          </p:cNvGrpSpPr>
          <p:nvPr/>
        </p:nvGrpSpPr>
        <p:grpSpPr>
          <a:xfrm>
            <a:off x="474344" y="1747856"/>
            <a:ext cx="3632964" cy="1657374"/>
            <a:chOff x="1379092" y="1330865"/>
            <a:chExt cx="5928613" cy="2704659"/>
          </a:xfrm>
        </p:grpSpPr>
        <p:pic>
          <p:nvPicPr>
            <p:cNvPr id="6" name="그림 5">
              <a:extLst>
                <a:ext uri="{FF2B5EF4-FFF2-40B4-BE49-F238E27FC236}">
                  <a16:creationId xmlns:a16="http://schemas.microsoft.com/office/drawing/2014/main" id="{21716CC9-C072-FF0D-239A-D0CBEDCD83AA}"/>
                </a:ext>
              </a:extLst>
            </p:cNvPr>
            <p:cNvPicPr>
              <a:picLocks noChangeAspect="1"/>
            </p:cNvPicPr>
            <p:nvPr/>
          </p:nvPicPr>
          <p:blipFill>
            <a:blip r:embed="rId2"/>
            <a:stretch>
              <a:fillRect/>
            </a:stretch>
          </p:blipFill>
          <p:spPr>
            <a:xfrm>
              <a:off x="1379092" y="1330865"/>
              <a:ext cx="5928613" cy="2704659"/>
            </a:xfrm>
            <a:prstGeom prst="rect">
              <a:avLst/>
            </a:prstGeom>
            <a:ln>
              <a:noFill/>
            </a:ln>
            <a:effectLst>
              <a:outerShdw blurRad="292100" dist="139700" dir="2700000" algn="tl" rotWithShape="0">
                <a:srgbClr val="333333">
                  <a:alpha val="65000"/>
                </a:srgbClr>
              </a:outerShdw>
            </a:effectLst>
          </p:spPr>
        </p:pic>
        <p:sp>
          <p:nvSpPr>
            <p:cNvPr id="5" name="대체 처리 4">
              <a:extLst>
                <a:ext uri="{FF2B5EF4-FFF2-40B4-BE49-F238E27FC236}">
                  <a16:creationId xmlns:a16="http://schemas.microsoft.com/office/drawing/2014/main" id="{4297A805-FD17-B14B-827E-60B91D5CBE7A}"/>
                </a:ext>
              </a:extLst>
            </p:cNvPr>
            <p:cNvSpPr/>
            <p:nvPr/>
          </p:nvSpPr>
          <p:spPr bwMode="auto">
            <a:xfrm>
              <a:off x="3036570" y="1889760"/>
              <a:ext cx="2084070" cy="432068"/>
            </a:xfrm>
            <a:prstGeom prst="flowChartAlternateProcess">
              <a:avLst/>
            </a:prstGeom>
            <a:solidFill>
              <a:srgbClr val="FFCFE1">
                <a:alpha val="38039"/>
              </a:srgbClr>
            </a:solidFill>
            <a:ln w="38100">
              <a:solidFill>
                <a:srgbClr val="FA75A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ko-Kore-KR" alt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9" name="모서리가 둥근 직사각형 8">
              <a:extLst>
                <a:ext uri="{FF2B5EF4-FFF2-40B4-BE49-F238E27FC236}">
                  <a16:creationId xmlns:a16="http://schemas.microsoft.com/office/drawing/2014/main" id="{993C22C6-24FC-AD43-EC5D-328CA8473BBE}"/>
                </a:ext>
              </a:extLst>
            </p:cNvPr>
            <p:cNvSpPr/>
            <p:nvPr/>
          </p:nvSpPr>
          <p:spPr bwMode="auto">
            <a:xfrm>
              <a:off x="2495550" y="1889760"/>
              <a:ext cx="975360" cy="432068"/>
            </a:xfrm>
            <a:prstGeom prst="roundRect">
              <a:avLst/>
            </a:prstGeom>
            <a:solidFill>
              <a:srgbClr val="88A9C2">
                <a:alpha val="32941"/>
              </a:srgbClr>
            </a:solidFill>
            <a:ln w="3810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ko-Kore-KR" alt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10" name="모서리가 둥근 직사각형 9">
              <a:extLst>
                <a:ext uri="{FF2B5EF4-FFF2-40B4-BE49-F238E27FC236}">
                  <a16:creationId xmlns:a16="http://schemas.microsoft.com/office/drawing/2014/main" id="{E5BEE64F-E34D-246C-2425-F2F8AF386B4C}"/>
                </a:ext>
              </a:extLst>
            </p:cNvPr>
            <p:cNvSpPr/>
            <p:nvPr/>
          </p:nvSpPr>
          <p:spPr bwMode="auto">
            <a:xfrm rot="5400000">
              <a:off x="2763386" y="1618114"/>
              <a:ext cx="975360" cy="432068"/>
            </a:xfrm>
            <a:prstGeom prst="roundRect">
              <a:avLst/>
            </a:prstGeom>
            <a:solidFill>
              <a:srgbClr val="88A9C2">
                <a:alpha val="32941"/>
              </a:srgbClr>
            </a:solidFill>
            <a:ln w="3810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ko-Kore-KR" alt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12" name="모서리가 둥근 직사각형 11">
              <a:extLst>
                <a:ext uri="{FF2B5EF4-FFF2-40B4-BE49-F238E27FC236}">
                  <a16:creationId xmlns:a16="http://schemas.microsoft.com/office/drawing/2014/main" id="{B719D5F3-224C-F632-BC3F-720783523AF1}"/>
                </a:ext>
              </a:extLst>
            </p:cNvPr>
            <p:cNvSpPr/>
            <p:nvPr/>
          </p:nvSpPr>
          <p:spPr bwMode="auto">
            <a:xfrm>
              <a:off x="4685919" y="1887488"/>
              <a:ext cx="975360" cy="432068"/>
            </a:xfrm>
            <a:prstGeom prst="roundRect">
              <a:avLst/>
            </a:prstGeom>
            <a:solidFill>
              <a:srgbClr val="88A9C2">
                <a:alpha val="32941"/>
              </a:srgbClr>
            </a:solidFill>
            <a:ln w="3810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ko-Kore-KR" alt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13" name="모서리가 둥근 직사각형 12">
              <a:extLst>
                <a:ext uri="{FF2B5EF4-FFF2-40B4-BE49-F238E27FC236}">
                  <a16:creationId xmlns:a16="http://schemas.microsoft.com/office/drawing/2014/main" id="{348BBDB8-9532-FD9F-69CE-45C6B718BEEE}"/>
                </a:ext>
              </a:extLst>
            </p:cNvPr>
            <p:cNvSpPr/>
            <p:nvPr/>
          </p:nvSpPr>
          <p:spPr bwMode="auto">
            <a:xfrm rot="5400000">
              <a:off x="3855718" y="2159134"/>
              <a:ext cx="975360" cy="432068"/>
            </a:xfrm>
            <a:prstGeom prst="roundRect">
              <a:avLst/>
            </a:prstGeom>
            <a:solidFill>
              <a:srgbClr val="88A9C2">
                <a:alpha val="32941"/>
              </a:srgbClr>
            </a:solidFill>
            <a:ln w="3810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ko-Kore-KR" alt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grpSp>
      <p:sp>
        <p:nvSpPr>
          <p:cNvPr id="14" name="TextBox 13">
            <a:extLst>
              <a:ext uri="{FF2B5EF4-FFF2-40B4-BE49-F238E27FC236}">
                <a16:creationId xmlns:a16="http://schemas.microsoft.com/office/drawing/2014/main" id="{A845D7CD-354B-012C-B3DE-EF61D4BD8B2B}"/>
              </a:ext>
            </a:extLst>
          </p:cNvPr>
          <p:cNvSpPr txBox="1"/>
          <p:nvPr/>
        </p:nvSpPr>
        <p:spPr>
          <a:xfrm>
            <a:off x="5058322" y="914798"/>
            <a:ext cx="3444854" cy="303096"/>
          </a:xfrm>
          <a:prstGeom prst="rect">
            <a:avLst/>
          </a:prstGeom>
          <a:noFill/>
        </p:spPr>
        <p:txBody>
          <a:bodyPr wrap="none" lIns="0" tIns="0" rIns="0" bIns="0" rtlCol="0">
            <a:spAutoFit/>
          </a:bodyPr>
          <a:lstStyle/>
          <a:p>
            <a:pPr algn="ctr">
              <a:lnSpc>
                <a:spcPct val="110000"/>
              </a:lnSpc>
              <a:spcBef>
                <a:spcPts val="1100"/>
              </a:spcBef>
              <a:buClr>
                <a:srgbClr val="E0E0E0"/>
              </a:buClr>
              <a:buSzPct val="80000"/>
            </a:pPr>
            <a:r>
              <a:rPr kumimoji="1" lang="en-US" altLang="ko-Kore-KR" sz="1850" dirty="0">
                <a:solidFill>
                  <a:schemeClr val="accent4">
                    <a:lumMod val="25000"/>
                  </a:schemeClr>
                </a:solidFill>
                <a:latin typeface="IBM Plex Sans" charset="0"/>
                <a:ea typeface="IBM Plex Sans" charset="0"/>
                <a:cs typeface="IBM Plex Sans" charset="0"/>
              </a:rPr>
              <a:t>Optimal Qubit Layout Algorithm</a:t>
            </a:r>
            <a:endParaRPr kumimoji="1" lang="ko-Kore-KR" altLang="en-US" sz="1850" dirty="0" err="1">
              <a:solidFill>
                <a:schemeClr val="accent4">
                  <a:lumMod val="25000"/>
                </a:schemeClr>
              </a:solidFill>
              <a:latin typeface="IBM Plex Sans" charset="0"/>
              <a:ea typeface="IBM Plex Sans" charset="0"/>
              <a:cs typeface="IBM Plex Sans" charset="0"/>
            </a:endParaRPr>
          </a:p>
        </p:txBody>
      </p:sp>
      <p:sp>
        <p:nvSpPr>
          <p:cNvPr id="17" name="TextBox 16">
            <a:extLst>
              <a:ext uri="{FF2B5EF4-FFF2-40B4-BE49-F238E27FC236}">
                <a16:creationId xmlns:a16="http://schemas.microsoft.com/office/drawing/2014/main" id="{7069220E-F1A7-4FCE-EE3F-AAE124803FD7}"/>
              </a:ext>
            </a:extLst>
          </p:cNvPr>
          <p:cNvSpPr txBox="1"/>
          <p:nvPr/>
        </p:nvSpPr>
        <p:spPr>
          <a:xfrm>
            <a:off x="5182566" y="1652157"/>
            <a:ext cx="3181961" cy="191399"/>
          </a:xfrm>
          <a:prstGeom prst="rect">
            <a:avLst/>
          </a:prstGeom>
          <a:noFill/>
        </p:spPr>
        <p:txBody>
          <a:bodyPr wrap="none" lIns="0" tIns="0" rIns="0" bIns="0" rtlCol="0">
            <a:spAutoFit/>
          </a:bodyPr>
          <a:lstStyle/>
          <a:p>
            <a:pPr algn="ctr">
              <a:lnSpc>
                <a:spcPct val="110000"/>
              </a:lnSpc>
              <a:spcBef>
                <a:spcPts val="1100"/>
              </a:spcBef>
              <a:buClr>
                <a:srgbClr val="E0E0E0"/>
              </a:buClr>
              <a:buSzPct val="80000"/>
            </a:pPr>
            <a:r>
              <a:rPr kumimoji="1" lang="en-US" altLang="ko-Kore-KR" sz="1200" dirty="0">
                <a:solidFill>
                  <a:schemeClr val="accent6">
                    <a:lumMod val="20000"/>
                    <a:lumOff val="80000"/>
                  </a:schemeClr>
                </a:solidFill>
                <a:latin typeface="IBM Plex Sans" charset="0"/>
                <a:ea typeface="IBM Plex Sans" charset="0"/>
                <a:cs typeface="IBM Plex Sans" charset="0"/>
              </a:rPr>
              <a:t>Find all possible sets of four connected qubits</a:t>
            </a:r>
            <a:endParaRPr kumimoji="1" lang="ko-Kore-KR" altLang="en-US" sz="1200" dirty="0" err="1">
              <a:solidFill>
                <a:schemeClr val="accent6">
                  <a:lumMod val="20000"/>
                  <a:lumOff val="80000"/>
                </a:schemeClr>
              </a:solidFill>
              <a:latin typeface="IBM Plex Sans" charset="0"/>
              <a:ea typeface="IBM Plex Sans" charset="0"/>
              <a:cs typeface="IBM Plex Sans" charset="0"/>
            </a:endParaRPr>
          </a:p>
        </p:txBody>
      </p:sp>
      <p:sp>
        <p:nvSpPr>
          <p:cNvPr id="18" name="TextBox 17">
            <a:extLst>
              <a:ext uri="{FF2B5EF4-FFF2-40B4-BE49-F238E27FC236}">
                <a16:creationId xmlns:a16="http://schemas.microsoft.com/office/drawing/2014/main" id="{81F6D804-2430-003A-595D-BF5AED8F885B}"/>
              </a:ext>
            </a:extLst>
          </p:cNvPr>
          <p:cNvSpPr txBox="1"/>
          <p:nvPr/>
        </p:nvSpPr>
        <p:spPr>
          <a:xfrm>
            <a:off x="5066337" y="2402424"/>
            <a:ext cx="3428824" cy="175433"/>
          </a:xfrm>
          <a:prstGeom prst="rect">
            <a:avLst/>
          </a:prstGeom>
          <a:noFill/>
        </p:spPr>
        <p:txBody>
          <a:bodyPr wrap="none" lIns="0" tIns="0" rIns="0" bIns="0" rtlCol="0">
            <a:spAutoFit/>
          </a:bodyPr>
          <a:lstStyle/>
          <a:p>
            <a:pPr algn="ctr">
              <a:lnSpc>
                <a:spcPct val="110000"/>
              </a:lnSpc>
              <a:spcBef>
                <a:spcPts val="1100"/>
              </a:spcBef>
              <a:buClr>
                <a:srgbClr val="E0E0E0"/>
              </a:buClr>
              <a:buSzPct val="80000"/>
            </a:pPr>
            <a:r>
              <a:rPr kumimoji="1" lang="en-US" altLang="ko-Kore-KR" sz="1100" dirty="0">
                <a:solidFill>
                  <a:schemeClr val="accent6">
                    <a:lumMod val="20000"/>
                    <a:lumOff val="80000"/>
                  </a:schemeClr>
                </a:solidFill>
                <a:latin typeface="IBM Plex Sans" charset="0"/>
                <a:ea typeface="IBM Plex Sans" charset="0"/>
                <a:cs typeface="IBM Plex Sans" charset="0"/>
              </a:rPr>
              <a:t>Find sets of qubits capable of three CNOT connections</a:t>
            </a:r>
            <a:endParaRPr kumimoji="1" lang="ko-Kore-KR" altLang="en-US" sz="1100" dirty="0" err="1">
              <a:solidFill>
                <a:schemeClr val="accent6">
                  <a:lumMod val="20000"/>
                  <a:lumOff val="80000"/>
                </a:schemeClr>
              </a:solidFill>
              <a:latin typeface="IBM Plex Sans" charset="0"/>
              <a:ea typeface="IBM Plex Sans" charset="0"/>
              <a:cs typeface="IBM Plex Sans" charset="0"/>
            </a:endParaRPr>
          </a:p>
        </p:txBody>
      </p:sp>
      <p:sp>
        <p:nvSpPr>
          <p:cNvPr id="19" name="TextBox 18">
            <a:extLst>
              <a:ext uri="{FF2B5EF4-FFF2-40B4-BE49-F238E27FC236}">
                <a16:creationId xmlns:a16="http://schemas.microsoft.com/office/drawing/2014/main" id="{79E142CA-180B-57C5-A2C0-07F430FC2AD2}"/>
              </a:ext>
            </a:extLst>
          </p:cNvPr>
          <p:cNvSpPr txBox="1"/>
          <p:nvPr/>
        </p:nvSpPr>
        <p:spPr>
          <a:xfrm>
            <a:off x="5265932" y="3141656"/>
            <a:ext cx="3029676" cy="356380"/>
          </a:xfrm>
          <a:prstGeom prst="rect">
            <a:avLst/>
          </a:prstGeom>
          <a:noFill/>
        </p:spPr>
        <p:txBody>
          <a:bodyPr wrap="none" lIns="0" tIns="0" rIns="0" bIns="0" rtlCol="0">
            <a:spAutoFit/>
          </a:bodyPr>
          <a:lstStyle/>
          <a:p>
            <a:pPr algn="ctr">
              <a:lnSpc>
                <a:spcPts val="820"/>
              </a:lnSpc>
              <a:spcBef>
                <a:spcPts val="1100"/>
              </a:spcBef>
              <a:buClr>
                <a:srgbClr val="E0E0E0"/>
              </a:buClr>
              <a:buSzPct val="80000"/>
            </a:pPr>
            <a:r>
              <a:rPr kumimoji="1" lang="en-US" altLang="ko-Kore-KR" sz="1100" dirty="0">
                <a:solidFill>
                  <a:schemeClr val="accent6">
                    <a:lumMod val="20000"/>
                    <a:lumOff val="80000"/>
                  </a:schemeClr>
                </a:solidFill>
                <a:latin typeface="IBM Plex Sans" charset="0"/>
                <a:ea typeface="IBM Plex Sans" charset="0"/>
                <a:cs typeface="IBM Plex Sans" charset="0"/>
              </a:rPr>
              <a:t>If a qubit is subject to two CNOT possibilities, </a:t>
            </a:r>
          </a:p>
          <a:p>
            <a:pPr algn="ctr">
              <a:lnSpc>
                <a:spcPts val="820"/>
              </a:lnSpc>
              <a:spcBef>
                <a:spcPts val="1100"/>
              </a:spcBef>
              <a:buClr>
                <a:srgbClr val="E0E0E0"/>
              </a:buClr>
              <a:buSzPct val="80000"/>
            </a:pPr>
            <a:r>
              <a:rPr kumimoji="1" lang="en-US" altLang="ko-Kore-KR" sz="1100" dirty="0">
                <a:solidFill>
                  <a:schemeClr val="accent6">
                    <a:lumMod val="20000"/>
                    <a:lumOff val="80000"/>
                  </a:schemeClr>
                </a:solidFill>
                <a:latin typeface="IBM Plex Sans" charset="0"/>
                <a:ea typeface="IBM Plex Sans" charset="0"/>
                <a:cs typeface="IBM Plex Sans" charset="0"/>
              </a:rPr>
              <a:t>compare the error probabilities of the two cases</a:t>
            </a:r>
            <a:endParaRPr kumimoji="1" lang="ko-Kore-KR" altLang="en-US" sz="1100" dirty="0" err="1">
              <a:solidFill>
                <a:schemeClr val="accent6">
                  <a:lumMod val="20000"/>
                  <a:lumOff val="80000"/>
                </a:schemeClr>
              </a:solidFill>
              <a:latin typeface="IBM Plex Sans" charset="0"/>
              <a:ea typeface="IBM Plex Sans" charset="0"/>
              <a:cs typeface="IBM Plex Sans" charset="0"/>
            </a:endParaRPr>
          </a:p>
        </p:txBody>
      </p:sp>
      <p:sp>
        <p:nvSpPr>
          <p:cNvPr id="20" name="TextBox 19">
            <a:extLst>
              <a:ext uri="{FF2B5EF4-FFF2-40B4-BE49-F238E27FC236}">
                <a16:creationId xmlns:a16="http://schemas.microsoft.com/office/drawing/2014/main" id="{C2088765-5478-3FF3-57E6-80CB87DBBB66}"/>
              </a:ext>
            </a:extLst>
          </p:cNvPr>
          <p:cNvSpPr txBox="1"/>
          <p:nvPr/>
        </p:nvSpPr>
        <p:spPr>
          <a:xfrm>
            <a:off x="5184181" y="4053269"/>
            <a:ext cx="3178755" cy="175433"/>
          </a:xfrm>
          <a:prstGeom prst="rect">
            <a:avLst/>
          </a:prstGeom>
          <a:noFill/>
        </p:spPr>
        <p:txBody>
          <a:bodyPr wrap="none" lIns="0" tIns="0" rIns="0" bIns="0" rtlCol="0">
            <a:spAutoFit/>
          </a:bodyPr>
          <a:lstStyle/>
          <a:p>
            <a:pPr algn="ctr">
              <a:lnSpc>
                <a:spcPct val="110000"/>
              </a:lnSpc>
              <a:spcBef>
                <a:spcPts val="1100"/>
              </a:spcBef>
              <a:buClr>
                <a:srgbClr val="E0E0E0"/>
              </a:buClr>
              <a:buSzPct val="80000"/>
            </a:pPr>
            <a:r>
              <a:rPr kumimoji="1" lang="en-US" altLang="ko-Kore-KR" sz="1100" dirty="0">
                <a:solidFill>
                  <a:schemeClr val="accent6">
                    <a:lumMod val="20000"/>
                    <a:lumOff val="80000"/>
                  </a:schemeClr>
                </a:solidFill>
                <a:latin typeface="IBM Plex Sans" charset="0"/>
                <a:ea typeface="IBM Plex Sans" charset="0"/>
                <a:cs typeface="IBM Plex Sans" charset="0"/>
              </a:rPr>
              <a:t>Compare among the finalists for the optimal result</a:t>
            </a:r>
            <a:endParaRPr kumimoji="1" lang="ko-Kore-KR" altLang="en-US" sz="1100" dirty="0" err="1">
              <a:solidFill>
                <a:schemeClr val="accent6">
                  <a:lumMod val="20000"/>
                  <a:lumOff val="80000"/>
                </a:schemeClr>
              </a:solidFill>
              <a:latin typeface="IBM Plex Sans" charset="0"/>
              <a:ea typeface="IBM Plex Sans" charset="0"/>
              <a:cs typeface="IBM Plex Sans" charset="0"/>
            </a:endParaRPr>
          </a:p>
        </p:txBody>
      </p:sp>
      <p:sp>
        <p:nvSpPr>
          <p:cNvPr id="24" name="TextBox 23">
            <a:extLst>
              <a:ext uri="{FF2B5EF4-FFF2-40B4-BE49-F238E27FC236}">
                <a16:creationId xmlns:a16="http://schemas.microsoft.com/office/drawing/2014/main" id="{7F26B951-4554-B0EA-BE7D-5223787D2DA4}"/>
              </a:ext>
            </a:extLst>
          </p:cNvPr>
          <p:cNvSpPr txBox="1"/>
          <p:nvPr/>
        </p:nvSpPr>
        <p:spPr>
          <a:xfrm rot="16200000">
            <a:off x="6526301" y="1742605"/>
            <a:ext cx="384721" cy="797526"/>
          </a:xfrm>
          <a:prstGeom prst="rect">
            <a:avLst/>
          </a:prstGeom>
          <a:noFill/>
        </p:spPr>
        <p:txBody>
          <a:bodyPr wrap="none" lIns="0" tIns="0" rIns="0" bIns="0" rtlCol="0">
            <a:spAutoFit/>
          </a:bodyPr>
          <a:lstStyle/>
          <a:p>
            <a:pPr algn="l">
              <a:lnSpc>
                <a:spcPct val="110000"/>
              </a:lnSpc>
              <a:spcBef>
                <a:spcPts val="1100"/>
              </a:spcBef>
              <a:buClr>
                <a:srgbClr val="E0E0E0"/>
              </a:buClr>
              <a:buSzPct val="80000"/>
            </a:pPr>
            <a:r>
              <a:rPr kumimoji="1" lang="en-US" altLang="ko-Kore-KR" sz="5000" dirty="0">
                <a:latin typeface="IBM Plex Sans" charset="0"/>
                <a:ea typeface="IBM Plex Sans" charset="0"/>
                <a:cs typeface="IBM Plex Sans" charset="0"/>
              </a:rPr>
              <a:t>&lt;</a:t>
            </a:r>
            <a:endParaRPr kumimoji="1" lang="ko-Kore-KR" altLang="en-US" sz="5000" dirty="0" err="1">
              <a:latin typeface="IBM Plex Sans" charset="0"/>
              <a:ea typeface="IBM Plex Sans" charset="0"/>
              <a:cs typeface="IBM Plex Sans" charset="0"/>
            </a:endParaRPr>
          </a:p>
        </p:txBody>
      </p:sp>
      <p:sp>
        <p:nvSpPr>
          <p:cNvPr id="25" name="TextBox 24">
            <a:extLst>
              <a:ext uri="{FF2B5EF4-FFF2-40B4-BE49-F238E27FC236}">
                <a16:creationId xmlns:a16="http://schemas.microsoft.com/office/drawing/2014/main" id="{91B84AEA-5D1D-300E-DB56-9E46B6B352F1}"/>
              </a:ext>
            </a:extLst>
          </p:cNvPr>
          <p:cNvSpPr txBox="1"/>
          <p:nvPr/>
        </p:nvSpPr>
        <p:spPr>
          <a:xfrm rot="16200000">
            <a:off x="6526300" y="2440149"/>
            <a:ext cx="384721" cy="797526"/>
          </a:xfrm>
          <a:prstGeom prst="rect">
            <a:avLst/>
          </a:prstGeom>
          <a:noFill/>
        </p:spPr>
        <p:txBody>
          <a:bodyPr wrap="none" lIns="0" tIns="0" rIns="0" bIns="0" rtlCol="0">
            <a:spAutoFit/>
          </a:bodyPr>
          <a:lstStyle/>
          <a:p>
            <a:pPr algn="l">
              <a:lnSpc>
                <a:spcPct val="110000"/>
              </a:lnSpc>
              <a:spcBef>
                <a:spcPts val="1100"/>
              </a:spcBef>
              <a:buClr>
                <a:srgbClr val="E0E0E0"/>
              </a:buClr>
              <a:buSzPct val="80000"/>
            </a:pPr>
            <a:r>
              <a:rPr kumimoji="1" lang="en-US" altLang="ko-Kore-KR" sz="5000" dirty="0">
                <a:latin typeface="IBM Plex Sans" charset="0"/>
                <a:ea typeface="IBM Plex Sans" charset="0"/>
                <a:cs typeface="IBM Plex Sans" charset="0"/>
              </a:rPr>
              <a:t>&lt;</a:t>
            </a:r>
            <a:endParaRPr kumimoji="1" lang="ko-Kore-KR" altLang="en-US" sz="5000" dirty="0" err="1">
              <a:latin typeface="IBM Plex Sans" charset="0"/>
              <a:ea typeface="IBM Plex Sans" charset="0"/>
              <a:cs typeface="IBM Plex Sans" charset="0"/>
            </a:endParaRPr>
          </a:p>
        </p:txBody>
      </p:sp>
      <p:sp>
        <p:nvSpPr>
          <p:cNvPr id="26" name="TextBox 25">
            <a:extLst>
              <a:ext uri="{FF2B5EF4-FFF2-40B4-BE49-F238E27FC236}">
                <a16:creationId xmlns:a16="http://schemas.microsoft.com/office/drawing/2014/main" id="{5EA00DB0-DE40-B88E-3FFA-AFB9F11ABAC6}"/>
              </a:ext>
            </a:extLst>
          </p:cNvPr>
          <p:cNvSpPr txBox="1"/>
          <p:nvPr/>
        </p:nvSpPr>
        <p:spPr>
          <a:xfrm rot="16200000">
            <a:off x="6526301" y="3365002"/>
            <a:ext cx="384721" cy="797526"/>
          </a:xfrm>
          <a:prstGeom prst="rect">
            <a:avLst/>
          </a:prstGeom>
          <a:noFill/>
        </p:spPr>
        <p:txBody>
          <a:bodyPr wrap="none" lIns="0" tIns="0" rIns="0" bIns="0" rtlCol="0">
            <a:spAutoFit/>
          </a:bodyPr>
          <a:lstStyle/>
          <a:p>
            <a:pPr algn="l">
              <a:lnSpc>
                <a:spcPct val="110000"/>
              </a:lnSpc>
              <a:spcBef>
                <a:spcPts val="1100"/>
              </a:spcBef>
              <a:buClr>
                <a:srgbClr val="E0E0E0"/>
              </a:buClr>
              <a:buSzPct val="80000"/>
            </a:pPr>
            <a:r>
              <a:rPr kumimoji="1" lang="en-US" altLang="ko-Kore-KR" sz="5000" dirty="0">
                <a:latin typeface="IBM Plex Sans" charset="0"/>
                <a:ea typeface="IBM Plex Sans" charset="0"/>
                <a:cs typeface="IBM Plex Sans" charset="0"/>
              </a:rPr>
              <a:t>&lt;</a:t>
            </a:r>
            <a:endParaRPr kumimoji="1" lang="ko-Kore-KR" altLang="en-US" sz="5000" dirty="0" err="1">
              <a:latin typeface="IBM Plex Sans" charset="0"/>
              <a:ea typeface="IBM Plex Sans" charset="0"/>
              <a:cs typeface="IBM Plex Sans" charset="0"/>
            </a:endParaRPr>
          </a:p>
        </p:txBody>
      </p:sp>
      <p:sp>
        <p:nvSpPr>
          <p:cNvPr id="31" name="제목 3">
            <a:extLst>
              <a:ext uri="{FF2B5EF4-FFF2-40B4-BE49-F238E27FC236}">
                <a16:creationId xmlns:a16="http://schemas.microsoft.com/office/drawing/2014/main" id="{65BAB000-5186-4E0F-6125-11BAFC84E07C}"/>
              </a:ext>
            </a:extLst>
          </p:cNvPr>
          <p:cNvSpPr>
            <a:spLocks noGrp="1"/>
          </p:cNvSpPr>
          <p:nvPr>
            <p:ph type="title"/>
          </p:nvPr>
        </p:nvSpPr>
        <p:spPr>
          <a:xfrm>
            <a:off x="210312" y="201168"/>
            <a:ext cx="5055620" cy="1729232"/>
          </a:xfrm>
        </p:spPr>
        <p:txBody>
          <a:bodyPr/>
          <a:lstStyle/>
          <a:p>
            <a:r>
              <a:rPr kumimoji="1" lang="en-US" altLang="ko-Kore-KR" dirty="0"/>
              <a:t>Optimal Qubit Layout Algorithm</a:t>
            </a:r>
            <a:endParaRPr kumimoji="1" lang="ko-Kore-KR" altLang="en-US" dirty="0"/>
          </a:p>
        </p:txBody>
      </p:sp>
    </p:spTree>
    <p:extLst>
      <p:ext uri="{BB962C8B-B14F-4D97-AF65-F5344CB8AC3E}">
        <p14:creationId xmlns:p14="http://schemas.microsoft.com/office/powerpoint/2010/main" val="3878997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바닥글 개체 틀 1">
            <a:extLst>
              <a:ext uri="{FF2B5EF4-FFF2-40B4-BE49-F238E27FC236}">
                <a16:creationId xmlns:a16="http://schemas.microsoft.com/office/drawing/2014/main" id="{8D921429-E94F-DBBC-05DF-528ECCA2E18B}"/>
              </a:ext>
            </a:extLst>
          </p:cNvPr>
          <p:cNvSpPr>
            <a:spLocks noGrp="1"/>
          </p:cNvSpPr>
          <p:nvPr>
            <p:ph type="ftr" sz="quarter" idx="10"/>
          </p:nvPr>
        </p:nvSpPr>
        <p:spPr/>
        <p:txBody>
          <a:bodyPr/>
          <a:lstStyle/>
          <a:p>
            <a:r>
              <a:rPr lang="en-US"/>
              <a:t>© 2020 IBM Corporation</a:t>
            </a:r>
            <a:endParaRPr lang="en-US" dirty="0"/>
          </a:p>
        </p:txBody>
      </p:sp>
      <p:sp>
        <p:nvSpPr>
          <p:cNvPr id="3" name="슬라이드 번호 개체 틀 2">
            <a:extLst>
              <a:ext uri="{FF2B5EF4-FFF2-40B4-BE49-F238E27FC236}">
                <a16:creationId xmlns:a16="http://schemas.microsoft.com/office/drawing/2014/main" id="{3E54DF4C-D460-1C4B-1CD0-D6862CAA86AE}"/>
              </a:ext>
            </a:extLst>
          </p:cNvPr>
          <p:cNvSpPr>
            <a:spLocks noGrp="1"/>
          </p:cNvSpPr>
          <p:nvPr>
            <p:ph type="sldNum" sz="quarter" idx="11"/>
          </p:nvPr>
        </p:nvSpPr>
        <p:spPr/>
        <p:txBody>
          <a:bodyPr/>
          <a:lstStyle/>
          <a:p>
            <a:fld id="{59395FB3-9C97-154F-86B2-7E381B951268}" type="slidenum">
              <a:rPr lang="en-US" smtClean="0"/>
              <a:pPr/>
              <a:t>11</a:t>
            </a:fld>
            <a:endParaRPr lang="en-US" dirty="0"/>
          </a:p>
        </p:txBody>
      </p:sp>
      <p:pic>
        <p:nvPicPr>
          <p:cNvPr id="6" name="그림 5">
            <a:extLst>
              <a:ext uri="{FF2B5EF4-FFF2-40B4-BE49-F238E27FC236}">
                <a16:creationId xmlns:a16="http://schemas.microsoft.com/office/drawing/2014/main" id="{21716CC9-C072-FF0D-239A-D0CBEDCD83AA}"/>
              </a:ext>
            </a:extLst>
          </p:cNvPr>
          <p:cNvPicPr>
            <a:picLocks noChangeAspect="1"/>
          </p:cNvPicPr>
          <p:nvPr/>
        </p:nvPicPr>
        <p:blipFill>
          <a:blip r:embed="rId2"/>
          <a:stretch>
            <a:fillRect/>
          </a:stretch>
        </p:blipFill>
        <p:spPr>
          <a:xfrm>
            <a:off x="435864" y="1633531"/>
            <a:ext cx="4113150" cy="1876437"/>
          </a:xfrm>
          <a:prstGeom prst="rect">
            <a:avLst/>
          </a:prstGeom>
          <a:ln>
            <a:noFill/>
          </a:ln>
          <a:effectLst>
            <a:outerShdw blurRad="292100" dist="139700" dir="2700000" algn="tl" rotWithShape="0">
              <a:srgbClr val="333333">
                <a:alpha val="65000"/>
              </a:srgbClr>
            </a:outerShdw>
          </a:effectLst>
        </p:spPr>
      </p:pic>
      <p:sp>
        <p:nvSpPr>
          <p:cNvPr id="5" name="대체 처리 4">
            <a:extLst>
              <a:ext uri="{FF2B5EF4-FFF2-40B4-BE49-F238E27FC236}">
                <a16:creationId xmlns:a16="http://schemas.microsoft.com/office/drawing/2014/main" id="{4297A805-FD17-B14B-827E-60B91D5CBE7A}"/>
              </a:ext>
            </a:extLst>
          </p:cNvPr>
          <p:cNvSpPr/>
          <p:nvPr/>
        </p:nvSpPr>
        <p:spPr bwMode="auto">
          <a:xfrm>
            <a:off x="809616" y="2759000"/>
            <a:ext cx="1502819" cy="335280"/>
          </a:xfrm>
          <a:prstGeom prst="flowChartAlternateProcess">
            <a:avLst/>
          </a:prstGeom>
          <a:solidFill>
            <a:srgbClr val="92EEEE">
              <a:alpha val="25098"/>
            </a:srgbClr>
          </a:solidFill>
          <a:ln w="38100">
            <a:solidFill>
              <a:srgbClr val="002060"/>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ko-Kore-KR" alt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grpSp>
        <p:nvGrpSpPr>
          <p:cNvPr id="28" name="그룹 27">
            <a:extLst>
              <a:ext uri="{FF2B5EF4-FFF2-40B4-BE49-F238E27FC236}">
                <a16:creationId xmlns:a16="http://schemas.microsoft.com/office/drawing/2014/main" id="{517802B4-D236-1E27-E903-DEA83F71569F}"/>
              </a:ext>
            </a:extLst>
          </p:cNvPr>
          <p:cNvGrpSpPr>
            <a:grpSpLocks noChangeAspect="1"/>
          </p:cNvGrpSpPr>
          <p:nvPr/>
        </p:nvGrpSpPr>
        <p:grpSpPr>
          <a:xfrm>
            <a:off x="5273040" y="774473"/>
            <a:ext cx="3103019" cy="3963264"/>
            <a:chOff x="5303520" y="1042924"/>
            <a:chExt cx="2697447" cy="3445256"/>
          </a:xfrm>
        </p:grpSpPr>
        <p:sp>
          <p:nvSpPr>
            <p:cNvPr id="23" name="직사각형 22">
              <a:extLst>
                <a:ext uri="{FF2B5EF4-FFF2-40B4-BE49-F238E27FC236}">
                  <a16:creationId xmlns:a16="http://schemas.microsoft.com/office/drawing/2014/main" id="{C2BE7E53-797C-003C-F33D-F3B576AFA94D}"/>
                </a:ext>
              </a:extLst>
            </p:cNvPr>
            <p:cNvSpPr/>
            <p:nvPr/>
          </p:nvSpPr>
          <p:spPr bwMode="auto">
            <a:xfrm>
              <a:off x="5303520" y="1079753"/>
              <a:ext cx="2697447" cy="3408427"/>
            </a:xfrm>
            <a:prstGeom prst="rect">
              <a:avLst/>
            </a:prstGeom>
            <a:solidFill>
              <a:schemeClr val="accent6">
                <a:lumMod val="20000"/>
                <a:lumOff val="80000"/>
              </a:schemeClr>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ko-Kore-KR" alt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pic>
          <p:nvPicPr>
            <p:cNvPr id="11" name="그림 10">
              <a:extLst>
                <a:ext uri="{FF2B5EF4-FFF2-40B4-BE49-F238E27FC236}">
                  <a16:creationId xmlns:a16="http://schemas.microsoft.com/office/drawing/2014/main" id="{17C357CD-4C79-89B2-797B-79CC3E024E8F}"/>
                </a:ext>
              </a:extLst>
            </p:cNvPr>
            <p:cNvPicPr>
              <a:picLocks noChangeAspect="1"/>
            </p:cNvPicPr>
            <p:nvPr/>
          </p:nvPicPr>
          <p:blipFill>
            <a:blip r:embed="rId3"/>
            <a:stretch>
              <a:fillRect/>
            </a:stretch>
          </p:blipFill>
          <p:spPr>
            <a:xfrm>
              <a:off x="5386115" y="1381117"/>
              <a:ext cx="2532256" cy="3065362"/>
            </a:xfrm>
            <a:prstGeom prst="rect">
              <a:avLst/>
            </a:prstGeom>
          </p:spPr>
        </p:pic>
        <p:sp>
          <p:nvSpPr>
            <p:cNvPr id="27" name="직사각형 26">
              <a:extLst>
                <a:ext uri="{FF2B5EF4-FFF2-40B4-BE49-F238E27FC236}">
                  <a16:creationId xmlns:a16="http://schemas.microsoft.com/office/drawing/2014/main" id="{E116CA85-5226-4C10-2B64-3337E1700EA8}"/>
                </a:ext>
              </a:extLst>
            </p:cNvPr>
            <p:cNvSpPr/>
            <p:nvPr/>
          </p:nvSpPr>
          <p:spPr bwMode="auto">
            <a:xfrm>
              <a:off x="5303520" y="1042924"/>
              <a:ext cx="2697447" cy="302674"/>
            </a:xfrm>
            <a:prstGeom prst="rect">
              <a:avLst/>
            </a:prstGeom>
            <a:solidFill>
              <a:schemeClr val="accent6">
                <a:lumMod val="75000"/>
              </a:schemeClr>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ko-Kore-KR" alt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21" name="TextBox 20">
              <a:extLst>
                <a:ext uri="{FF2B5EF4-FFF2-40B4-BE49-F238E27FC236}">
                  <a16:creationId xmlns:a16="http://schemas.microsoft.com/office/drawing/2014/main" id="{B2B1E768-1A1A-0616-CD2C-9D803F769AE5}"/>
                </a:ext>
              </a:extLst>
            </p:cNvPr>
            <p:cNvSpPr txBox="1"/>
            <p:nvPr/>
          </p:nvSpPr>
          <p:spPr>
            <a:xfrm>
              <a:off x="6966118" y="1079753"/>
              <a:ext cx="744122" cy="221843"/>
            </a:xfrm>
            <a:prstGeom prst="rect">
              <a:avLst/>
            </a:prstGeom>
            <a:noFill/>
          </p:spPr>
          <p:txBody>
            <a:bodyPr wrap="none" lIns="0" tIns="0" rIns="0" bIns="0" rtlCol="0">
              <a:spAutoFit/>
            </a:bodyPr>
            <a:lstStyle/>
            <a:p>
              <a:pPr algn="ctr">
                <a:lnSpc>
                  <a:spcPct val="110000"/>
                </a:lnSpc>
                <a:spcBef>
                  <a:spcPts val="1100"/>
                </a:spcBef>
                <a:buClr>
                  <a:srgbClr val="E0E0E0"/>
                </a:buClr>
                <a:buSzPct val="80000"/>
              </a:pPr>
              <a:r>
                <a:rPr kumimoji="1" lang="en-US" altLang="ko-Kore-KR" sz="1600" dirty="0">
                  <a:latin typeface="IBM Plex Sans" charset="0"/>
                  <a:ea typeface="IBM Plex Sans" charset="0"/>
                  <a:cs typeface="IBM Plex Sans" charset="0"/>
                </a:rPr>
                <a:t>Qubit Set</a:t>
              </a:r>
              <a:endParaRPr kumimoji="1" lang="ko-Kore-KR" altLang="en-US" sz="1600" dirty="0" err="1">
                <a:latin typeface="IBM Plex Sans" charset="0"/>
                <a:ea typeface="IBM Plex Sans" charset="0"/>
                <a:cs typeface="IBM Plex Sans" charset="0"/>
              </a:endParaRPr>
            </a:p>
          </p:txBody>
        </p:sp>
        <p:sp>
          <p:nvSpPr>
            <p:cNvPr id="22" name="TextBox 21">
              <a:extLst>
                <a:ext uri="{FF2B5EF4-FFF2-40B4-BE49-F238E27FC236}">
                  <a16:creationId xmlns:a16="http://schemas.microsoft.com/office/drawing/2014/main" id="{6AE9A7C6-8A4C-5094-32BB-2763CF5B09EE}"/>
                </a:ext>
              </a:extLst>
            </p:cNvPr>
            <p:cNvSpPr txBox="1"/>
            <p:nvPr/>
          </p:nvSpPr>
          <p:spPr>
            <a:xfrm>
              <a:off x="5758558" y="1079753"/>
              <a:ext cx="590838" cy="221843"/>
            </a:xfrm>
            <a:prstGeom prst="rect">
              <a:avLst/>
            </a:prstGeom>
            <a:noFill/>
          </p:spPr>
          <p:txBody>
            <a:bodyPr wrap="none" lIns="0" tIns="0" rIns="0" bIns="0" rtlCol="0">
              <a:spAutoFit/>
            </a:bodyPr>
            <a:lstStyle/>
            <a:p>
              <a:pPr algn="ctr">
                <a:lnSpc>
                  <a:spcPct val="110000"/>
                </a:lnSpc>
                <a:spcBef>
                  <a:spcPts val="1100"/>
                </a:spcBef>
                <a:buClr>
                  <a:srgbClr val="E0E0E0"/>
                </a:buClr>
                <a:buSzPct val="80000"/>
              </a:pPr>
              <a:r>
                <a:rPr kumimoji="1" lang="en-US" altLang="ko-Kore-KR" sz="1600" dirty="0">
                  <a:latin typeface="IBM Plex Sans" charset="0"/>
                  <a:ea typeface="IBM Plex Sans" charset="0"/>
                  <a:cs typeface="IBM Plex Sans" charset="0"/>
                </a:rPr>
                <a:t>Fidelity</a:t>
              </a:r>
              <a:endParaRPr kumimoji="1" lang="ko-Kore-KR" altLang="en-US" sz="1600" dirty="0" err="1">
                <a:latin typeface="IBM Plex Sans" charset="0"/>
                <a:ea typeface="IBM Plex Sans" charset="0"/>
                <a:cs typeface="IBM Plex Sans" charset="0"/>
              </a:endParaRPr>
            </a:p>
          </p:txBody>
        </p:sp>
      </p:grpSp>
      <p:sp>
        <p:nvSpPr>
          <p:cNvPr id="31" name="제목 3">
            <a:extLst>
              <a:ext uri="{FF2B5EF4-FFF2-40B4-BE49-F238E27FC236}">
                <a16:creationId xmlns:a16="http://schemas.microsoft.com/office/drawing/2014/main" id="{2EA35019-CE9D-9C56-D220-3C9ADB467C3C}"/>
              </a:ext>
            </a:extLst>
          </p:cNvPr>
          <p:cNvSpPr>
            <a:spLocks noGrp="1"/>
          </p:cNvSpPr>
          <p:nvPr>
            <p:ph type="title"/>
          </p:nvPr>
        </p:nvSpPr>
        <p:spPr>
          <a:xfrm>
            <a:off x="210312" y="201168"/>
            <a:ext cx="5055620" cy="1729232"/>
          </a:xfrm>
        </p:spPr>
        <p:txBody>
          <a:bodyPr/>
          <a:lstStyle/>
          <a:p>
            <a:r>
              <a:rPr kumimoji="1" lang="en-US" altLang="ko-Kore-KR" dirty="0"/>
              <a:t>Optimal Qubit Layout Algorithm</a:t>
            </a:r>
            <a:endParaRPr kumimoji="1" lang="ko-Kore-KR" altLang="en-US" dirty="0"/>
          </a:p>
        </p:txBody>
      </p:sp>
    </p:spTree>
    <p:extLst>
      <p:ext uri="{BB962C8B-B14F-4D97-AF65-F5344CB8AC3E}">
        <p14:creationId xmlns:p14="http://schemas.microsoft.com/office/powerpoint/2010/main" val="4029826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3">
            <a:extLst>
              <a:ext uri="{FF2B5EF4-FFF2-40B4-BE49-F238E27FC236}">
                <a16:creationId xmlns:a16="http://schemas.microsoft.com/office/drawing/2014/main" id="{C01C2F01-0F1A-080B-671E-D14157B857AC}"/>
              </a:ext>
            </a:extLst>
          </p:cNvPr>
          <p:cNvSpPr>
            <a:spLocks noGrp="1"/>
          </p:cNvSpPr>
          <p:nvPr>
            <p:ph sz="quarter" idx="14"/>
          </p:nvPr>
        </p:nvSpPr>
        <p:spPr>
          <a:xfrm>
            <a:off x="5711460" y="0"/>
            <a:ext cx="1716270" cy="5148072"/>
          </a:xfrm>
        </p:spPr>
        <p:txBody>
          <a:bodyPr/>
          <a:lstStyle/>
          <a:p>
            <a:r>
              <a:rPr kumimoji="1" lang="en-US" altLang="ko-Kore-KR" dirty="0"/>
              <a:t>Before Correction</a:t>
            </a:r>
            <a:endParaRPr kumimoji="1" lang="ko-Kore-KR" altLang="en-US" dirty="0"/>
          </a:p>
        </p:txBody>
      </p:sp>
      <p:sp>
        <p:nvSpPr>
          <p:cNvPr id="5" name="내용 개체 틀 4">
            <a:extLst>
              <a:ext uri="{FF2B5EF4-FFF2-40B4-BE49-F238E27FC236}">
                <a16:creationId xmlns:a16="http://schemas.microsoft.com/office/drawing/2014/main" id="{05032222-C509-7FB1-6445-7A737871C4AF}"/>
              </a:ext>
            </a:extLst>
          </p:cNvPr>
          <p:cNvSpPr>
            <a:spLocks noGrp="1"/>
          </p:cNvSpPr>
          <p:nvPr>
            <p:ph sz="quarter" idx="15"/>
          </p:nvPr>
        </p:nvSpPr>
        <p:spPr>
          <a:xfrm>
            <a:off x="7427730" y="0"/>
            <a:ext cx="1716270" cy="5148072"/>
          </a:xfrm>
        </p:spPr>
        <p:txBody>
          <a:bodyPr/>
          <a:lstStyle/>
          <a:p>
            <a:r>
              <a:rPr kumimoji="1" lang="en-US" altLang="ko-Kore-KR" dirty="0"/>
              <a:t>After Correction</a:t>
            </a:r>
          </a:p>
        </p:txBody>
      </p:sp>
      <p:sp>
        <p:nvSpPr>
          <p:cNvPr id="6" name="바닥글 개체 틀 5">
            <a:extLst>
              <a:ext uri="{FF2B5EF4-FFF2-40B4-BE49-F238E27FC236}">
                <a16:creationId xmlns:a16="http://schemas.microsoft.com/office/drawing/2014/main" id="{6A9607B6-06C3-EB63-1EAC-00D3412B42B0}"/>
              </a:ext>
            </a:extLst>
          </p:cNvPr>
          <p:cNvSpPr>
            <a:spLocks noGrp="1"/>
          </p:cNvSpPr>
          <p:nvPr>
            <p:ph type="ftr" sz="quarter" idx="10"/>
          </p:nvPr>
        </p:nvSpPr>
        <p:spPr/>
        <p:txBody>
          <a:bodyPr/>
          <a:lstStyle/>
          <a:p>
            <a:r>
              <a:rPr lang="en-US"/>
              <a:t>© 2020 IBM Corporation</a:t>
            </a:r>
            <a:endParaRPr lang="en-US" dirty="0"/>
          </a:p>
        </p:txBody>
      </p:sp>
      <p:sp>
        <p:nvSpPr>
          <p:cNvPr id="7" name="슬라이드 번호 개체 틀 6">
            <a:extLst>
              <a:ext uri="{FF2B5EF4-FFF2-40B4-BE49-F238E27FC236}">
                <a16:creationId xmlns:a16="http://schemas.microsoft.com/office/drawing/2014/main" id="{135371A9-CE42-1A58-78A8-6E0F54BCF0AF}"/>
              </a:ext>
            </a:extLst>
          </p:cNvPr>
          <p:cNvSpPr>
            <a:spLocks noGrp="1"/>
          </p:cNvSpPr>
          <p:nvPr>
            <p:ph type="sldNum" sz="quarter" idx="11"/>
          </p:nvPr>
        </p:nvSpPr>
        <p:spPr/>
        <p:txBody>
          <a:bodyPr/>
          <a:lstStyle/>
          <a:p>
            <a:fld id="{59395FB3-9C97-154F-86B2-7E381B951268}" type="slidenum">
              <a:rPr lang="en-US" smtClean="0"/>
              <a:pPr/>
              <a:t>12</a:t>
            </a:fld>
            <a:endParaRPr lang="en-US" dirty="0"/>
          </a:p>
        </p:txBody>
      </p:sp>
      <p:sp>
        <p:nvSpPr>
          <p:cNvPr id="8" name="제목 3">
            <a:extLst>
              <a:ext uri="{FF2B5EF4-FFF2-40B4-BE49-F238E27FC236}">
                <a16:creationId xmlns:a16="http://schemas.microsoft.com/office/drawing/2014/main" id="{8C5A52B9-FCD2-F618-2AC8-861D2CEB0112}"/>
              </a:ext>
            </a:extLst>
          </p:cNvPr>
          <p:cNvSpPr txBox="1">
            <a:spLocks/>
          </p:cNvSpPr>
          <p:nvPr/>
        </p:nvSpPr>
        <p:spPr>
          <a:xfrm>
            <a:off x="210312" y="201168"/>
            <a:ext cx="5055620" cy="1729232"/>
          </a:xfrm>
          <a:prstGeom prst="rect">
            <a:avLst/>
          </a:prstGeom>
        </p:spPr>
        <p:txBody>
          <a:bodyPr/>
          <a:lstStyle>
            <a:lvl1pPr algn="l" rtl="0" eaLnBrk="1" fontAlgn="base" hangingPunct="1">
              <a:lnSpc>
                <a:spcPct val="90000"/>
              </a:lnSpc>
              <a:spcBef>
                <a:spcPct val="0"/>
              </a:spcBef>
              <a:spcAft>
                <a:spcPct val="0"/>
              </a:spcAft>
              <a:defRPr sz="2800" b="0" i="0">
                <a:solidFill>
                  <a:schemeClr val="tx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a:lstStyle>
          <a:p>
            <a:pPr defTabSz="914400"/>
            <a:r>
              <a:rPr kumimoji="1" lang="en-US" altLang="ko-Kore-KR" kern="0" dirty="0"/>
              <a:t>Post-Measurement Treatment</a:t>
            </a:r>
            <a:endParaRPr kumimoji="1" lang="ko-Kore-KR" altLang="en-US" kern="0" dirty="0"/>
          </a:p>
        </p:txBody>
      </p:sp>
      <p:pic>
        <p:nvPicPr>
          <p:cNvPr id="9" name="그림 8">
            <a:extLst>
              <a:ext uri="{FF2B5EF4-FFF2-40B4-BE49-F238E27FC236}">
                <a16:creationId xmlns:a16="http://schemas.microsoft.com/office/drawing/2014/main" id="{A7617E4E-860B-B54C-F2AD-A8E4AF0BBC05}"/>
              </a:ext>
            </a:extLst>
          </p:cNvPr>
          <p:cNvPicPr>
            <a:picLocks noChangeAspect="1"/>
          </p:cNvPicPr>
          <p:nvPr/>
        </p:nvPicPr>
        <p:blipFill rotWithShape="1">
          <a:blip r:embed="rId2"/>
          <a:srcRect t="45887"/>
          <a:stretch/>
        </p:blipFill>
        <p:spPr>
          <a:xfrm>
            <a:off x="579186" y="1467062"/>
            <a:ext cx="4211922" cy="12530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직사각형 9">
            <a:extLst>
              <a:ext uri="{FF2B5EF4-FFF2-40B4-BE49-F238E27FC236}">
                <a16:creationId xmlns:a16="http://schemas.microsoft.com/office/drawing/2014/main" id="{324F24C1-5DF2-85ED-C617-77B754F792BA}"/>
              </a:ext>
            </a:extLst>
          </p:cNvPr>
          <p:cNvSpPr/>
          <p:nvPr/>
        </p:nvSpPr>
        <p:spPr bwMode="auto">
          <a:xfrm>
            <a:off x="3284220" y="1528529"/>
            <a:ext cx="982980" cy="1130093"/>
          </a:xfrm>
          <a:prstGeom prst="rect">
            <a:avLst/>
          </a:prstGeom>
          <a:solidFill>
            <a:srgbClr val="408BFC">
              <a:alpha val="38039"/>
            </a:srgbClr>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ko-Kore-KR" alt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11" name="TextBox 10">
            <a:extLst>
              <a:ext uri="{FF2B5EF4-FFF2-40B4-BE49-F238E27FC236}">
                <a16:creationId xmlns:a16="http://schemas.microsoft.com/office/drawing/2014/main" id="{78479F01-73B6-076E-52B1-BA3F00AD898C}"/>
              </a:ext>
            </a:extLst>
          </p:cNvPr>
          <p:cNvSpPr txBox="1"/>
          <p:nvPr/>
        </p:nvSpPr>
        <p:spPr>
          <a:xfrm>
            <a:off x="3198629" y="2781629"/>
            <a:ext cx="1154163" cy="191399"/>
          </a:xfrm>
          <a:prstGeom prst="rect">
            <a:avLst/>
          </a:prstGeom>
          <a:noFill/>
        </p:spPr>
        <p:txBody>
          <a:bodyPr wrap="none" lIns="0" tIns="0" rIns="0" bIns="0" rtlCol="0">
            <a:spAutoFit/>
          </a:bodyPr>
          <a:lstStyle/>
          <a:p>
            <a:pPr algn="ctr">
              <a:lnSpc>
                <a:spcPct val="110000"/>
              </a:lnSpc>
              <a:spcBef>
                <a:spcPts val="1100"/>
              </a:spcBef>
              <a:buClr>
                <a:srgbClr val="E0E0E0"/>
              </a:buClr>
              <a:buSzPct val="80000"/>
            </a:pPr>
            <a:r>
              <a:rPr kumimoji="1" lang="en-US" altLang="ko-Kore-KR" sz="1200" dirty="0">
                <a:latin typeface="IBM Plex Sans" charset="0"/>
                <a:ea typeface="IBM Plex Sans" charset="0"/>
                <a:cs typeface="IBM Plex Sans" charset="0"/>
              </a:rPr>
              <a:t>Response Matrix</a:t>
            </a:r>
            <a:endParaRPr kumimoji="1" lang="ko-Kore-KR" altLang="en-US" sz="1200" dirty="0" err="1">
              <a:latin typeface="IBM Plex Sans" charset="0"/>
              <a:ea typeface="IBM Plex Sans" charset="0"/>
              <a:cs typeface="IBM Plex Sans" charset="0"/>
            </a:endParaRPr>
          </a:p>
        </p:txBody>
      </p:sp>
      <p:sp>
        <p:nvSpPr>
          <p:cNvPr id="12" name="TextBox 11">
            <a:extLst>
              <a:ext uri="{FF2B5EF4-FFF2-40B4-BE49-F238E27FC236}">
                <a16:creationId xmlns:a16="http://schemas.microsoft.com/office/drawing/2014/main" id="{40066BD6-B7B3-B8C3-A1A7-4418101D14EC}"/>
              </a:ext>
            </a:extLst>
          </p:cNvPr>
          <p:cNvSpPr txBox="1"/>
          <p:nvPr/>
        </p:nvSpPr>
        <p:spPr>
          <a:xfrm>
            <a:off x="1604030" y="3231001"/>
            <a:ext cx="2101537" cy="223331"/>
          </a:xfrm>
          <a:prstGeom prst="rect">
            <a:avLst/>
          </a:prstGeom>
          <a:noFill/>
        </p:spPr>
        <p:txBody>
          <a:bodyPr wrap="none" lIns="0" tIns="0" rIns="0" bIns="0" rtlCol="0">
            <a:spAutoFit/>
          </a:bodyPr>
          <a:lstStyle/>
          <a:p>
            <a:pPr algn="l">
              <a:lnSpc>
                <a:spcPct val="110000"/>
              </a:lnSpc>
              <a:spcBef>
                <a:spcPts val="1100"/>
              </a:spcBef>
              <a:buClr>
                <a:srgbClr val="E0E0E0"/>
              </a:buClr>
              <a:buSzPct val="80000"/>
            </a:pPr>
            <a:r>
              <a:rPr kumimoji="1" lang="en-US" altLang="ko-Kore-KR" sz="1400" dirty="0">
                <a:latin typeface="IBM Plex Sans" charset="0"/>
                <a:ea typeface="IBM Plex Sans" charset="0"/>
                <a:cs typeface="IBM Plex Sans" charset="0"/>
              </a:rPr>
              <a:t>Local Error Approximation</a:t>
            </a:r>
            <a:endParaRPr kumimoji="1" lang="ko-Kore-KR" altLang="en-US" sz="1400" dirty="0" err="1">
              <a:latin typeface="IBM Plex Sans" charset="0"/>
              <a:ea typeface="IBM Plex Sans" charset="0"/>
              <a:cs typeface="IBM Plex Sans" charset="0"/>
            </a:endParaRP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CC8E7377-A079-A595-8394-8B4A5655D061}"/>
                  </a:ext>
                </a:extLst>
              </p:cNvPr>
              <p:cNvSpPr txBox="1"/>
              <p:nvPr/>
            </p:nvSpPr>
            <p:spPr>
              <a:xfrm>
                <a:off x="1482586" y="3640114"/>
                <a:ext cx="2344424" cy="338554"/>
              </a:xfrm>
              <a:prstGeom prst="rect">
                <a:avLst/>
              </a:prstGeom>
              <a:noFill/>
            </p:spPr>
            <p:txBody>
              <a:bodyPr wrap="none" lIns="0" tIns="0" rIns="0" bIns="0" rtlCol="0">
                <a:spAutoFit/>
              </a:bodyPr>
              <a:lstStyle/>
              <a:p>
                <a:pPr>
                  <a:lnSpc>
                    <a:spcPct val="110000"/>
                  </a:lnSpc>
                  <a:spcBef>
                    <a:spcPts val="1100"/>
                  </a:spcBef>
                  <a:buClr>
                    <a:srgbClr val="E0E0E0"/>
                  </a:buClr>
                  <a:buSzPct val="80000"/>
                </a:pPr>
                <a14:m>
                  <m:oMathPara xmlns:m="http://schemas.openxmlformats.org/officeDocument/2006/math">
                    <m:oMathParaPr>
                      <m:jc m:val="centerGroup"/>
                    </m:oMathParaPr>
                    <m:oMath xmlns:m="http://schemas.openxmlformats.org/officeDocument/2006/math">
                      <m:r>
                        <a:rPr kumimoji="1" lang="en-US" altLang="ko-Kore-KR" sz="2000" b="0" i="1" smtClean="0">
                          <a:latin typeface="Cambria Math" panose="02040503050406030204" pitchFamily="18" charset="0"/>
                          <a:ea typeface="IBM Plex Sans" charset="0"/>
                          <a:cs typeface="IBM Plex Sans" charset="0"/>
                        </a:rPr>
                        <m:t>𝑅</m:t>
                      </m:r>
                      <m:r>
                        <a:rPr kumimoji="1" lang="en-US" altLang="ko-Kore-KR" sz="2000" b="0" i="1" smtClean="0">
                          <a:latin typeface="Cambria Math" panose="02040503050406030204" pitchFamily="18" charset="0"/>
                          <a:ea typeface="Cambria Math" panose="02040503050406030204" pitchFamily="18" charset="0"/>
                          <a:cs typeface="IBM Plex Sans"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𝑅</m:t>
                          </m:r>
                        </m:e>
                        <m:sub>
                          <m:r>
                            <a:rPr kumimoji="1" lang="en-US" altLang="ko-Kore-KR" sz="2000" b="0" i="1" smtClean="0">
                              <a:latin typeface="Cambria Math" panose="02040503050406030204" pitchFamily="18" charset="0"/>
                            </a:rPr>
                            <m:t>1</m:t>
                          </m:r>
                        </m:sub>
                      </m:sSub>
                      <m:r>
                        <a:rPr kumimoji="1" lang="en-US" altLang="ko-Kore-KR" sz="2000" b="0" i="1" smtClean="0">
                          <a:latin typeface="Cambria Math" panose="02040503050406030204" pitchFamily="18" charset="0"/>
                          <a:ea typeface="Cambria Math" panose="02040503050406030204" pitchFamily="18" charset="0"/>
                          <a:cs typeface="IBM Plex Sans" charset="0"/>
                        </a:rPr>
                        <m:t>⨂</m:t>
                      </m:r>
                      <m:sSub>
                        <m:sSubPr>
                          <m:ctrlPr>
                            <a:rPr kumimoji="1" lang="en-US" altLang="ko-Kore-KR" sz="2000" i="1">
                              <a:latin typeface="Cambria Math" panose="02040503050406030204" pitchFamily="18" charset="0"/>
                            </a:rPr>
                          </m:ctrlPr>
                        </m:sSubPr>
                        <m:e>
                          <m:r>
                            <a:rPr kumimoji="1" lang="en-US" altLang="ko-Kore-KR" sz="2000" i="1">
                              <a:latin typeface="Cambria Math" panose="02040503050406030204" pitchFamily="18" charset="0"/>
                            </a:rPr>
                            <m:t>𝑅</m:t>
                          </m:r>
                        </m:e>
                        <m:sub>
                          <m:r>
                            <a:rPr kumimoji="1" lang="en-US" altLang="ko-Kore-KR" sz="2000" b="0" i="1" smtClean="0">
                              <a:latin typeface="Cambria Math" panose="02040503050406030204" pitchFamily="18" charset="0"/>
                            </a:rPr>
                            <m:t>2</m:t>
                          </m:r>
                        </m:sub>
                      </m:sSub>
                      <m:r>
                        <a:rPr kumimoji="1" lang="en-US" altLang="ko-Kore-KR" sz="2000" i="1">
                          <a:latin typeface="Cambria Math" panose="02040503050406030204" pitchFamily="18" charset="0"/>
                          <a:ea typeface="Cambria Math" panose="02040503050406030204" pitchFamily="18" charset="0"/>
                          <a:cs typeface="IBM Plex Sans" charset="0"/>
                        </a:rPr>
                        <m:t>⨂</m:t>
                      </m:r>
                      <m:sSub>
                        <m:sSubPr>
                          <m:ctrlPr>
                            <a:rPr kumimoji="1" lang="en-US" altLang="ko-Kore-KR" sz="2000" i="1">
                              <a:latin typeface="Cambria Math" panose="02040503050406030204" pitchFamily="18" charset="0"/>
                            </a:rPr>
                          </m:ctrlPr>
                        </m:sSubPr>
                        <m:e>
                          <m:r>
                            <a:rPr kumimoji="1" lang="en-US" altLang="ko-Kore-KR" sz="2000" i="1">
                              <a:latin typeface="Cambria Math" panose="02040503050406030204" pitchFamily="18" charset="0"/>
                            </a:rPr>
                            <m:t>𝑅</m:t>
                          </m:r>
                        </m:e>
                        <m:sub>
                          <m:r>
                            <a:rPr kumimoji="1" lang="en-US" altLang="ko-Kore-KR" sz="2000" b="0" i="1" smtClean="0">
                              <a:latin typeface="Cambria Math" panose="02040503050406030204" pitchFamily="18" charset="0"/>
                            </a:rPr>
                            <m:t>3</m:t>
                          </m:r>
                        </m:sub>
                      </m:sSub>
                      <m:r>
                        <a:rPr kumimoji="1" lang="en-US" altLang="ko-Kore-KR" sz="2000" i="1">
                          <a:latin typeface="Cambria Math" panose="02040503050406030204" pitchFamily="18" charset="0"/>
                          <a:ea typeface="Cambria Math" panose="02040503050406030204" pitchFamily="18" charset="0"/>
                          <a:cs typeface="IBM Plex Sans" charset="0"/>
                        </a:rPr>
                        <m:t>⨂</m:t>
                      </m:r>
                      <m:sSub>
                        <m:sSubPr>
                          <m:ctrlPr>
                            <a:rPr kumimoji="1" lang="en-US" altLang="ko-Kore-KR" sz="2000" i="1">
                              <a:latin typeface="Cambria Math" panose="02040503050406030204" pitchFamily="18" charset="0"/>
                            </a:rPr>
                          </m:ctrlPr>
                        </m:sSubPr>
                        <m:e>
                          <m:r>
                            <a:rPr kumimoji="1" lang="en-US" altLang="ko-Kore-KR" sz="2000" i="1">
                              <a:latin typeface="Cambria Math" panose="02040503050406030204" pitchFamily="18" charset="0"/>
                            </a:rPr>
                            <m:t>𝑅</m:t>
                          </m:r>
                        </m:e>
                        <m:sub>
                          <m:r>
                            <a:rPr kumimoji="1" lang="en-US" altLang="ko-Kore-KR" sz="2000" b="0" i="1" smtClean="0">
                              <a:latin typeface="Cambria Math" panose="02040503050406030204" pitchFamily="18" charset="0"/>
                            </a:rPr>
                            <m:t>4</m:t>
                          </m:r>
                        </m:sub>
                      </m:sSub>
                    </m:oMath>
                  </m:oMathPara>
                </a14:m>
                <a:endParaRPr kumimoji="1" lang="ko-Kore-KR" altLang="en-US" sz="2000" dirty="0" err="1">
                  <a:latin typeface="IBM Plex Sans" charset="0"/>
                  <a:ea typeface="IBM Plex Sans" charset="0"/>
                  <a:cs typeface="IBM Plex Sans" charset="0"/>
                </a:endParaRPr>
              </a:p>
            </p:txBody>
          </p:sp>
        </mc:Choice>
        <mc:Fallback>
          <p:sp>
            <p:nvSpPr>
              <p:cNvPr id="13" name="TextBox 12">
                <a:extLst>
                  <a:ext uri="{FF2B5EF4-FFF2-40B4-BE49-F238E27FC236}">
                    <a16:creationId xmlns:a16="http://schemas.microsoft.com/office/drawing/2014/main" id="{CC8E7377-A079-A595-8394-8B4A5655D061}"/>
                  </a:ext>
                </a:extLst>
              </p:cNvPr>
              <p:cNvSpPr txBox="1">
                <a:spLocks noRot="1" noChangeAspect="1" noMove="1" noResize="1" noEditPoints="1" noAdjustHandles="1" noChangeArrowheads="1" noChangeShapeType="1" noTextEdit="1"/>
              </p:cNvSpPr>
              <p:nvPr/>
            </p:nvSpPr>
            <p:spPr>
              <a:xfrm>
                <a:off x="1482586" y="3640114"/>
                <a:ext cx="2344424" cy="338554"/>
              </a:xfrm>
              <a:prstGeom prst="rect">
                <a:avLst/>
              </a:prstGeom>
              <a:blipFill>
                <a:blip r:embed="rId3"/>
                <a:stretch>
                  <a:fillRect l="-1613" b="-10714"/>
                </a:stretch>
              </a:blipFill>
            </p:spPr>
            <p:txBody>
              <a:bodyPr/>
              <a:lstStyle/>
              <a:p>
                <a:r>
                  <a:rPr lang="ko-Kore-KR" altLang="en-US">
                    <a:noFill/>
                  </a:rPr>
                  <a:t> </a:t>
                </a:r>
              </a:p>
            </p:txBody>
          </p:sp>
        </mc:Fallback>
      </mc:AlternateContent>
      <p:graphicFrame>
        <p:nvGraphicFramePr>
          <p:cNvPr id="14" name="표 14">
            <a:extLst>
              <a:ext uri="{FF2B5EF4-FFF2-40B4-BE49-F238E27FC236}">
                <a16:creationId xmlns:a16="http://schemas.microsoft.com/office/drawing/2014/main" id="{EDFEEE8E-863F-C117-BCF5-E2D162520CA9}"/>
              </a:ext>
            </a:extLst>
          </p:cNvPr>
          <p:cNvGraphicFramePr>
            <a:graphicFrameLocks noGrp="1"/>
          </p:cNvGraphicFramePr>
          <p:nvPr>
            <p:extLst>
              <p:ext uri="{D42A27DB-BD31-4B8C-83A1-F6EECF244321}">
                <p14:modId xmlns:p14="http://schemas.microsoft.com/office/powerpoint/2010/main" val="3366552905"/>
              </p:ext>
            </p:extLst>
          </p:nvPr>
        </p:nvGraphicFramePr>
        <p:xfrm>
          <a:off x="5842989" y="1272736"/>
          <a:ext cx="1453213" cy="1585992"/>
        </p:xfrm>
        <a:graphic>
          <a:graphicData uri="http://schemas.openxmlformats.org/drawingml/2006/table">
            <a:tbl>
              <a:tblPr firstRow="1" bandRow="1">
                <a:tableStyleId>{0505E3EF-67EA-436B-97B2-0124C06EBD24}</a:tableStyleId>
              </a:tblPr>
              <a:tblGrid>
                <a:gridCol w="1453213">
                  <a:extLst>
                    <a:ext uri="{9D8B030D-6E8A-4147-A177-3AD203B41FA5}">
                      <a16:colId xmlns:a16="http://schemas.microsoft.com/office/drawing/2014/main" val="2999118883"/>
                    </a:ext>
                  </a:extLst>
                </a:gridCol>
              </a:tblGrid>
              <a:tr h="792996">
                <a:tc>
                  <a:txBody>
                    <a:bodyPr/>
                    <a:lstStyle/>
                    <a:p>
                      <a:pPr algn="ctr"/>
                      <a:r>
                        <a:rPr lang="en-US" altLang="ko-Kore-KR" sz="2400" b="0" dirty="0">
                          <a:latin typeface="IBM Plex Sans" panose="020B0503050203000203" pitchFamily="34" charset="0"/>
                          <a:ea typeface="BM HANNA Air OTF" panose="020B0600000101010101" pitchFamily="34" charset="-127"/>
                          <a:cs typeface="Hubballi" panose="02000000000000000000" pitchFamily="2" charset="0"/>
                        </a:rPr>
                        <a:t>0.96481</a:t>
                      </a:r>
                      <a:endParaRPr lang="ko-Kore-KR" altLang="en-US" sz="2400" b="0" dirty="0">
                        <a:latin typeface="IBM Plex Sans" panose="020B0503050203000203" pitchFamily="34" charset="0"/>
                        <a:ea typeface="BM HANNA Air OTF" panose="020B0600000101010101" pitchFamily="34" charset="-127"/>
                        <a:cs typeface="Hubballi" panose="02000000000000000000" pitchFamily="2"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73664180"/>
                  </a:ext>
                </a:extLst>
              </a:tr>
              <a:tr h="792996">
                <a:tc>
                  <a:txBody>
                    <a:bodyPr/>
                    <a:lstStyle/>
                    <a:p>
                      <a:pPr algn="ctr"/>
                      <a:r>
                        <a:rPr lang="en-US" altLang="ko-Kore-KR" sz="2400" b="0" dirty="0">
                          <a:latin typeface="IBM Plex Sans" panose="020B0503050203000203" pitchFamily="34" charset="0"/>
                          <a:ea typeface="BM HANNA Air OTF" panose="020B0600000101010101" pitchFamily="34" charset="-127"/>
                          <a:cs typeface="Hubballi" panose="02000000000000000000" pitchFamily="2" charset="0"/>
                        </a:rPr>
                        <a:t>0.88822</a:t>
                      </a:r>
                      <a:endParaRPr lang="ko-Kore-KR" altLang="en-US" sz="2400" b="0" dirty="0">
                        <a:latin typeface="IBM Plex Sans" panose="020B0503050203000203" pitchFamily="34" charset="0"/>
                        <a:ea typeface="BM HANNA Air OTF" panose="020B0600000101010101" pitchFamily="34" charset="-127"/>
                        <a:cs typeface="Hubballi" panose="02000000000000000000" pitchFamily="2"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15982345"/>
                  </a:ext>
                </a:extLst>
              </a:tr>
            </a:tbl>
          </a:graphicData>
        </a:graphic>
      </p:graphicFrame>
      <p:graphicFrame>
        <p:nvGraphicFramePr>
          <p:cNvPr id="15" name="표 14">
            <a:extLst>
              <a:ext uri="{FF2B5EF4-FFF2-40B4-BE49-F238E27FC236}">
                <a16:creationId xmlns:a16="http://schemas.microsoft.com/office/drawing/2014/main" id="{251985E4-A64A-FBE2-8542-BCC318E2A44D}"/>
              </a:ext>
            </a:extLst>
          </p:cNvPr>
          <p:cNvGraphicFramePr>
            <a:graphicFrameLocks noGrp="1"/>
          </p:cNvGraphicFramePr>
          <p:nvPr>
            <p:extLst>
              <p:ext uri="{D42A27DB-BD31-4B8C-83A1-F6EECF244321}">
                <p14:modId xmlns:p14="http://schemas.microsoft.com/office/powerpoint/2010/main" val="1682997063"/>
              </p:ext>
            </p:extLst>
          </p:nvPr>
        </p:nvGraphicFramePr>
        <p:xfrm>
          <a:off x="7559259" y="1272736"/>
          <a:ext cx="1453213" cy="1585992"/>
        </p:xfrm>
        <a:graphic>
          <a:graphicData uri="http://schemas.openxmlformats.org/drawingml/2006/table">
            <a:tbl>
              <a:tblPr firstRow="1" bandRow="1">
                <a:tableStyleId>{0505E3EF-67EA-436B-97B2-0124C06EBD24}</a:tableStyleId>
              </a:tblPr>
              <a:tblGrid>
                <a:gridCol w="1453213">
                  <a:extLst>
                    <a:ext uri="{9D8B030D-6E8A-4147-A177-3AD203B41FA5}">
                      <a16:colId xmlns:a16="http://schemas.microsoft.com/office/drawing/2014/main" val="2999118883"/>
                    </a:ext>
                  </a:extLst>
                </a:gridCol>
              </a:tblGrid>
              <a:tr h="792996">
                <a:tc>
                  <a:txBody>
                    <a:bodyPr/>
                    <a:lstStyle/>
                    <a:p>
                      <a:pPr algn="ctr"/>
                      <a:r>
                        <a:rPr lang="en-US" altLang="ko-Kore-KR" sz="2400" b="0" dirty="0">
                          <a:latin typeface="IBM Plex Sans" panose="020B0503050203000203" pitchFamily="34" charset="0"/>
                          <a:ea typeface="BM HANNA Air OTF" panose="020B0600000101010101" pitchFamily="34" charset="-127"/>
                          <a:cs typeface="Hubballi" panose="02000000000000000000" pitchFamily="2" charset="0"/>
                        </a:rPr>
                        <a:t>0.99978</a:t>
                      </a:r>
                      <a:endParaRPr lang="ko-Kore-KR" altLang="en-US" sz="2400" b="0" dirty="0">
                        <a:latin typeface="IBM Plex Sans" panose="020B0503050203000203" pitchFamily="34" charset="0"/>
                        <a:ea typeface="BM HANNA Air OTF" panose="020B0600000101010101" pitchFamily="34" charset="-127"/>
                        <a:cs typeface="Hubballi" panose="02000000000000000000" pitchFamily="2"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73664180"/>
                  </a:ext>
                </a:extLst>
              </a:tr>
              <a:tr h="792996">
                <a:tc>
                  <a:txBody>
                    <a:bodyPr/>
                    <a:lstStyle/>
                    <a:p>
                      <a:pPr algn="ctr"/>
                      <a:r>
                        <a:rPr lang="en-US" altLang="ko-Kore-KR" sz="2400" b="0" dirty="0">
                          <a:latin typeface="IBM Plex Sans" panose="020B0503050203000203" pitchFamily="34" charset="0"/>
                          <a:ea typeface="BM HANNA Air OTF" panose="020B0600000101010101" pitchFamily="34" charset="-127"/>
                          <a:cs typeface="Hubballi" panose="02000000000000000000" pitchFamily="2" charset="0"/>
                        </a:rPr>
                        <a:t>0.99846</a:t>
                      </a:r>
                      <a:endParaRPr lang="ko-Kore-KR" altLang="en-US" sz="2400" b="0" dirty="0">
                        <a:latin typeface="IBM Plex Sans" panose="020B0503050203000203" pitchFamily="34" charset="0"/>
                        <a:ea typeface="BM HANNA Air OTF" panose="020B0600000101010101" pitchFamily="34" charset="-127"/>
                        <a:cs typeface="Hubballi" panose="02000000000000000000" pitchFamily="2"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15982345"/>
                  </a:ext>
                </a:extLst>
              </a:tr>
            </a:tbl>
          </a:graphicData>
        </a:graphic>
      </p:graphicFrame>
      <p:graphicFrame>
        <p:nvGraphicFramePr>
          <p:cNvPr id="17" name="표 14">
            <a:extLst>
              <a:ext uri="{FF2B5EF4-FFF2-40B4-BE49-F238E27FC236}">
                <a16:creationId xmlns:a16="http://schemas.microsoft.com/office/drawing/2014/main" id="{3A75930F-FBD2-2153-1390-D8EFE2DEC9E3}"/>
              </a:ext>
            </a:extLst>
          </p:cNvPr>
          <p:cNvGraphicFramePr>
            <a:graphicFrameLocks noGrp="1"/>
          </p:cNvGraphicFramePr>
          <p:nvPr>
            <p:extLst>
              <p:ext uri="{D42A27DB-BD31-4B8C-83A1-F6EECF244321}">
                <p14:modId xmlns:p14="http://schemas.microsoft.com/office/powerpoint/2010/main" val="796867043"/>
              </p:ext>
            </p:extLst>
          </p:nvPr>
        </p:nvGraphicFramePr>
        <p:xfrm>
          <a:off x="5845599" y="3368346"/>
          <a:ext cx="1453213" cy="1585992"/>
        </p:xfrm>
        <a:graphic>
          <a:graphicData uri="http://schemas.openxmlformats.org/drawingml/2006/table">
            <a:tbl>
              <a:tblPr firstRow="1" bandRow="1">
                <a:tableStyleId>{0505E3EF-67EA-436B-97B2-0124C06EBD24}</a:tableStyleId>
              </a:tblPr>
              <a:tblGrid>
                <a:gridCol w="1453213">
                  <a:extLst>
                    <a:ext uri="{9D8B030D-6E8A-4147-A177-3AD203B41FA5}">
                      <a16:colId xmlns:a16="http://schemas.microsoft.com/office/drawing/2014/main" val="2999118883"/>
                    </a:ext>
                  </a:extLst>
                </a:gridCol>
              </a:tblGrid>
              <a:tr h="792996">
                <a:tc>
                  <a:txBody>
                    <a:bodyPr/>
                    <a:lstStyle/>
                    <a:p>
                      <a:pPr algn="ctr"/>
                      <a:r>
                        <a:rPr lang="en-US" altLang="ko-Kore-KR" sz="2400" b="0" dirty="0">
                          <a:latin typeface="IBM Plex Sans" panose="020B0503050203000203" pitchFamily="34" charset="0"/>
                          <a:ea typeface="BM HANNA Air OTF" panose="020B0600000101010101" pitchFamily="34" charset="-127"/>
                          <a:cs typeface="Hubballi" panose="02000000000000000000" pitchFamily="2" charset="0"/>
                        </a:rPr>
                        <a:t>0.70727</a:t>
                      </a:r>
                      <a:endParaRPr lang="ko-Kore-KR" altLang="en-US" sz="2400" b="0" dirty="0">
                        <a:latin typeface="IBM Plex Sans" panose="020B0503050203000203" pitchFamily="34" charset="0"/>
                        <a:ea typeface="BM HANNA Air OTF" panose="020B0600000101010101" pitchFamily="34" charset="-127"/>
                        <a:cs typeface="Hubballi" panose="02000000000000000000" pitchFamily="2"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84417295"/>
                  </a:ext>
                </a:extLst>
              </a:tr>
              <a:tr h="792996">
                <a:tc>
                  <a:txBody>
                    <a:bodyPr/>
                    <a:lstStyle/>
                    <a:p>
                      <a:pPr algn="ctr"/>
                      <a:r>
                        <a:rPr lang="en-US" altLang="ko-Kore-KR" sz="2400" b="0" dirty="0">
                          <a:latin typeface="IBM Plex Sans" panose="020B0503050203000203" pitchFamily="34" charset="0"/>
                          <a:ea typeface="BM HANNA Air OTF" panose="020B0600000101010101" pitchFamily="34" charset="-127"/>
                          <a:cs typeface="Hubballi" panose="02000000000000000000" pitchFamily="2" charset="0"/>
                        </a:rPr>
                        <a:t>0.54980</a:t>
                      </a:r>
                      <a:endParaRPr lang="ko-Kore-KR" altLang="en-US" sz="2400" b="0" dirty="0">
                        <a:latin typeface="IBM Plex Sans" panose="020B0503050203000203" pitchFamily="34" charset="0"/>
                        <a:ea typeface="BM HANNA Air OTF" panose="020B0600000101010101" pitchFamily="34" charset="-127"/>
                        <a:cs typeface="Hubballi" panose="02000000000000000000" pitchFamily="2"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77136947"/>
                  </a:ext>
                </a:extLst>
              </a:tr>
            </a:tbl>
          </a:graphicData>
        </a:graphic>
      </p:graphicFrame>
      <p:sp>
        <p:nvSpPr>
          <p:cNvPr id="18" name="TextBox 17">
            <a:extLst>
              <a:ext uri="{FF2B5EF4-FFF2-40B4-BE49-F238E27FC236}">
                <a16:creationId xmlns:a16="http://schemas.microsoft.com/office/drawing/2014/main" id="{9F8470F4-9138-B5A3-F648-E1AD23A8F468}"/>
              </a:ext>
            </a:extLst>
          </p:cNvPr>
          <p:cNvSpPr txBox="1"/>
          <p:nvPr/>
        </p:nvSpPr>
        <p:spPr>
          <a:xfrm>
            <a:off x="6832214" y="980577"/>
            <a:ext cx="1191032" cy="223331"/>
          </a:xfrm>
          <a:prstGeom prst="rect">
            <a:avLst/>
          </a:prstGeom>
          <a:noFill/>
        </p:spPr>
        <p:txBody>
          <a:bodyPr wrap="none" lIns="0" tIns="0" rIns="0" bIns="0" rtlCol="0">
            <a:spAutoFit/>
          </a:bodyPr>
          <a:lstStyle/>
          <a:p>
            <a:pPr algn="ctr">
              <a:lnSpc>
                <a:spcPct val="110000"/>
              </a:lnSpc>
              <a:spcBef>
                <a:spcPts val="1100"/>
              </a:spcBef>
              <a:buClr>
                <a:srgbClr val="E0E0E0"/>
              </a:buClr>
              <a:buSzPct val="80000"/>
            </a:pPr>
            <a:r>
              <a:rPr kumimoji="1" lang="en-US" altLang="ko-Kore-KR" sz="1400" b="1" dirty="0">
                <a:latin typeface="IBM Plex Sans" charset="0"/>
                <a:ea typeface="IBM Plex Sans" charset="0"/>
                <a:cs typeface="IBM Plex Sans" charset="0"/>
              </a:rPr>
              <a:t>Two Best Sets</a:t>
            </a:r>
            <a:endParaRPr kumimoji="1" lang="ko-Kore-KR" altLang="en-US" sz="1400" b="1" dirty="0" err="1">
              <a:latin typeface="IBM Plex Sans" charset="0"/>
              <a:ea typeface="IBM Plex Sans" charset="0"/>
              <a:cs typeface="IBM Plex Sans" charset="0"/>
            </a:endParaRPr>
          </a:p>
        </p:txBody>
      </p:sp>
      <p:graphicFrame>
        <p:nvGraphicFramePr>
          <p:cNvPr id="20" name="표 19">
            <a:extLst>
              <a:ext uri="{FF2B5EF4-FFF2-40B4-BE49-F238E27FC236}">
                <a16:creationId xmlns:a16="http://schemas.microsoft.com/office/drawing/2014/main" id="{FAECB406-1758-6C01-4722-57CE80DD3A1B}"/>
              </a:ext>
            </a:extLst>
          </p:cNvPr>
          <p:cNvGraphicFramePr>
            <a:graphicFrameLocks noGrp="1"/>
          </p:cNvGraphicFramePr>
          <p:nvPr>
            <p:extLst>
              <p:ext uri="{D42A27DB-BD31-4B8C-83A1-F6EECF244321}">
                <p14:modId xmlns:p14="http://schemas.microsoft.com/office/powerpoint/2010/main" val="1200954181"/>
              </p:ext>
            </p:extLst>
          </p:nvPr>
        </p:nvGraphicFramePr>
        <p:xfrm>
          <a:off x="7559259" y="3368346"/>
          <a:ext cx="1453213" cy="1585992"/>
        </p:xfrm>
        <a:graphic>
          <a:graphicData uri="http://schemas.openxmlformats.org/drawingml/2006/table">
            <a:tbl>
              <a:tblPr firstRow="1" bandRow="1">
                <a:tableStyleId>{0505E3EF-67EA-436B-97B2-0124C06EBD24}</a:tableStyleId>
              </a:tblPr>
              <a:tblGrid>
                <a:gridCol w="1453213">
                  <a:extLst>
                    <a:ext uri="{9D8B030D-6E8A-4147-A177-3AD203B41FA5}">
                      <a16:colId xmlns:a16="http://schemas.microsoft.com/office/drawing/2014/main" val="2999118883"/>
                    </a:ext>
                  </a:extLst>
                </a:gridCol>
              </a:tblGrid>
              <a:tr h="792996">
                <a:tc>
                  <a:txBody>
                    <a:bodyPr/>
                    <a:lstStyle/>
                    <a:p>
                      <a:pPr algn="ctr"/>
                      <a:r>
                        <a:rPr lang="en-US" altLang="ko-Kore-KR" sz="2400" b="0" dirty="0">
                          <a:latin typeface="IBM Plex Sans" panose="020B0503050203000203" pitchFamily="34" charset="0"/>
                          <a:ea typeface="BM HANNA Air OTF" panose="020B0600000101010101" pitchFamily="34" charset="-127"/>
                          <a:cs typeface="Hubballi" panose="02000000000000000000" pitchFamily="2" charset="0"/>
                        </a:rPr>
                        <a:t>0.99152</a:t>
                      </a:r>
                      <a:endParaRPr lang="ko-Kore-KR" altLang="en-US" sz="2400" b="0" dirty="0">
                        <a:latin typeface="IBM Plex Sans" panose="020B0503050203000203" pitchFamily="34" charset="0"/>
                        <a:ea typeface="BM HANNA Air OTF" panose="020B0600000101010101" pitchFamily="34" charset="-127"/>
                        <a:cs typeface="Hubballi" panose="02000000000000000000" pitchFamily="2"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84417295"/>
                  </a:ext>
                </a:extLst>
              </a:tr>
              <a:tr h="792996">
                <a:tc>
                  <a:txBody>
                    <a:bodyPr/>
                    <a:lstStyle/>
                    <a:p>
                      <a:pPr algn="ctr"/>
                      <a:r>
                        <a:rPr lang="en-US" altLang="ko-Kore-KR" sz="2400" b="0" dirty="0">
                          <a:latin typeface="IBM Plex Sans" panose="020B0503050203000203" pitchFamily="34" charset="0"/>
                          <a:ea typeface="BM HANNA Air OTF" panose="020B0600000101010101" pitchFamily="34" charset="-127"/>
                          <a:cs typeface="Hubballi" panose="02000000000000000000" pitchFamily="2" charset="0"/>
                        </a:rPr>
                        <a:t>0.98054</a:t>
                      </a:r>
                      <a:endParaRPr lang="ko-Kore-KR" altLang="en-US" sz="2400" b="0" dirty="0">
                        <a:latin typeface="IBM Plex Sans" panose="020B0503050203000203" pitchFamily="34" charset="0"/>
                        <a:ea typeface="BM HANNA Air OTF" panose="020B0600000101010101" pitchFamily="34" charset="-127"/>
                        <a:cs typeface="Hubballi" panose="02000000000000000000" pitchFamily="2"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77136947"/>
                  </a:ext>
                </a:extLst>
              </a:tr>
            </a:tbl>
          </a:graphicData>
        </a:graphic>
      </p:graphicFrame>
      <p:sp>
        <p:nvSpPr>
          <p:cNvPr id="21" name="TextBox 20">
            <a:extLst>
              <a:ext uri="{FF2B5EF4-FFF2-40B4-BE49-F238E27FC236}">
                <a16:creationId xmlns:a16="http://schemas.microsoft.com/office/drawing/2014/main" id="{14500F7E-66EE-D886-371F-0F59CC8F05D3}"/>
              </a:ext>
            </a:extLst>
          </p:cNvPr>
          <p:cNvSpPr txBox="1"/>
          <p:nvPr/>
        </p:nvSpPr>
        <p:spPr>
          <a:xfrm>
            <a:off x="6768896" y="3062946"/>
            <a:ext cx="1317668" cy="223331"/>
          </a:xfrm>
          <a:prstGeom prst="rect">
            <a:avLst/>
          </a:prstGeom>
          <a:noFill/>
        </p:spPr>
        <p:txBody>
          <a:bodyPr wrap="none" lIns="0" tIns="0" rIns="0" bIns="0" rtlCol="0">
            <a:spAutoFit/>
          </a:bodyPr>
          <a:lstStyle/>
          <a:p>
            <a:pPr algn="ctr">
              <a:lnSpc>
                <a:spcPct val="110000"/>
              </a:lnSpc>
              <a:spcBef>
                <a:spcPts val="1100"/>
              </a:spcBef>
              <a:buClr>
                <a:srgbClr val="E0E0E0"/>
              </a:buClr>
              <a:buSzPct val="80000"/>
            </a:pPr>
            <a:r>
              <a:rPr kumimoji="1" lang="en-US" altLang="ko-Kore-KR" sz="1400" b="1" dirty="0">
                <a:latin typeface="IBM Plex Sans" charset="0"/>
                <a:ea typeface="IBM Plex Sans" charset="0"/>
                <a:cs typeface="IBM Plex Sans" charset="0"/>
              </a:rPr>
              <a:t>Two Worst Sets</a:t>
            </a:r>
            <a:endParaRPr kumimoji="1" lang="ko-Kore-KR" altLang="en-US" sz="1400" b="1" dirty="0" err="1">
              <a:latin typeface="IBM Plex Sans" charset="0"/>
              <a:ea typeface="IBM Plex Sans" charset="0"/>
              <a:cs typeface="IBM Plex Sans" charset="0"/>
            </a:endParaRPr>
          </a:p>
        </p:txBody>
      </p:sp>
    </p:spTree>
    <p:extLst>
      <p:ext uri="{BB962C8B-B14F-4D97-AF65-F5344CB8AC3E}">
        <p14:creationId xmlns:p14="http://schemas.microsoft.com/office/powerpoint/2010/main" val="3279270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3">
            <a:extLst>
              <a:ext uri="{FF2B5EF4-FFF2-40B4-BE49-F238E27FC236}">
                <a16:creationId xmlns:a16="http://schemas.microsoft.com/office/drawing/2014/main" id="{C01C2F01-0F1A-080B-671E-D14157B857AC}"/>
              </a:ext>
            </a:extLst>
          </p:cNvPr>
          <p:cNvSpPr>
            <a:spLocks noGrp="1"/>
          </p:cNvSpPr>
          <p:nvPr>
            <p:ph sz="quarter" idx="14"/>
          </p:nvPr>
        </p:nvSpPr>
        <p:spPr>
          <a:xfrm>
            <a:off x="5711460" y="0"/>
            <a:ext cx="1716270" cy="5148072"/>
          </a:xfrm>
        </p:spPr>
        <p:txBody>
          <a:bodyPr/>
          <a:lstStyle/>
          <a:p>
            <a:r>
              <a:rPr kumimoji="1" lang="en-US" altLang="ko-Kore-KR" dirty="0"/>
              <a:t>Before Correction</a:t>
            </a:r>
            <a:endParaRPr kumimoji="1" lang="ko-Kore-KR" altLang="en-US" dirty="0"/>
          </a:p>
        </p:txBody>
      </p:sp>
      <p:sp>
        <p:nvSpPr>
          <p:cNvPr id="5" name="내용 개체 틀 4">
            <a:extLst>
              <a:ext uri="{FF2B5EF4-FFF2-40B4-BE49-F238E27FC236}">
                <a16:creationId xmlns:a16="http://schemas.microsoft.com/office/drawing/2014/main" id="{05032222-C509-7FB1-6445-7A737871C4AF}"/>
              </a:ext>
            </a:extLst>
          </p:cNvPr>
          <p:cNvSpPr>
            <a:spLocks noGrp="1"/>
          </p:cNvSpPr>
          <p:nvPr>
            <p:ph sz="quarter" idx="15"/>
          </p:nvPr>
        </p:nvSpPr>
        <p:spPr>
          <a:xfrm>
            <a:off x="7427730" y="0"/>
            <a:ext cx="1716270" cy="5148072"/>
          </a:xfrm>
        </p:spPr>
        <p:txBody>
          <a:bodyPr/>
          <a:lstStyle/>
          <a:p>
            <a:r>
              <a:rPr kumimoji="1" lang="en-US" altLang="ko-Kore-KR" dirty="0"/>
              <a:t>After Correction</a:t>
            </a:r>
          </a:p>
        </p:txBody>
      </p:sp>
      <p:sp>
        <p:nvSpPr>
          <p:cNvPr id="6" name="바닥글 개체 틀 5">
            <a:extLst>
              <a:ext uri="{FF2B5EF4-FFF2-40B4-BE49-F238E27FC236}">
                <a16:creationId xmlns:a16="http://schemas.microsoft.com/office/drawing/2014/main" id="{6A9607B6-06C3-EB63-1EAC-00D3412B42B0}"/>
              </a:ext>
            </a:extLst>
          </p:cNvPr>
          <p:cNvSpPr>
            <a:spLocks noGrp="1"/>
          </p:cNvSpPr>
          <p:nvPr>
            <p:ph type="ftr" sz="quarter" idx="10"/>
          </p:nvPr>
        </p:nvSpPr>
        <p:spPr/>
        <p:txBody>
          <a:bodyPr/>
          <a:lstStyle/>
          <a:p>
            <a:r>
              <a:rPr lang="en-US"/>
              <a:t>© 2020 IBM Corporation</a:t>
            </a:r>
            <a:endParaRPr lang="en-US" dirty="0"/>
          </a:p>
        </p:txBody>
      </p:sp>
      <p:sp>
        <p:nvSpPr>
          <p:cNvPr id="7" name="슬라이드 번호 개체 틀 6">
            <a:extLst>
              <a:ext uri="{FF2B5EF4-FFF2-40B4-BE49-F238E27FC236}">
                <a16:creationId xmlns:a16="http://schemas.microsoft.com/office/drawing/2014/main" id="{135371A9-CE42-1A58-78A8-6E0F54BCF0AF}"/>
              </a:ext>
            </a:extLst>
          </p:cNvPr>
          <p:cNvSpPr>
            <a:spLocks noGrp="1"/>
          </p:cNvSpPr>
          <p:nvPr>
            <p:ph type="sldNum" sz="quarter" idx="11"/>
          </p:nvPr>
        </p:nvSpPr>
        <p:spPr/>
        <p:txBody>
          <a:bodyPr/>
          <a:lstStyle/>
          <a:p>
            <a:fld id="{59395FB3-9C97-154F-86B2-7E381B951268}" type="slidenum">
              <a:rPr lang="en-US" smtClean="0"/>
              <a:pPr/>
              <a:t>13</a:t>
            </a:fld>
            <a:endParaRPr lang="en-US" dirty="0"/>
          </a:p>
        </p:txBody>
      </p:sp>
      <p:sp>
        <p:nvSpPr>
          <p:cNvPr id="8" name="제목 3">
            <a:extLst>
              <a:ext uri="{FF2B5EF4-FFF2-40B4-BE49-F238E27FC236}">
                <a16:creationId xmlns:a16="http://schemas.microsoft.com/office/drawing/2014/main" id="{8C5A52B9-FCD2-F618-2AC8-861D2CEB0112}"/>
              </a:ext>
            </a:extLst>
          </p:cNvPr>
          <p:cNvSpPr txBox="1">
            <a:spLocks/>
          </p:cNvSpPr>
          <p:nvPr/>
        </p:nvSpPr>
        <p:spPr>
          <a:xfrm>
            <a:off x="210312" y="201168"/>
            <a:ext cx="5055620" cy="1729232"/>
          </a:xfrm>
          <a:prstGeom prst="rect">
            <a:avLst/>
          </a:prstGeom>
        </p:spPr>
        <p:txBody>
          <a:bodyPr/>
          <a:lstStyle>
            <a:lvl1pPr algn="l" rtl="0" eaLnBrk="1" fontAlgn="base" hangingPunct="1">
              <a:lnSpc>
                <a:spcPct val="90000"/>
              </a:lnSpc>
              <a:spcBef>
                <a:spcPct val="0"/>
              </a:spcBef>
              <a:spcAft>
                <a:spcPct val="0"/>
              </a:spcAft>
              <a:defRPr sz="2800" b="0" i="0">
                <a:solidFill>
                  <a:schemeClr val="tx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a:lstStyle>
          <a:p>
            <a:pPr defTabSz="914400"/>
            <a:r>
              <a:rPr kumimoji="1" lang="en-US" altLang="ko-Kore-KR" kern="0" dirty="0"/>
              <a:t>Post-Measurement Treatment</a:t>
            </a:r>
            <a:endParaRPr kumimoji="1" lang="ko-Kore-KR" altLang="en-US" kern="0" dirty="0"/>
          </a:p>
        </p:txBody>
      </p:sp>
      <p:grpSp>
        <p:nvGrpSpPr>
          <p:cNvPr id="16" name="그룹 15">
            <a:extLst>
              <a:ext uri="{FF2B5EF4-FFF2-40B4-BE49-F238E27FC236}">
                <a16:creationId xmlns:a16="http://schemas.microsoft.com/office/drawing/2014/main" id="{EA867682-CE3E-0A53-885C-2FF6D7211BA6}"/>
              </a:ext>
            </a:extLst>
          </p:cNvPr>
          <p:cNvGrpSpPr>
            <a:grpSpLocks noChangeAspect="1"/>
          </p:cNvGrpSpPr>
          <p:nvPr/>
        </p:nvGrpSpPr>
        <p:grpSpPr>
          <a:xfrm>
            <a:off x="848362" y="1315689"/>
            <a:ext cx="3779519" cy="2860710"/>
            <a:chOff x="883921" y="1467062"/>
            <a:chExt cx="3406140" cy="2578100"/>
          </a:xfrm>
        </p:grpSpPr>
        <p:sp>
          <p:nvSpPr>
            <p:cNvPr id="3" name="직사각형 2">
              <a:extLst>
                <a:ext uri="{FF2B5EF4-FFF2-40B4-BE49-F238E27FC236}">
                  <a16:creationId xmlns:a16="http://schemas.microsoft.com/office/drawing/2014/main" id="{3CFAD32F-B405-9774-7E97-C98E6177EC4B}"/>
                </a:ext>
              </a:extLst>
            </p:cNvPr>
            <p:cNvSpPr/>
            <p:nvPr/>
          </p:nvSpPr>
          <p:spPr bwMode="auto">
            <a:xfrm>
              <a:off x="883921" y="1467062"/>
              <a:ext cx="3406140" cy="2578100"/>
            </a:xfrm>
            <a:prstGeom prst="rect">
              <a:avLst/>
            </a:prstGeom>
            <a:solidFill>
              <a:srgbClr val="454F83"/>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ko-Kore-KR" alt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pic>
          <p:nvPicPr>
            <p:cNvPr id="2" name="그림 1">
              <a:extLst>
                <a:ext uri="{FF2B5EF4-FFF2-40B4-BE49-F238E27FC236}">
                  <a16:creationId xmlns:a16="http://schemas.microsoft.com/office/drawing/2014/main" id="{84F4256E-4365-D4B5-E7B1-2DCC349187E4}"/>
                </a:ext>
              </a:extLst>
            </p:cNvPr>
            <p:cNvPicPr>
              <a:picLocks noChangeAspect="1"/>
            </p:cNvPicPr>
            <p:nvPr/>
          </p:nvPicPr>
          <p:blipFill>
            <a:blip r:embed="rId2"/>
            <a:stretch>
              <a:fillRect/>
            </a:stretch>
          </p:blipFill>
          <p:spPr>
            <a:xfrm>
              <a:off x="957575" y="1467062"/>
              <a:ext cx="3213100" cy="2578100"/>
            </a:xfrm>
            <a:prstGeom prst="rect">
              <a:avLst/>
            </a:prstGeom>
          </p:spPr>
        </p:pic>
      </p:grpSp>
      <p:graphicFrame>
        <p:nvGraphicFramePr>
          <p:cNvPr id="26" name="표 14">
            <a:extLst>
              <a:ext uri="{FF2B5EF4-FFF2-40B4-BE49-F238E27FC236}">
                <a16:creationId xmlns:a16="http://schemas.microsoft.com/office/drawing/2014/main" id="{54685596-9B6E-11CE-9807-12116FE74075}"/>
              </a:ext>
            </a:extLst>
          </p:cNvPr>
          <p:cNvGraphicFramePr>
            <a:graphicFrameLocks noGrp="1"/>
          </p:cNvGraphicFramePr>
          <p:nvPr>
            <p:extLst>
              <p:ext uri="{D42A27DB-BD31-4B8C-83A1-F6EECF244321}">
                <p14:modId xmlns:p14="http://schemas.microsoft.com/office/powerpoint/2010/main" val="2331756756"/>
              </p:ext>
            </p:extLst>
          </p:nvPr>
        </p:nvGraphicFramePr>
        <p:xfrm>
          <a:off x="5842989" y="1272736"/>
          <a:ext cx="1453213" cy="1585992"/>
        </p:xfrm>
        <a:graphic>
          <a:graphicData uri="http://schemas.openxmlformats.org/drawingml/2006/table">
            <a:tbl>
              <a:tblPr firstRow="1" bandRow="1">
                <a:tableStyleId>{0505E3EF-67EA-436B-97B2-0124C06EBD24}</a:tableStyleId>
              </a:tblPr>
              <a:tblGrid>
                <a:gridCol w="1453213">
                  <a:extLst>
                    <a:ext uri="{9D8B030D-6E8A-4147-A177-3AD203B41FA5}">
                      <a16:colId xmlns:a16="http://schemas.microsoft.com/office/drawing/2014/main" val="2999118883"/>
                    </a:ext>
                  </a:extLst>
                </a:gridCol>
              </a:tblGrid>
              <a:tr h="792996">
                <a:tc>
                  <a:txBody>
                    <a:bodyPr/>
                    <a:lstStyle/>
                    <a:p>
                      <a:pPr algn="ctr"/>
                      <a:r>
                        <a:rPr lang="en-US" altLang="ko-Kore-KR" sz="2400" b="0" dirty="0">
                          <a:latin typeface="IBM Plex Sans" panose="020B0503050203000203" pitchFamily="34" charset="0"/>
                          <a:ea typeface="BM HANNA Air OTF" panose="020B0600000101010101" pitchFamily="34" charset="-127"/>
                          <a:cs typeface="Hubballi" panose="02000000000000000000" pitchFamily="2" charset="0"/>
                        </a:rPr>
                        <a:t>0.96481</a:t>
                      </a:r>
                      <a:endParaRPr lang="ko-Kore-KR" altLang="en-US" sz="2400" b="0" dirty="0">
                        <a:latin typeface="IBM Plex Sans" panose="020B0503050203000203" pitchFamily="34" charset="0"/>
                        <a:ea typeface="BM HANNA Air OTF" panose="020B0600000101010101" pitchFamily="34" charset="-127"/>
                        <a:cs typeface="Hubballi" panose="02000000000000000000" pitchFamily="2"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73664180"/>
                  </a:ext>
                </a:extLst>
              </a:tr>
              <a:tr h="792996">
                <a:tc>
                  <a:txBody>
                    <a:bodyPr/>
                    <a:lstStyle/>
                    <a:p>
                      <a:pPr algn="ctr"/>
                      <a:r>
                        <a:rPr lang="en-US" altLang="ko-Kore-KR" sz="2400" b="0" dirty="0">
                          <a:latin typeface="IBM Plex Sans" panose="020B0503050203000203" pitchFamily="34" charset="0"/>
                          <a:ea typeface="BM HANNA Air OTF" panose="020B0600000101010101" pitchFamily="34" charset="-127"/>
                          <a:cs typeface="Hubballi" panose="02000000000000000000" pitchFamily="2" charset="0"/>
                        </a:rPr>
                        <a:t>0.88822</a:t>
                      </a:r>
                      <a:endParaRPr lang="ko-Kore-KR" altLang="en-US" sz="2400" b="0" dirty="0">
                        <a:latin typeface="IBM Plex Sans" panose="020B0503050203000203" pitchFamily="34" charset="0"/>
                        <a:ea typeface="BM HANNA Air OTF" panose="020B0600000101010101" pitchFamily="34" charset="-127"/>
                        <a:cs typeface="Hubballi" panose="02000000000000000000" pitchFamily="2"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15982345"/>
                  </a:ext>
                </a:extLst>
              </a:tr>
            </a:tbl>
          </a:graphicData>
        </a:graphic>
      </p:graphicFrame>
      <p:graphicFrame>
        <p:nvGraphicFramePr>
          <p:cNvPr id="27" name="표 26">
            <a:extLst>
              <a:ext uri="{FF2B5EF4-FFF2-40B4-BE49-F238E27FC236}">
                <a16:creationId xmlns:a16="http://schemas.microsoft.com/office/drawing/2014/main" id="{C202F6D6-1B79-A02B-E165-226ADCC51D64}"/>
              </a:ext>
            </a:extLst>
          </p:cNvPr>
          <p:cNvGraphicFramePr>
            <a:graphicFrameLocks noGrp="1"/>
          </p:cNvGraphicFramePr>
          <p:nvPr>
            <p:extLst>
              <p:ext uri="{D42A27DB-BD31-4B8C-83A1-F6EECF244321}">
                <p14:modId xmlns:p14="http://schemas.microsoft.com/office/powerpoint/2010/main" val="1979720958"/>
              </p:ext>
            </p:extLst>
          </p:nvPr>
        </p:nvGraphicFramePr>
        <p:xfrm>
          <a:off x="7559259" y="1272736"/>
          <a:ext cx="1453213" cy="1585992"/>
        </p:xfrm>
        <a:graphic>
          <a:graphicData uri="http://schemas.openxmlformats.org/drawingml/2006/table">
            <a:tbl>
              <a:tblPr firstRow="1" bandRow="1">
                <a:tableStyleId>{0505E3EF-67EA-436B-97B2-0124C06EBD24}</a:tableStyleId>
              </a:tblPr>
              <a:tblGrid>
                <a:gridCol w="1453213">
                  <a:extLst>
                    <a:ext uri="{9D8B030D-6E8A-4147-A177-3AD203B41FA5}">
                      <a16:colId xmlns:a16="http://schemas.microsoft.com/office/drawing/2014/main" val="2999118883"/>
                    </a:ext>
                  </a:extLst>
                </a:gridCol>
              </a:tblGrid>
              <a:tr h="792996">
                <a:tc>
                  <a:txBody>
                    <a:bodyPr/>
                    <a:lstStyle/>
                    <a:p>
                      <a:pPr algn="ctr"/>
                      <a:r>
                        <a:rPr lang="en-US" altLang="ko-Kore-KR" sz="2400" b="0" dirty="0">
                          <a:latin typeface="IBM Plex Sans" panose="020B0503050203000203" pitchFamily="34" charset="0"/>
                          <a:ea typeface="BM HANNA Air OTF" panose="020B0600000101010101" pitchFamily="34" charset="-127"/>
                          <a:cs typeface="Hubballi" panose="02000000000000000000" pitchFamily="2" charset="0"/>
                        </a:rPr>
                        <a:t>0.99978</a:t>
                      </a:r>
                      <a:endParaRPr lang="ko-Kore-KR" altLang="en-US" sz="2400" b="0" dirty="0">
                        <a:latin typeface="IBM Plex Sans" panose="020B0503050203000203" pitchFamily="34" charset="0"/>
                        <a:ea typeface="BM HANNA Air OTF" panose="020B0600000101010101" pitchFamily="34" charset="-127"/>
                        <a:cs typeface="Hubballi" panose="02000000000000000000" pitchFamily="2"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73664180"/>
                  </a:ext>
                </a:extLst>
              </a:tr>
              <a:tr h="792996">
                <a:tc>
                  <a:txBody>
                    <a:bodyPr/>
                    <a:lstStyle/>
                    <a:p>
                      <a:pPr algn="ctr"/>
                      <a:r>
                        <a:rPr lang="en-US" altLang="ko-Kore-KR" sz="2400" b="0" dirty="0">
                          <a:latin typeface="IBM Plex Sans" panose="020B0503050203000203" pitchFamily="34" charset="0"/>
                          <a:ea typeface="BM HANNA Air OTF" panose="020B0600000101010101" pitchFamily="34" charset="-127"/>
                          <a:cs typeface="Hubballi" panose="02000000000000000000" pitchFamily="2" charset="0"/>
                        </a:rPr>
                        <a:t>0.99846</a:t>
                      </a:r>
                      <a:endParaRPr lang="ko-Kore-KR" altLang="en-US" sz="2400" b="0" dirty="0">
                        <a:latin typeface="IBM Plex Sans" panose="020B0503050203000203" pitchFamily="34" charset="0"/>
                        <a:ea typeface="BM HANNA Air OTF" panose="020B0600000101010101" pitchFamily="34" charset="-127"/>
                        <a:cs typeface="Hubballi" panose="02000000000000000000" pitchFamily="2"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15982345"/>
                  </a:ext>
                </a:extLst>
              </a:tr>
            </a:tbl>
          </a:graphicData>
        </a:graphic>
      </p:graphicFrame>
      <p:graphicFrame>
        <p:nvGraphicFramePr>
          <p:cNvPr id="28" name="표 14">
            <a:extLst>
              <a:ext uri="{FF2B5EF4-FFF2-40B4-BE49-F238E27FC236}">
                <a16:creationId xmlns:a16="http://schemas.microsoft.com/office/drawing/2014/main" id="{6A2AE6F9-B785-D9A1-82A8-A478BA203A33}"/>
              </a:ext>
            </a:extLst>
          </p:cNvPr>
          <p:cNvGraphicFramePr>
            <a:graphicFrameLocks noGrp="1"/>
          </p:cNvGraphicFramePr>
          <p:nvPr>
            <p:extLst>
              <p:ext uri="{D42A27DB-BD31-4B8C-83A1-F6EECF244321}">
                <p14:modId xmlns:p14="http://schemas.microsoft.com/office/powerpoint/2010/main" val="2919112066"/>
              </p:ext>
            </p:extLst>
          </p:nvPr>
        </p:nvGraphicFramePr>
        <p:xfrm>
          <a:off x="5845599" y="3368346"/>
          <a:ext cx="1453213" cy="1585992"/>
        </p:xfrm>
        <a:graphic>
          <a:graphicData uri="http://schemas.openxmlformats.org/drawingml/2006/table">
            <a:tbl>
              <a:tblPr firstRow="1" bandRow="1">
                <a:tableStyleId>{0505E3EF-67EA-436B-97B2-0124C06EBD24}</a:tableStyleId>
              </a:tblPr>
              <a:tblGrid>
                <a:gridCol w="1453213">
                  <a:extLst>
                    <a:ext uri="{9D8B030D-6E8A-4147-A177-3AD203B41FA5}">
                      <a16:colId xmlns:a16="http://schemas.microsoft.com/office/drawing/2014/main" val="2999118883"/>
                    </a:ext>
                  </a:extLst>
                </a:gridCol>
              </a:tblGrid>
              <a:tr h="792996">
                <a:tc>
                  <a:txBody>
                    <a:bodyPr/>
                    <a:lstStyle/>
                    <a:p>
                      <a:pPr algn="ctr"/>
                      <a:r>
                        <a:rPr lang="en-US" altLang="ko-Kore-KR" sz="2400" b="0" dirty="0">
                          <a:latin typeface="IBM Plex Sans" panose="020B0503050203000203" pitchFamily="34" charset="0"/>
                          <a:ea typeface="BM HANNA Air OTF" panose="020B0600000101010101" pitchFamily="34" charset="-127"/>
                          <a:cs typeface="Hubballi" panose="02000000000000000000" pitchFamily="2" charset="0"/>
                        </a:rPr>
                        <a:t>0.70727</a:t>
                      </a:r>
                      <a:endParaRPr lang="ko-Kore-KR" altLang="en-US" sz="2400" b="0" dirty="0">
                        <a:latin typeface="IBM Plex Sans" panose="020B0503050203000203" pitchFamily="34" charset="0"/>
                        <a:ea typeface="BM HANNA Air OTF" panose="020B0600000101010101" pitchFamily="34" charset="-127"/>
                        <a:cs typeface="Hubballi" panose="02000000000000000000" pitchFamily="2"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84417295"/>
                  </a:ext>
                </a:extLst>
              </a:tr>
              <a:tr h="792996">
                <a:tc>
                  <a:txBody>
                    <a:bodyPr/>
                    <a:lstStyle/>
                    <a:p>
                      <a:pPr algn="ctr"/>
                      <a:r>
                        <a:rPr lang="en-US" altLang="ko-Kore-KR" sz="2400" b="0" dirty="0">
                          <a:latin typeface="IBM Plex Sans" panose="020B0503050203000203" pitchFamily="34" charset="0"/>
                          <a:ea typeface="BM HANNA Air OTF" panose="020B0600000101010101" pitchFamily="34" charset="-127"/>
                          <a:cs typeface="Hubballi" panose="02000000000000000000" pitchFamily="2" charset="0"/>
                        </a:rPr>
                        <a:t>0.54980</a:t>
                      </a:r>
                      <a:endParaRPr lang="ko-Kore-KR" altLang="en-US" sz="2400" b="0" dirty="0">
                        <a:latin typeface="IBM Plex Sans" panose="020B0503050203000203" pitchFamily="34" charset="0"/>
                        <a:ea typeface="BM HANNA Air OTF" panose="020B0600000101010101" pitchFamily="34" charset="-127"/>
                        <a:cs typeface="Hubballi" panose="02000000000000000000" pitchFamily="2"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77136947"/>
                  </a:ext>
                </a:extLst>
              </a:tr>
            </a:tbl>
          </a:graphicData>
        </a:graphic>
      </p:graphicFrame>
      <p:sp>
        <p:nvSpPr>
          <p:cNvPr id="29" name="TextBox 28">
            <a:extLst>
              <a:ext uri="{FF2B5EF4-FFF2-40B4-BE49-F238E27FC236}">
                <a16:creationId xmlns:a16="http://schemas.microsoft.com/office/drawing/2014/main" id="{F74998CF-9BEE-5198-610C-452183D01DC2}"/>
              </a:ext>
            </a:extLst>
          </p:cNvPr>
          <p:cNvSpPr txBox="1"/>
          <p:nvPr/>
        </p:nvSpPr>
        <p:spPr>
          <a:xfrm>
            <a:off x="6832214" y="980577"/>
            <a:ext cx="1191032" cy="223331"/>
          </a:xfrm>
          <a:prstGeom prst="rect">
            <a:avLst/>
          </a:prstGeom>
          <a:noFill/>
        </p:spPr>
        <p:txBody>
          <a:bodyPr wrap="none" lIns="0" tIns="0" rIns="0" bIns="0" rtlCol="0">
            <a:spAutoFit/>
          </a:bodyPr>
          <a:lstStyle/>
          <a:p>
            <a:pPr algn="ctr">
              <a:lnSpc>
                <a:spcPct val="110000"/>
              </a:lnSpc>
              <a:spcBef>
                <a:spcPts val="1100"/>
              </a:spcBef>
              <a:buClr>
                <a:srgbClr val="E0E0E0"/>
              </a:buClr>
              <a:buSzPct val="80000"/>
            </a:pPr>
            <a:r>
              <a:rPr kumimoji="1" lang="en-US" altLang="ko-Kore-KR" sz="1400" b="1" dirty="0">
                <a:latin typeface="IBM Plex Sans" charset="0"/>
                <a:ea typeface="IBM Plex Sans" charset="0"/>
                <a:cs typeface="IBM Plex Sans" charset="0"/>
              </a:rPr>
              <a:t>Two Best Sets</a:t>
            </a:r>
            <a:endParaRPr kumimoji="1" lang="ko-Kore-KR" altLang="en-US" sz="1400" b="1" dirty="0" err="1">
              <a:latin typeface="IBM Plex Sans" charset="0"/>
              <a:ea typeface="IBM Plex Sans" charset="0"/>
              <a:cs typeface="IBM Plex Sans" charset="0"/>
            </a:endParaRPr>
          </a:p>
        </p:txBody>
      </p:sp>
      <p:graphicFrame>
        <p:nvGraphicFramePr>
          <p:cNvPr id="30" name="표 29">
            <a:extLst>
              <a:ext uri="{FF2B5EF4-FFF2-40B4-BE49-F238E27FC236}">
                <a16:creationId xmlns:a16="http://schemas.microsoft.com/office/drawing/2014/main" id="{41A81D1A-48B7-63D5-F0C1-9A2849AD80A5}"/>
              </a:ext>
            </a:extLst>
          </p:cNvPr>
          <p:cNvGraphicFramePr>
            <a:graphicFrameLocks noGrp="1"/>
          </p:cNvGraphicFramePr>
          <p:nvPr>
            <p:extLst>
              <p:ext uri="{D42A27DB-BD31-4B8C-83A1-F6EECF244321}">
                <p14:modId xmlns:p14="http://schemas.microsoft.com/office/powerpoint/2010/main" val="2432182632"/>
              </p:ext>
            </p:extLst>
          </p:nvPr>
        </p:nvGraphicFramePr>
        <p:xfrm>
          <a:off x="7559259" y="3368346"/>
          <a:ext cx="1453213" cy="1585992"/>
        </p:xfrm>
        <a:graphic>
          <a:graphicData uri="http://schemas.openxmlformats.org/drawingml/2006/table">
            <a:tbl>
              <a:tblPr firstRow="1" bandRow="1">
                <a:tableStyleId>{0505E3EF-67EA-436B-97B2-0124C06EBD24}</a:tableStyleId>
              </a:tblPr>
              <a:tblGrid>
                <a:gridCol w="1453213">
                  <a:extLst>
                    <a:ext uri="{9D8B030D-6E8A-4147-A177-3AD203B41FA5}">
                      <a16:colId xmlns:a16="http://schemas.microsoft.com/office/drawing/2014/main" val="2999118883"/>
                    </a:ext>
                  </a:extLst>
                </a:gridCol>
              </a:tblGrid>
              <a:tr h="792996">
                <a:tc>
                  <a:txBody>
                    <a:bodyPr/>
                    <a:lstStyle/>
                    <a:p>
                      <a:pPr algn="ctr"/>
                      <a:r>
                        <a:rPr lang="en-US" altLang="ko-Kore-KR" sz="2400" b="0" dirty="0">
                          <a:latin typeface="IBM Plex Sans" panose="020B0503050203000203" pitchFamily="34" charset="0"/>
                          <a:ea typeface="BM HANNA Air OTF" panose="020B0600000101010101" pitchFamily="34" charset="-127"/>
                          <a:cs typeface="Hubballi" panose="02000000000000000000" pitchFamily="2" charset="0"/>
                        </a:rPr>
                        <a:t>0.99152</a:t>
                      </a:r>
                      <a:endParaRPr lang="ko-Kore-KR" altLang="en-US" sz="2400" b="0" dirty="0">
                        <a:latin typeface="IBM Plex Sans" panose="020B0503050203000203" pitchFamily="34" charset="0"/>
                        <a:ea typeface="BM HANNA Air OTF" panose="020B0600000101010101" pitchFamily="34" charset="-127"/>
                        <a:cs typeface="Hubballi" panose="02000000000000000000" pitchFamily="2"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84417295"/>
                  </a:ext>
                </a:extLst>
              </a:tr>
              <a:tr h="792996">
                <a:tc>
                  <a:txBody>
                    <a:bodyPr/>
                    <a:lstStyle/>
                    <a:p>
                      <a:pPr algn="ctr"/>
                      <a:r>
                        <a:rPr lang="en-US" altLang="ko-Kore-KR" sz="2400" b="0" dirty="0">
                          <a:latin typeface="IBM Plex Sans" panose="020B0503050203000203" pitchFamily="34" charset="0"/>
                          <a:ea typeface="BM HANNA Air OTF" panose="020B0600000101010101" pitchFamily="34" charset="-127"/>
                          <a:cs typeface="Hubballi" panose="02000000000000000000" pitchFamily="2" charset="0"/>
                        </a:rPr>
                        <a:t>0.98054</a:t>
                      </a:r>
                      <a:endParaRPr lang="ko-Kore-KR" altLang="en-US" sz="2400" b="0" dirty="0">
                        <a:latin typeface="IBM Plex Sans" panose="020B0503050203000203" pitchFamily="34" charset="0"/>
                        <a:ea typeface="BM HANNA Air OTF" panose="020B0600000101010101" pitchFamily="34" charset="-127"/>
                        <a:cs typeface="Hubballi" panose="02000000000000000000" pitchFamily="2"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77136947"/>
                  </a:ext>
                </a:extLst>
              </a:tr>
            </a:tbl>
          </a:graphicData>
        </a:graphic>
      </p:graphicFrame>
      <p:sp>
        <p:nvSpPr>
          <p:cNvPr id="31" name="TextBox 30">
            <a:extLst>
              <a:ext uri="{FF2B5EF4-FFF2-40B4-BE49-F238E27FC236}">
                <a16:creationId xmlns:a16="http://schemas.microsoft.com/office/drawing/2014/main" id="{AE64C01E-16C3-89ED-C19B-E247571ECB3A}"/>
              </a:ext>
            </a:extLst>
          </p:cNvPr>
          <p:cNvSpPr txBox="1"/>
          <p:nvPr/>
        </p:nvSpPr>
        <p:spPr>
          <a:xfrm>
            <a:off x="6768896" y="3062946"/>
            <a:ext cx="1317668" cy="223331"/>
          </a:xfrm>
          <a:prstGeom prst="rect">
            <a:avLst/>
          </a:prstGeom>
          <a:noFill/>
        </p:spPr>
        <p:txBody>
          <a:bodyPr wrap="none" lIns="0" tIns="0" rIns="0" bIns="0" rtlCol="0">
            <a:spAutoFit/>
          </a:bodyPr>
          <a:lstStyle/>
          <a:p>
            <a:pPr algn="ctr">
              <a:lnSpc>
                <a:spcPct val="110000"/>
              </a:lnSpc>
              <a:spcBef>
                <a:spcPts val="1100"/>
              </a:spcBef>
              <a:buClr>
                <a:srgbClr val="E0E0E0"/>
              </a:buClr>
              <a:buSzPct val="80000"/>
            </a:pPr>
            <a:r>
              <a:rPr kumimoji="1" lang="en-US" altLang="ko-Kore-KR" sz="1400" b="1" dirty="0">
                <a:latin typeface="IBM Plex Sans" charset="0"/>
                <a:ea typeface="IBM Plex Sans" charset="0"/>
                <a:cs typeface="IBM Plex Sans" charset="0"/>
              </a:rPr>
              <a:t>Two Worst Sets</a:t>
            </a:r>
            <a:endParaRPr kumimoji="1" lang="ko-Kore-KR" altLang="en-US" sz="1400" b="1" dirty="0" err="1">
              <a:latin typeface="IBM Plex Sans" charset="0"/>
              <a:ea typeface="IBM Plex Sans" charset="0"/>
              <a:cs typeface="IBM Plex Sans" charset="0"/>
            </a:endParaRPr>
          </a:p>
        </p:txBody>
      </p:sp>
    </p:spTree>
    <p:extLst>
      <p:ext uri="{BB962C8B-B14F-4D97-AF65-F5344CB8AC3E}">
        <p14:creationId xmlns:p14="http://schemas.microsoft.com/office/powerpoint/2010/main" val="358597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바닥글 개체 틀 1">
            <a:extLst>
              <a:ext uri="{FF2B5EF4-FFF2-40B4-BE49-F238E27FC236}">
                <a16:creationId xmlns:a16="http://schemas.microsoft.com/office/drawing/2014/main" id="{A534DD43-6935-21C6-1112-B994078DC613}"/>
              </a:ext>
            </a:extLst>
          </p:cNvPr>
          <p:cNvSpPr>
            <a:spLocks noGrp="1"/>
          </p:cNvSpPr>
          <p:nvPr>
            <p:ph type="ftr" sz="quarter" idx="10"/>
          </p:nvPr>
        </p:nvSpPr>
        <p:spPr/>
        <p:txBody>
          <a:bodyPr/>
          <a:lstStyle/>
          <a:p>
            <a:r>
              <a:rPr lang="en-US"/>
              <a:t>© 2020 IBM Corporation</a:t>
            </a:r>
            <a:endParaRPr lang="en-US" dirty="0"/>
          </a:p>
        </p:txBody>
      </p:sp>
      <p:sp>
        <p:nvSpPr>
          <p:cNvPr id="3" name="슬라이드 번호 개체 틀 2">
            <a:extLst>
              <a:ext uri="{FF2B5EF4-FFF2-40B4-BE49-F238E27FC236}">
                <a16:creationId xmlns:a16="http://schemas.microsoft.com/office/drawing/2014/main" id="{C53B4023-926A-DF65-4361-92A2942E8064}"/>
              </a:ext>
            </a:extLst>
          </p:cNvPr>
          <p:cNvSpPr>
            <a:spLocks noGrp="1"/>
          </p:cNvSpPr>
          <p:nvPr>
            <p:ph type="sldNum" sz="quarter" idx="11"/>
          </p:nvPr>
        </p:nvSpPr>
        <p:spPr/>
        <p:txBody>
          <a:bodyPr/>
          <a:lstStyle/>
          <a:p>
            <a:fld id="{59395FB3-9C97-154F-86B2-7E381B951268}" type="slidenum">
              <a:rPr lang="en-US" smtClean="0"/>
              <a:pPr/>
              <a:t>14</a:t>
            </a:fld>
            <a:endParaRPr lang="en-US" dirty="0"/>
          </a:p>
        </p:txBody>
      </p:sp>
      <p:sp>
        <p:nvSpPr>
          <p:cNvPr id="4" name="제목 3">
            <a:extLst>
              <a:ext uri="{FF2B5EF4-FFF2-40B4-BE49-F238E27FC236}">
                <a16:creationId xmlns:a16="http://schemas.microsoft.com/office/drawing/2014/main" id="{AABD6ABC-EFCF-2BA5-A2C1-1E22932F39BF}"/>
              </a:ext>
            </a:extLst>
          </p:cNvPr>
          <p:cNvSpPr>
            <a:spLocks noGrp="1"/>
          </p:cNvSpPr>
          <p:nvPr>
            <p:ph type="title"/>
          </p:nvPr>
        </p:nvSpPr>
        <p:spPr>
          <a:xfrm>
            <a:off x="210312" y="201168"/>
            <a:ext cx="6777228" cy="1729232"/>
          </a:xfrm>
        </p:spPr>
        <p:txBody>
          <a:bodyPr/>
          <a:lstStyle/>
          <a:p>
            <a:r>
              <a:rPr kumimoji="1" lang="en-US" altLang="ko-Kore-KR" dirty="0"/>
              <a:t>Comparison with IBM Runtime Sampler</a:t>
            </a:r>
            <a:endParaRPr kumimoji="1" lang="ko-Kore-KR" altLang="en-US" dirty="0"/>
          </a:p>
        </p:txBody>
      </p:sp>
      <p:grpSp>
        <p:nvGrpSpPr>
          <p:cNvPr id="7" name="그룹 6">
            <a:extLst>
              <a:ext uri="{FF2B5EF4-FFF2-40B4-BE49-F238E27FC236}">
                <a16:creationId xmlns:a16="http://schemas.microsoft.com/office/drawing/2014/main" id="{B707776C-63F2-5D95-7BF9-2857E86AB6D5}"/>
              </a:ext>
            </a:extLst>
          </p:cNvPr>
          <p:cNvGrpSpPr>
            <a:grpSpLocks noChangeAspect="1"/>
          </p:cNvGrpSpPr>
          <p:nvPr/>
        </p:nvGrpSpPr>
        <p:grpSpPr>
          <a:xfrm>
            <a:off x="644201" y="1004757"/>
            <a:ext cx="3699200" cy="2880000"/>
            <a:chOff x="637540" y="1341120"/>
            <a:chExt cx="2936240" cy="2286000"/>
          </a:xfrm>
          <a:effectLst>
            <a:outerShdw blurRad="50800" dist="38100" dir="5400000" algn="t" rotWithShape="0">
              <a:prstClr val="black">
                <a:alpha val="40000"/>
              </a:prstClr>
            </a:outerShdw>
          </a:effectLst>
        </p:grpSpPr>
        <p:sp>
          <p:nvSpPr>
            <p:cNvPr id="6" name="직사각형 5">
              <a:extLst>
                <a:ext uri="{FF2B5EF4-FFF2-40B4-BE49-F238E27FC236}">
                  <a16:creationId xmlns:a16="http://schemas.microsoft.com/office/drawing/2014/main" id="{6992EAAF-B72A-1F8C-EE76-652D2F1C1455}"/>
                </a:ext>
              </a:extLst>
            </p:cNvPr>
            <p:cNvSpPr/>
            <p:nvPr/>
          </p:nvSpPr>
          <p:spPr bwMode="auto">
            <a:xfrm>
              <a:off x="637540" y="1341120"/>
              <a:ext cx="2936240" cy="2286000"/>
            </a:xfrm>
            <a:prstGeom prst="rect">
              <a:avLst/>
            </a:prstGeom>
            <a:solidFill>
              <a:srgbClr val="FF8C95"/>
            </a:solidFill>
            <a:ln w="19050">
              <a:noFill/>
              <a:headEnd type="none" w="med" len="med"/>
              <a:tailEnd type="none" w="med" len="med"/>
            </a:ln>
            <a:effectLst>
              <a:reflection blurRad="6350" stA="52000" endA="300" endPos="35000" dir="5400000" sy="-100000" algn="bl" rotWithShape="0"/>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ko-Kore-KR" alt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pic>
          <p:nvPicPr>
            <p:cNvPr id="5" name="그림 4">
              <a:extLst>
                <a:ext uri="{FF2B5EF4-FFF2-40B4-BE49-F238E27FC236}">
                  <a16:creationId xmlns:a16="http://schemas.microsoft.com/office/drawing/2014/main" id="{8D9CC478-ED32-B6C5-D30C-4171BBFAE8DF}"/>
                </a:ext>
              </a:extLst>
            </p:cNvPr>
            <p:cNvPicPr>
              <a:picLocks noChangeAspect="1"/>
            </p:cNvPicPr>
            <p:nvPr/>
          </p:nvPicPr>
          <p:blipFill>
            <a:blip r:embed="rId2"/>
            <a:stretch>
              <a:fillRect/>
            </a:stretch>
          </p:blipFill>
          <p:spPr>
            <a:xfrm>
              <a:off x="637540" y="1469390"/>
              <a:ext cx="2870200" cy="2095500"/>
            </a:xfrm>
            <a:prstGeom prst="rect">
              <a:avLst/>
            </a:prstGeom>
            <a:ln>
              <a:noFill/>
            </a:ln>
          </p:spPr>
        </p:pic>
      </p:grpSp>
      <p:grpSp>
        <p:nvGrpSpPr>
          <p:cNvPr id="12" name="그룹 11">
            <a:extLst>
              <a:ext uri="{FF2B5EF4-FFF2-40B4-BE49-F238E27FC236}">
                <a16:creationId xmlns:a16="http://schemas.microsoft.com/office/drawing/2014/main" id="{932A8698-56FD-D10D-8031-D197F6C73238}"/>
              </a:ext>
            </a:extLst>
          </p:cNvPr>
          <p:cNvGrpSpPr>
            <a:grpSpLocks noChangeAspect="1"/>
          </p:cNvGrpSpPr>
          <p:nvPr/>
        </p:nvGrpSpPr>
        <p:grpSpPr>
          <a:xfrm>
            <a:off x="4891048" y="1004757"/>
            <a:ext cx="3699201" cy="2880000"/>
            <a:chOff x="4698965" y="1286369"/>
            <a:chExt cx="3302002" cy="2570762"/>
          </a:xfrm>
          <a:effectLst>
            <a:outerShdw blurRad="50800" dist="38100" dir="5400000" algn="t" rotWithShape="0">
              <a:prstClr val="black">
                <a:alpha val="40000"/>
              </a:prstClr>
            </a:outerShdw>
          </a:effectLst>
        </p:grpSpPr>
        <p:sp>
          <p:nvSpPr>
            <p:cNvPr id="9" name="직사각형 8">
              <a:extLst>
                <a:ext uri="{FF2B5EF4-FFF2-40B4-BE49-F238E27FC236}">
                  <a16:creationId xmlns:a16="http://schemas.microsoft.com/office/drawing/2014/main" id="{7BBE7E00-0F6E-69EA-E4AA-936E6C6D1351}"/>
                </a:ext>
              </a:extLst>
            </p:cNvPr>
            <p:cNvSpPr/>
            <p:nvPr/>
          </p:nvSpPr>
          <p:spPr bwMode="auto">
            <a:xfrm>
              <a:off x="4698966" y="1286369"/>
              <a:ext cx="3302001" cy="2570762"/>
            </a:xfrm>
            <a:prstGeom prst="rect">
              <a:avLst/>
            </a:prstGeom>
            <a:solidFill>
              <a:srgbClr val="97C1FF"/>
            </a:solidFill>
            <a:ln w="19050">
              <a:solidFill>
                <a:schemeClr val="accent6"/>
              </a:solidFill>
              <a:headEnd type="none" w="med" len="med"/>
              <a:tailEnd type="none" w="med" len="med"/>
            </a:ln>
            <a:effectLst>
              <a:reflection blurRad="6350" stA="52000" endA="300" endPos="35000" dir="5400000" sy="-100000" algn="bl" rotWithShape="0"/>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ko-Kore-KR" alt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pic>
          <p:nvPicPr>
            <p:cNvPr id="11" name="그림 10">
              <a:extLst>
                <a:ext uri="{FF2B5EF4-FFF2-40B4-BE49-F238E27FC236}">
                  <a16:creationId xmlns:a16="http://schemas.microsoft.com/office/drawing/2014/main" id="{791ADD4B-AED3-5CE5-204D-331836632847}"/>
                </a:ext>
              </a:extLst>
            </p:cNvPr>
            <p:cNvPicPr>
              <a:picLocks noChangeAspect="1"/>
            </p:cNvPicPr>
            <p:nvPr/>
          </p:nvPicPr>
          <p:blipFill>
            <a:blip r:embed="rId3"/>
            <a:stretch>
              <a:fillRect/>
            </a:stretch>
          </p:blipFill>
          <p:spPr>
            <a:xfrm>
              <a:off x="4698965" y="1417449"/>
              <a:ext cx="3302001" cy="2308602"/>
            </a:xfrm>
            <a:prstGeom prst="rect">
              <a:avLst/>
            </a:prstGeom>
            <a:ln>
              <a:noFill/>
            </a:ln>
          </p:spPr>
        </p:pic>
      </p:grpSp>
      <p:sp>
        <p:nvSpPr>
          <p:cNvPr id="13" name="TextBox 12">
            <a:extLst>
              <a:ext uri="{FF2B5EF4-FFF2-40B4-BE49-F238E27FC236}">
                <a16:creationId xmlns:a16="http://schemas.microsoft.com/office/drawing/2014/main" id="{61FA7795-B675-2072-7D80-A626A9053BE9}"/>
              </a:ext>
            </a:extLst>
          </p:cNvPr>
          <p:cNvSpPr txBox="1"/>
          <p:nvPr/>
        </p:nvSpPr>
        <p:spPr>
          <a:xfrm>
            <a:off x="1491771" y="4046357"/>
            <a:ext cx="2004060" cy="460319"/>
          </a:xfrm>
          <a:prstGeom prst="rect">
            <a:avLst/>
          </a:prstGeom>
          <a:noFill/>
        </p:spPr>
        <p:txBody>
          <a:bodyPr wrap="square" lIns="0" tIns="0" rIns="0" bIns="0" rtlCol="0">
            <a:spAutoFit/>
          </a:bodyPr>
          <a:lstStyle/>
          <a:p>
            <a:pPr algn="ctr">
              <a:lnSpc>
                <a:spcPct val="110000"/>
              </a:lnSpc>
              <a:spcBef>
                <a:spcPts val="1100"/>
              </a:spcBef>
              <a:buClr>
                <a:srgbClr val="E0E0E0"/>
              </a:buClr>
              <a:buSzPct val="80000"/>
            </a:pPr>
            <a:r>
              <a:rPr kumimoji="1" lang="en-US" altLang="ko-Kore-KR" sz="1400" dirty="0">
                <a:latin typeface="IBM Plex Sans" charset="0"/>
                <a:ea typeface="IBM Plex Sans" charset="0"/>
                <a:cs typeface="IBM Plex Sans" charset="0"/>
              </a:rPr>
              <a:t>IBM Runtime Sampler (Resilience Level 1)</a:t>
            </a:r>
            <a:endParaRPr kumimoji="1" lang="ko-Kore-KR" altLang="en-US" sz="1400" dirty="0" err="1">
              <a:latin typeface="IBM Plex Sans" charset="0"/>
              <a:ea typeface="IBM Plex Sans" charset="0"/>
              <a:cs typeface="IBM Plex Sans" charset="0"/>
            </a:endParaRPr>
          </a:p>
        </p:txBody>
      </p:sp>
      <p:sp>
        <p:nvSpPr>
          <p:cNvPr id="14" name="TextBox 13">
            <a:extLst>
              <a:ext uri="{FF2B5EF4-FFF2-40B4-BE49-F238E27FC236}">
                <a16:creationId xmlns:a16="http://schemas.microsoft.com/office/drawing/2014/main" id="{108A893A-64DB-352E-BD1E-E83D361FCEA8}"/>
              </a:ext>
            </a:extLst>
          </p:cNvPr>
          <p:cNvSpPr txBox="1"/>
          <p:nvPr/>
        </p:nvSpPr>
        <p:spPr>
          <a:xfrm>
            <a:off x="5738618" y="4046357"/>
            <a:ext cx="2004060" cy="460319"/>
          </a:xfrm>
          <a:prstGeom prst="rect">
            <a:avLst/>
          </a:prstGeom>
          <a:noFill/>
        </p:spPr>
        <p:txBody>
          <a:bodyPr wrap="square" lIns="0" tIns="0" rIns="0" bIns="0" rtlCol="0">
            <a:spAutoFit/>
          </a:bodyPr>
          <a:lstStyle/>
          <a:p>
            <a:pPr algn="ctr">
              <a:lnSpc>
                <a:spcPct val="110000"/>
              </a:lnSpc>
              <a:spcBef>
                <a:spcPts val="1100"/>
              </a:spcBef>
              <a:buClr>
                <a:srgbClr val="E0E0E0"/>
              </a:buClr>
              <a:buSzPct val="80000"/>
            </a:pPr>
            <a:r>
              <a:rPr kumimoji="1" lang="en-US" altLang="ko-Kore-KR" sz="1400" dirty="0">
                <a:latin typeface="IBM Plex Sans" charset="0"/>
                <a:ea typeface="IBM Plex Sans" charset="0"/>
                <a:cs typeface="IBM Plex Sans" charset="0"/>
              </a:rPr>
              <a:t>Active &amp; Passive Readout Error Mitigation</a:t>
            </a:r>
            <a:endParaRPr kumimoji="1" lang="ko-Kore-KR" altLang="en-US" sz="1400" dirty="0" err="1">
              <a:latin typeface="IBM Plex Sans" charset="0"/>
              <a:ea typeface="IBM Plex Sans" charset="0"/>
              <a:cs typeface="IBM Plex Sans" charset="0"/>
            </a:endParaRPr>
          </a:p>
        </p:txBody>
      </p:sp>
    </p:spTree>
    <p:extLst>
      <p:ext uri="{BB962C8B-B14F-4D97-AF65-F5344CB8AC3E}">
        <p14:creationId xmlns:p14="http://schemas.microsoft.com/office/powerpoint/2010/main" val="3729306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바닥글 개체 틀 1">
            <a:extLst>
              <a:ext uri="{FF2B5EF4-FFF2-40B4-BE49-F238E27FC236}">
                <a16:creationId xmlns:a16="http://schemas.microsoft.com/office/drawing/2014/main" id="{0B8F65CA-413F-4093-20F1-391533FB8968}"/>
              </a:ext>
            </a:extLst>
          </p:cNvPr>
          <p:cNvSpPr>
            <a:spLocks noGrp="1"/>
          </p:cNvSpPr>
          <p:nvPr>
            <p:ph type="ftr" sz="quarter" idx="10"/>
          </p:nvPr>
        </p:nvSpPr>
        <p:spPr/>
        <p:txBody>
          <a:bodyPr/>
          <a:lstStyle/>
          <a:p>
            <a:r>
              <a:rPr lang="en-US"/>
              <a:t>© 2020 IBM Corporation</a:t>
            </a:r>
            <a:endParaRPr lang="en-US" dirty="0"/>
          </a:p>
        </p:txBody>
      </p:sp>
      <p:sp>
        <p:nvSpPr>
          <p:cNvPr id="3" name="슬라이드 번호 개체 틀 2">
            <a:extLst>
              <a:ext uri="{FF2B5EF4-FFF2-40B4-BE49-F238E27FC236}">
                <a16:creationId xmlns:a16="http://schemas.microsoft.com/office/drawing/2014/main" id="{A99C5B44-A29A-0574-561E-B1135F70903D}"/>
              </a:ext>
            </a:extLst>
          </p:cNvPr>
          <p:cNvSpPr>
            <a:spLocks noGrp="1"/>
          </p:cNvSpPr>
          <p:nvPr>
            <p:ph type="sldNum" sz="quarter" idx="11"/>
          </p:nvPr>
        </p:nvSpPr>
        <p:spPr/>
        <p:txBody>
          <a:bodyPr/>
          <a:lstStyle/>
          <a:p>
            <a:fld id="{59395FB3-9C97-154F-86B2-7E381B951268}" type="slidenum">
              <a:rPr lang="en-US" smtClean="0"/>
              <a:pPr/>
              <a:t>15</a:t>
            </a:fld>
            <a:endParaRPr lang="en-US" dirty="0"/>
          </a:p>
        </p:txBody>
      </p:sp>
      <p:sp>
        <p:nvSpPr>
          <p:cNvPr id="4" name="제목 3">
            <a:extLst>
              <a:ext uri="{FF2B5EF4-FFF2-40B4-BE49-F238E27FC236}">
                <a16:creationId xmlns:a16="http://schemas.microsoft.com/office/drawing/2014/main" id="{0560EFD7-1708-EB44-A0EF-12EBB9FCB559}"/>
              </a:ext>
            </a:extLst>
          </p:cNvPr>
          <p:cNvSpPr>
            <a:spLocks noGrp="1"/>
          </p:cNvSpPr>
          <p:nvPr>
            <p:ph type="title"/>
          </p:nvPr>
        </p:nvSpPr>
        <p:spPr>
          <a:xfrm>
            <a:off x="210312" y="201168"/>
            <a:ext cx="7592568" cy="1729232"/>
          </a:xfrm>
        </p:spPr>
        <p:txBody>
          <a:bodyPr/>
          <a:lstStyle/>
          <a:p>
            <a:r>
              <a:rPr kumimoji="1" lang="en-US" altLang="ko-Kore-KR" dirty="0"/>
              <a:t>One-Hop Bidirectional Quantum Transportation</a:t>
            </a:r>
            <a:endParaRPr kumimoji="1" lang="ko-Kore-KR" altLang="en-US"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FD6EA6C8-F636-BF00-A8CC-11E7F6C62DE8}"/>
                  </a:ext>
                </a:extLst>
              </p:cNvPr>
              <p:cNvSpPr txBox="1"/>
              <p:nvPr/>
            </p:nvSpPr>
            <p:spPr>
              <a:xfrm>
                <a:off x="409674" y="3408503"/>
                <a:ext cx="8324651" cy="6532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endChr m:val="⟩"/>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𝛼</m:t>
                          </m:r>
                        </m:e>
                        <m:e>
                          <m:r>
                            <a:rPr lang="en-US" altLang="ko-KR" sz="2000" b="0" i="1" smtClean="0">
                              <a:latin typeface="Cambria Math" panose="02040503050406030204" pitchFamily="18" charset="0"/>
                            </a:rPr>
                            <m:t>0</m:t>
                          </m:r>
                        </m:e>
                      </m:d>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𝛽</m:t>
                      </m:r>
                      <m:r>
                        <a:rPr lang="en-US" altLang="ko-KR" sz="2000" b="0" i="1" smtClean="0">
                          <a:latin typeface="Cambria Math" panose="02040503050406030204" pitchFamily="18" charset="0"/>
                        </a:rPr>
                        <m:t>|1⟩)⊗</m:t>
                      </m:r>
                      <m:f>
                        <m:fPr>
                          <m:ctrlPr>
                            <a:rPr lang="en-US" altLang="ko-KR" sz="2000" b="0" i="1" smtClean="0">
                              <a:latin typeface="Cambria Math" panose="02040503050406030204" pitchFamily="18" charset="0"/>
                            </a:rPr>
                          </m:ctrlPr>
                        </m:fPr>
                        <m:num>
                          <m:d>
                            <m:dPr>
                              <m:begChr m:val="|"/>
                              <m:endChr m:val="⟩"/>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000</m:t>
                              </m:r>
                            </m:e>
                          </m:d>
                          <m:r>
                            <a:rPr lang="en-US" altLang="ko-KR" sz="2000" b="0" i="1" smtClean="0">
                              <a:latin typeface="Cambria Math" panose="02040503050406030204" pitchFamily="18" charset="0"/>
                            </a:rPr>
                            <m:t>+</m:t>
                          </m:r>
                          <m:d>
                            <m:dPr>
                              <m:begChr m:val="|"/>
                              <m:endChr m:val="⟩"/>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111</m:t>
                              </m:r>
                            </m:e>
                          </m:d>
                        </m:num>
                        <m:den>
                          <m:rad>
                            <m:radPr>
                              <m:degHide m:val="on"/>
                              <m:ctrlPr>
                                <a:rPr lang="en-US" altLang="ko-KR" sz="2000" b="0" i="1" smtClean="0">
                                  <a:latin typeface="Cambria Math" panose="02040503050406030204" pitchFamily="18" charset="0"/>
                                </a:rPr>
                              </m:ctrlPr>
                            </m:radPr>
                            <m:deg/>
                            <m:e>
                              <m:r>
                                <a:rPr lang="en-US" altLang="ko-KR" sz="2000" b="0" i="1" smtClean="0">
                                  <a:latin typeface="Cambria Math" panose="02040503050406030204" pitchFamily="18" charset="0"/>
                                </a:rPr>
                                <m:t>2</m:t>
                              </m:r>
                            </m:e>
                          </m:rad>
                        </m:den>
                      </m:f>
                      <m:r>
                        <a:rPr lang="en-US" altLang="ko-KR" sz="2000" b="0" i="0" smtClean="0">
                          <a:latin typeface="Cambria Math" panose="02040503050406030204" pitchFamily="18" charset="0"/>
                        </a:rPr>
                        <m:t>=</m:t>
                      </m:r>
                      <m:f>
                        <m:fPr>
                          <m:ctrlPr>
                            <a:rPr lang="en-US" altLang="ko-KR" sz="2000" b="0" i="1" smtClean="0">
                              <a:latin typeface="Cambria Math" panose="02040503050406030204" pitchFamily="18" charset="0"/>
                            </a:rPr>
                          </m:ctrlPr>
                        </m:fPr>
                        <m:num>
                          <m:r>
                            <a:rPr lang="en-US" altLang="ko-KR" sz="2000" b="0" i="1" smtClean="0">
                              <a:latin typeface="Cambria Math" panose="02040503050406030204" pitchFamily="18" charset="0"/>
                            </a:rPr>
                            <m:t>𝛼</m:t>
                          </m:r>
                          <m:d>
                            <m:dPr>
                              <m:begChr m:val="|"/>
                              <m:endChr m:val="⟩"/>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0000</m:t>
                              </m:r>
                            </m:e>
                          </m:d>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𝛼</m:t>
                          </m:r>
                          <m:d>
                            <m:dPr>
                              <m:begChr m:val="|"/>
                              <m:endChr m:val="⟩"/>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0111</m:t>
                              </m:r>
                            </m:e>
                          </m:d>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𝛽</m:t>
                          </m:r>
                          <m:d>
                            <m:dPr>
                              <m:begChr m:val="|"/>
                              <m:endChr m:val="⟩"/>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1000</m:t>
                              </m:r>
                            </m:e>
                          </m:d>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𝛽</m:t>
                          </m:r>
                          <m:d>
                            <m:dPr>
                              <m:begChr m:val="|"/>
                              <m:endChr m:val="⟩"/>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1111</m:t>
                              </m:r>
                            </m:e>
                          </m:d>
                        </m:num>
                        <m:den>
                          <m:rad>
                            <m:radPr>
                              <m:degHide m:val="on"/>
                              <m:ctrlPr>
                                <a:rPr lang="en-US" altLang="ko-KR" sz="2000" b="0" i="1" smtClean="0">
                                  <a:latin typeface="Cambria Math" panose="02040503050406030204" pitchFamily="18" charset="0"/>
                                </a:rPr>
                              </m:ctrlPr>
                            </m:radPr>
                            <m:deg/>
                            <m:e>
                              <m:r>
                                <a:rPr lang="en-US" altLang="ko-KR" sz="2000" b="0" i="1" smtClean="0">
                                  <a:latin typeface="Cambria Math" panose="02040503050406030204" pitchFamily="18" charset="0"/>
                                </a:rPr>
                                <m:t>2</m:t>
                              </m:r>
                            </m:e>
                          </m:rad>
                        </m:den>
                      </m:f>
                    </m:oMath>
                  </m:oMathPara>
                </a14:m>
                <a:endParaRPr lang="en-US" altLang="ko-KR" sz="2000" dirty="0"/>
              </a:p>
            </p:txBody>
          </p:sp>
        </mc:Choice>
        <mc:Fallback>
          <p:sp>
            <p:nvSpPr>
              <p:cNvPr id="5" name="TextBox 4">
                <a:extLst>
                  <a:ext uri="{FF2B5EF4-FFF2-40B4-BE49-F238E27FC236}">
                    <a16:creationId xmlns:a16="http://schemas.microsoft.com/office/drawing/2014/main" id="{FD6EA6C8-F636-BF00-A8CC-11E7F6C62DE8}"/>
                  </a:ext>
                </a:extLst>
              </p:cNvPr>
              <p:cNvSpPr txBox="1">
                <a:spLocks noRot="1" noChangeAspect="1" noMove="1" noResize="1" noEditPoints="1" noAdjustHandles="1" noChangeArrowheads="1" noChangeShapeType="1" noTextEdit="1"/>
              </p:cNvSpPr>
              <p:nvPr/>
            </p:nvSpPr>
            <p:spPr>
              <a:xfrm>
                <a:off x="409674" y="3408503"/>
                <a:ext cx="8324651" cy="653256"/>
              </a:xfrm>
              <a:prstGeom prst="rect">
                <a:avLst/>
              </a:prstGeom>
              <a:blipFill>
                <a:blip r:embed="rId2"/>
                <a:stretch>
                  <a:fillRect t="-1923" b="-9615"/>
                </a:stretch>
              </a:blipFill>
            </p:spPr>
            <p:txBody>
              <a:bodyPr/>
              <a:lstStyle/>
              <a:p>
                <a:r>
                  <a:rPr lang="ko-Kore-KR" altLang="en-US">
                    <a:noFill/>
                  </a:rPr>
                  <a:t> </a:t>
                </a:r>
              </a:p>
            </p:txBody>
          </p:sp>
        </mc:Fallback>
      </mc:AlternateContent>
      <p:grpSp>
        <p:nvGrpSpPr>
          <p:cNvPr id="10" name="그룹 9">
            <a:extLst>
              <a:ext uri="{FF2B5EF4-FFF2-40B4-BE49-F238E27FC236}">
                <a16:creationId xmlns:a16="http://schemas.microsoft.com/office/drawing/2014/main" id="{C174ED41-6C0F-6AF2-0CAE-2522F150E434}"/>
              </a:ext>
            </a:extLst>
          </p:cNvPr>
          <p:cNvGrpSpPr/>
          <p:nvPr/>
        </p:nvGrpSpPr>
        <p:grpSpPr>
          <a:xfrm>
            <a:off x="409674" y="1128433"/>
            <a:ext cx="3296771" cy="1443317"/>
            <a:chOff x="2392680" y="1389319"/>
            <a:chExt cx="3296771" cy="1443317"/>
          </a:xfrm>
        </p:grpSpPr>
        <p:grpSp>
          <p:nvGrpSpPr>
            <p:cNvPr id="6" name="그룹 5">
              <a:extLst>
                <a:ext uri="{FF2B5EF4-FFF2-40B4-BE49-F238E27FC236}">
                  <a16:creationId xmlns:a16="http://schemas.microsoft.com/office/drawing/2014/main" id="{38B3C9AF-0847-69DB-F19F-70571843265A}"/>
                </a:ext>
              </a:extLst>
            </p:cNvPr>
            <p:cNvGrpSpPr/>
            <p:nvPr/>
          </p:nvGrpSpPr>
          <p:grpSpPr>
            <a:xfrm>
              <a:off x="2392680" y="1389319"/>
              <a:ext cx="3296771" cy="1443317"/>
              <a:chOff x="1409701" y="3881719"/>
              <a:chExt cx="3296771" cy="1443317"/>
            </a:xfrm>
          </p:grpSpPr>
          <p:sp>
            <p:nvSpPr>
              <p:cNvPr id="7" name="직각 삼각형 3">
                <a:extLst>
                  <a:ext uri="{FF2B5EF4-FFF2-40B4-BE49-F238E27FC236}">
                    <a16:creationId xmlns:a16="http://schemas.microsoft.com/office/drawing/2014/main" id="{DCF5DDA0-0519-5EC4-F22C-451A9C7DF445}"/>
                  </a:ext>
                </a:extLst>
              </p:cNvPr>
              <p:cNvSpPr/>
              <p:nvPr/>
            </p:nvSpPr>
            <p:spPr>
              <a:xfrm flipV="1">
                <a:off x="2438401" y="3881719"/>
                <a:ext cx="2268071" cy="1443317"/>
              </a:xfrm>
              <a:prstGeom prst="rtTriangl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8" name="타원 7">
                <a:extLst>
                  <a:ext uri="{FF2B5EF4-FFF2-40B4-BE49-F238E27FC236}">
                    <a16:creationId xmlns:a16="http://schemas.microsoft.com/office/drawing/2014/main" id="{C3CDFC1D-540A-6ED4-A398-9264C14231CB}"/>
                  </a:ext>
                </a:extLst>
              </p:cNvPr>
              <p:cNvSpPr/>
              <p:nvPr/>
            </p:nvSpPr>
            <p:spPr>
              <a:xfrm>
                <a:off x="1409701" y="4603378"/>
                <a:ext cx="708211" cy="708211"/>
              </a:xfrm>
              <a:prstGeom prst="ellipse">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9" name="TextBox 8">
              <a:extLst>
                <a:ext uri="{FF2B5EF4-FFF2-40B4-BE49-F238E27FC236}">
                  <a16:creationId xmlns:a16="http://schemas.microsoft.com/office/drawing/2014/main" id="{7E376C60-32B7-FBD6-B9F3-5876B468E20E}"/>
                </a:ext>
              </a:extLst>
            </p:cNvPr>
            <p:cNvSpPr txBox="1"/>
            <p:nvPr/>
          </p:nvSpPr>
          <p:spPr>
            <a:xfrm>
              <a:off x="3651000" y="1569828"/>
              <a:ext cx="904415" cy="523220"/>
            </a:xfrm>
            <a:prstGeom prst="rect">
              <a:avLst/>
            </a:prstGeom>
            <a:noFill/>
          </p:spPr>
          <p:txBody>
            <a:bodyPr wrap="none" rtlCol="0">
              <a:spAutoFit/>
            </a:bodyPr>
            <a:lstStyle/>
            <a:p>
              <a:r>
                <a:rPr lang="en-US" altLang="ko-KR" sz="2800" dirty="0"/>
                <a:t>GHZ</a:t>
              </a:r>
              <a:endParaRPr lang="ko-KR" altLang="en-US" sz="2800" dirty="0"/>
            </a:p>
          </p:txBody>
        </p:sp>
      </p:grpSp>
      <p:sp>
        <p:nvSpPr>
          <p:cNvPr id="12" name="TextBox 11">
            <a:extLst>
              <a:ext uri="{FF2B5EF4-FFF2-40B4-BE49-F238E27FC236}">
                <a16:creationId xmlns:a16="http://schemas.microsoft.com/office/drawing/2014/main" id="{38A7E2C7-CDE4-A520-DF01-3561A745F3C4}"/>
              </a:ext>
            </a:extLst>
          </p:cNvPr>
          <p:cNvSpPr txBox="1"/>
          <p:nvPr/>
        </p:nvSpPr>
        <p:spPr>
          <a:xfrm>
            <a:off x="5347713" y="1798291"/>
            <a:ext cx="3477776" cy="369332"/>
          </a:xfrm>
          <a:prstGeom prst="rect">
            <a:avLst/>
          </a:prstGeom>
          <a:noFill/>
        </p:spPr>
        <p:txBody>
          <a:bodyPr wrap="square">
            <a:spAutoFit/>
          </a:bodyPr>
          <a:lstStyle/>
          <a:p>
            <a:pPr algn="ctr"/>
            <a:r>
              <a:rPr lang="en-US" altLang="ko-KR" sz="1800" dirty="0">
                <a:solidFill>
                  <a:srgbClr val="FF0000"/>
                </a:solidFill>
                <a:latin typeface="IBM Plex Sans" panose="020B0503050203000203" pitchFamily="34" charset="0"/>
              </a:rPr>
              <a:t>Not</a:t>
            </a:r>
            <a:r>
              <a:rPr lang="en-US" altLang="ko-KR" sz="1800" dirty="0">
                <a:latin typeface="IBM Plex Sans" panose="020B0503050203000203" pitchFamily="34" charset="0"/>
              </a:rPr>
              <a:t> a Bidirectional Channel!</a:t>
            </a:r>
          </a:p>
        </p:txBody>
      </p:sp>
      <p:sp>
        <p:nvSpPr>
          <p:cNvPr id="14" name="TextBox 13">
            <a:extLst>
              <a:ext uri="{FF2B5EF4-FFF2-40B4-BE49-F238E27FC236}">
                <a16:creationId xmlns:a16="http://schemas.microsoft.com/office/drawing/2014/main" id="{6B997E1B-2535-0F36-450F-F9D1CC0B270B}"/>
              </a:ext>
            </a:extLst>
          </p:cNvPr>
          <p:cNvSpPr txBox="1"/>
          <p:nvPr/>
        </p:nvSpPr>
        <p:spPr>
          <a:xfrm>
            <a:off x="2928302" y="2249894"/>
            <a:ext cx="5745413" cy="307777"/>
          </a:xfrm>
          <a:prstGeom prst="rect">
            <a:avLst/>
          </a:prstGeom>
          <a:noFill/>
        </p:spPr>
        <p:txBody>
          <a:bodyPr wrap="square">
            <a:spAutoFit/>
          </a:bodyPr>
          <a:lstStyle/>
          <a:p>
            <a:pPr lvl="1" algn="ctr"/>
            <a:r>
              <a:rPr lang="en-US" altLang="ko-KR" sz="1400" dirty="0">
                <a:latin typeface="IBM Plex Sans" panose="020B0503050203000203" pitchFamily="34" charset="0"/>
              </a:rPr>
              <a:t>Two independent path of channel each consuming one GHZ pair</a:t>
            </a:r>
          </a:p>
        </p:txBody>
      </p:sp>
    </p:spTree>
    <p:extLst>
      <p:ext uri="{BB962C8B-B14F-4D97-AF65-F5344CB8AC3E}">
        <p14:creationId xmlns:p14="http://schemas.microsoft.com/office/powerpoint/2010/main" val="3158679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바닥글 개체 틀 1">
            <a:extLst>
              <a:ext uri="{FF2B5EF4-FFF2-40B4-BE49-F238E27FC236}">
                <a16:creationId xmlns:a16="http://schemas.microsoft.com/office/drawing/2014/main" id="{0B8F65CA-413F-4093-20F1-391533FB8968}"/>
              </a:ext>
            </a:extLst>
          </p:cNvPr>
          <p:cNvSpPr>
            <a:spLocks noGrp="1"/>
          </p:cNvSpPr>
          <p:nvPr>
            <p:ph type="ftr" sz="quarter" idx="10"/>
          </p:nvPr>
        </p:nvSpPr>
        <p:spPr/>
        <p:txBody>
          <a:bodyPr/>
          <a:lstStyle/>
          <a:p>
            <a:r>
              <a:rPr lang="en-US"/>
              <a:t>© 2020 IBM Corporation</a:t>
            </a:r>
            <a:endParaRPr lang="en-US" dirty="0"/>
          </a:p>
        </p:txBody>
      </p:sp>
      <p:sp>
        <p:nvSpPr>
          <p:cNvPr id="3" name="슬라이드 번호 개체 틀 2">
            <a:extLst>
              <a:ext uri="{FF2B5EF4-FFF2-40B4-BE49-F238E27FC236}">
                <a16:creationId xmlns:a16="http://schemas.microsoft.com/office/drawing/2014/main" id="{A99C5B44-A29A-0574-561E-B1135F70903D}"/>
              </a:ext>
            </a:extLst>
          </p:cNvPr>
          <p:cNvSpPr>
            <a:spLocks noGrp="1"/>
          </p:cNvSpPr>
          <p:nvPr>
            <p:ph type="sldNum" sz="quarter" idx="11"/>
          </p:nvPr>
        </p:nvSpPr>
        <p:spPr/>
        <p:txBody>
          <a:bodyPr/>
          <a:lstStyle/>
          <a:p>
            <a:fld id="{59395FB3-9C97-154F-86B2-7E381B951268}" type="slidenum">
              <a:rPr lang="en-US" smtClean="0"/>
              <a:pPr/>
              <a:t>16</a:t>
            </a:fld>
            <a:endParaRPr lang="en-US" dirty="0"/>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CC89039E-2160-4B9A-4120-CA845709F55F}"/>
                  </a:ext>
                </a:extLst>
              </p:cNvPr>
              <p:cNvSpPr txBox="1"/>
              <p:nvPr/>
            </p:nvSpPr>
            <p:spPr>
              <a:xfrm>
                <a:off x="386771" y="3272944"/>
                <a:ext cx="8370457" cy="983603"/>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f>
                        <m:fPr>
                          <m:ctrlPr>
                            <a:rPr lang="en-US" altLang="ko-KR" sz="1600" b="0" i="1" smtClean="0">
                              <a:latin typeface="Cambria Math" panose="02040503050406030204" pitchFamily="18" charset="0"/>
                            </a:rPr>
                          </m:ctrlPr>
                        </m:fPr>
                        <m:num>
                          <m:r>
                            <a:rPr lang="en-US" altLang="ko-KR" sz="1600" b="0" i="1" smtClean="0">
                              <a:latin typeface="Cambria Math" panose="02040503050406030204" pitchFamily="18" charset="0"/>
                            </a:rPr>
                            <m:t>𝛼</m:t>
                          </m:r>
                          <m:d>
                            <m:dPr>
                              <m:begChr m:val="|"/>
                              <m:endChr m:val="⟩"/>
                              <m:ctrlPr>
                                <a:rPr lang="en-US" altLang="ko-KR" sz="1600" b="0" i="1" smtClean="0">
                                  <a:latin typeface="Cambria Math" panose="02040503050406030204" pitchFamily="18" charset="0"/>
                                </a:rPr>
                              </m:ctrlPr>
                            </m:dPr>
                            <m:e>
                              <m:r>
                                <a:rPr lang="en-US" altLang="ko-KR" sz="1600" b="0" i="1" smtClean="0">
                                  <a:latin typeface="Cambria Math" panose="02040503050406030204" pitchFamily="18" charset="0"/>
                                </a:rPr>
                                <m:t>+000</m:t>
                              </m:r>
                            </m:e>
                          </m:d>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𝛼</m:t>
                          </m:r>
                          <m:d>
                            <m:dPr>
                              <m:begChr m:val="|"/>
                              <m:endChr m:val="⟩"/>
                              <m:ctrlPr>
                                <a:rPr lang="en-US" altLang="ko-KR" sz="1600" b="0" i="1" smtClean="0">
                                  <a:latin typeface="Cambria Math" panose="02040503050406030204" pitchFamily="18" charset="0"/>
                                </a:rPr>
                              </m:ctrlPr>
                            </m:dPr>
                            <m:e>
                              <m:r>
                                <a:rPr lang="en-US" altLang="ko-KR" sz="1600" b="0" i="1" smtClean="0">
                                  <a:latin typeface="Cambria Math" panose="02040503050406030204" pitchFamily="18" charset="0"/>
                                </a:rPr>
                                <m:t>+111</m:t>
                              </m:r>
                            </m:e>
                          </m:d>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𝛽</m:t>
                          </m:r>
                          <m:d>
                            <m:dPr>
                              <m:begChr m:val="|"/>
                              <m:endChr m:val="⟩"/>
                              <m:ctrlPr>
                                <a:rPr lang="en-US" altLang="ko-KR" sz="1600" b="0" i="1" smtClean="0">
                                  <a:latin typeface="Cambria Math" panose="02040503050406030204" pitchFamily="18" charset="0"/>
                                </a:rPr>
                              </m:ctrlPr>
                            </m:dPr>
                            <m:e>
                              <m:r>
                                <a:rPr lang="en-US" altLang="ko-KR" sz="1600" b="0" i="1" smtClean="0">
                                  <a:latin typeface="Cambria Math" panose="02040503050406030204" pitchFamily="18" charset="0"/>
                                </a:rPr>
                                <m:t>−110</m:t>
                              </m:r>
                            </m:e>
                          </m:d>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𝛽</m:t>
                          </m:r>
                          <m:d>
                            <m:dPr>
                              <m:begChr m:val="|"/>
                              <m:endChr m:val="⟩"/>
                              <m:ctrlPr>
                                <a:rPr lang="en-US" altLang="ko-KR" sz="1600" b="0" i="1" smtClean="0">
                                  <a:latin typeface="Cambria Math" panose="02040503050406030204" pitchFamily="18" charset="0"/>
                                </a:rPr>
                              </m:ctrlPr>
                            </m:dPr>
                            <m:e>
                              <m:r>
                                <a:rPr lang="en-US" altLang="ko-KR" sz="1600" b="0" i="1" smtClean="0">
                                  <a:latin typeface="Cambria Math" panose="02040503050406030204" pitchFamily="18" charset="0"/>
                                </a:rPr>
                                <m:t>−001</m:t>
                              </m:r>
                            </m:e>
                          </m:d>
                        </m:num>
                        <m:den>
                          <m:rad>
                            <m:radPr>
                              <m:degHide m:val="on"/>
                              <m:ctrlPr>
                                <a:rPr lang="en-US" altLang="ko-KR" sz="1600" b="0" i="1" smtClean="0">
                                  <a:latin typeface="Cambria Math" panose="02040503050406030204" pitchFamily="18" charset="0"/>
                                </a:rPr>
                              </m:ctrlPr>
                            </m:radPr>
                            <m:deg/>
                            <m:e>
                              <m:r>
                                <a:rPr lang="en-US" altLang="ko-KR" sz="1600" b="0" i="1" smtClean="0">
                                  <a:latin typeface="Cambria Math" panose="02040503050406030204" pitchFamily="18" charset="0"/>
                                </a:rPr>
                                <m:t>2</m:t>
                              </m:r>
                            </m:e>
                          </m:rad>
                        </m:den>
                      </m:f>
                      <m:r>
                        <a:rPr lang="en-US" altLang="ko-KR" sz="1600" b="0" i="1" smtClean="0">
                          <a:latin typeface="Cambria Math" panose="02040503050406030204" pitchFamily="18" charset="0"/>
                        </a:rPr>
                        <m:t>=</m:t>
                      </m:r>
                      <m:f>
                        <m:fPr>
                          <m:ctrlPr>
                            <a:rPr lang="en-US" altLang="ko-KR" sz="1600" b="0" i="1" smtClean="0">
                              <a:latin typeface="Cambria Math" panose="02040503050406030204" pitchFamily="18" charset="0"/>
                            </a:rPr>
                          </m:ctrlPr>
                        </m:fPr>
                        <m:num>
                          <m:r>
                            <a:rPr lang="en-US" altLang="ko-KR" sz="1600" b="0" i="1" smtClean="0">
                              <a:latin typeface="Cambria Math" panose="02040503050406030204" pitchFamily="18" charset="0"/>
                            </a:rPr>
                            <m:t>1</m:t>
                          </m:r>
                        </m:num>
                        <m:den>
                          <m:r>
                            <a:rPr lang="en-US" altLang="ko-KR" sz="1600" b="0" i="1" smtClean="0">
                              <a:latin typeface="Cambria Math" panose="02040503050406030204" pitchFamily="18" charset="0"/>
                            </a:rPr>
                            <m:t>2</m:t>
                          </m:r>
                        </m:den>
                      </m:f>
                      <m:d>
                        <m:dPr>
                          <m:begChr m:val="["/>
                          <m:endChr m:val="]"/>
                          <m:ctrlPr>
                            <a:rPr lang="en-US" altLang="ko-KR" sz="1600" b="0" i="1" smtClean="0">
                              <a:latin typeface="Cambria Math" panose="02040503050406030204" pitchFamily="18" charset="0"/>
                            </a:rPr>
                          </m:ctrlPr>
                        </m:dPr>
                        <m:e>
                          <m:d>
                            <m:dPr>
                              <m:begChr m:val="|"/>
                              <m:endChr m:val="⟩"/>
                              <m:ctrlPr>
                                <a:rPr lang="en-US" altLang="ko-KR" sz="1600" b="0" i="1" smtClean="0">
                                  <a:latin typeface="Cambria Math" panose="02040503050406030204" pitchFamily="18" charset="0"/>
                                </a:rPr>
                              </m:ctrlPr>
                            </m:dPr>
                            <m:e>
                              <m:r>
                                <a:rPr lang="en-US" altLang="ko-KR" sz="1600" b="0" i="1" smtClean="0">
                                  <a:latin typeface="Cambria Math" panose="02040503050406030204" pitchFamily="18" charset="0"/>
                                </a:rPr>
                                <m:t>000</m:t>
                              </m:r>
                            </m:e>
                          </m:d>
                          <m:d>
                            <m:dPr>
                              <m:endChr m:val="⟩"/>
                              <m:ctrlPr>
                                <a:rPr lang="en-US" altLang="ko-KR" sz="1600" b="0" i="1" smtClean="0">
                                  <a:latin typeface="Cambria Math" panose="02040503050406030204" pitchFamily="18" charset="0"/>
                                </a:rPr>
                              </m:ctrlPr>
                            </m:dPr>
                            <m:e>
                              <m:r>
                                <a:rPr lang="en-US" altLang="ko-KR" sz="1600" b="0" i="1" smtClean="0">
                                  <a:latin typeface="Cambria Math" panose="02040503050406030204" pitchFamily="18" charset="0"/>
                                </a:rPr>
                                <m:t>𝛼</m:t>
                              </m:r>
                            </m:e>
                            <m:e>
                              <m:r>
                                <a:rPr lang="en-US" altLang="ko-KR" sz="1600" b="0" i="1" smtClean="0">
                                  <a:latin typeface="Cambria Math" panose="02040503050406030204" pitchFamily="18" charset="0"/>
                                </a:rPr>
                                <m:t>0</m:t>
                              </m:r>
                            </m:e>
                          </m:d>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𝛽</m:t>
                          </m:r>
                          <m:r>
                            <a:rPr lang="en-US" altLang="ko-KR" sz="1600" b="0" i="1" smtClean="0">
                              <a:latin typeface="Cambria Math" panose="02040503050406030204" pitchFamily="18" charset="0"/>
                            </a:rPr>
                            <m:t>|1⟩)+|001⟩(</m:t>
                          </m:r>
                          <m:r>
                            <a:rPr lang="en-US" altLang="ko-KR" sz="1600" b="0" i="1" smtClean="0">
                              <a:latin typeface="Cambria Math" panose="02040503050406030204" pitchFamily="18" charset="0"/>
                            </a:rPr>
                            <m:t>𝛼</m:t>
                          </m:r>
                          <m:d>
                            <m:dPr>
                              <m:begChr m:val="|"/>
                              <m:endChr m:val="⟩"/>
                              <m:ctrlPr>
                                <a:rPr lang="en-US" altLang="ko-KR" sz="1600" b="0" i="1" smtClean="0">
                                  <a:latin typeface="Cambria Math" panose="02040503050406030204" pitchFamily="18" charset="0"/>
                                </a:rPr>
                              </m:ctrlPr>
                            </m:dPr>
                            <m:e>
                              <m:r>
                                <a:rPr lang="en-US" altLang="ko-KR" sz="1600" b="0" i="1" smtClean="0">
                                  <a:latin typeface="Cambria Math" panose="02040503050406030204" pitchFamily="18" charset="0"/>
                                </a:rPr>
                                <m:t>0</m:t>
                              </m:r>
                            </m:e>
                          </m:d>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𝛽</m:t>
                          </m:r>
                          <m:r>
                            <a:rPr lang="en-US" altLang="ko-KR" sz="1600" b="0" i="1" smtClean="0">
                              <a:latin typeface="Cambria Math" panose="02040503050406030204" pitchFamily="18" charset="0"/>
                            </a:rPr>
                            <m:t>|1⟩)+|110⟩(</m:t>
                          </m:r>
                          <m:r>
                            <a:rPr lang="en-US" altLang="ko-KR" sz="1600" b="0" i="1" smtClean="0">
                              <a:latin typeface="Cambria Math" panose="02040503050406030204" pitchFamily="18" charset="0"/>
                            </a:rPr>
                            <m:t>𝛼</m:t>
                          </m:r>
                          <m:d>
                            <m:dPr>
                              <m:begChr m:val="|"/>
                              <m:endChr m:val="⟩"/>
                              <m:ctrlPr>
                                <a:rPr lang="en-US" altLang="ko-KR" sz="1600" b="0" i="1" smtClean="0">
                                  <a:latin typeface="Cambria Math" panose="02040503050406030204" pitchFamily="18" charset="0"/>
                                </a:rPr>
                              </m:ctrlPr>
                            </m:dPr>
                            <m:e>
                              <m:r>
                                <a:rPr lang="en-US" altLang="ko-KR" sz="1600" b="0" i="1" smtClean="0">
                                  <a:latin typeface="Cambria Math" panose="02040503050406030204" pitchFamily="18" charset="0"/>
                                </a:rPr>
                                <m:t>1</m:t>
                              </m:r>
                            </m:e>
                          </m:d>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𝛽</m:t>
                          </m:r>
                          <m:r>
                            <a:rPr lang="en-US" altLang="ko-KR" sz="1600" b="0" i="1" smtClean="0">
                              <a:latin typeface="Cambria Math" panose="02040503050406030204" pitchFamily="18" charset="0"/>
                            </a:rPr>
                            <m:t>|0⟩)+|111⟩(</m:t>
                          </m:r>
                          <m:r>
                            <a:rPr lang="en-US" altLang="ko-KR" sz="1600" b="0" i="1" smtClean="0">
                              <a:latin typeface="Cambria Math" panose="02040503050406030204" pitchFamily="18" charset="0"/>
                            </a:rPr>
                            <m:t>𝛼</m:t>
                          </m:r>
                          <m:d>
                            <m:dPr>
                              <m:begChr m:val="|"/>
                              <m:endChr m:val="⟩"/>
                              <m:ctrlPr>
                                <a:rPr lang="en-US" altLang="ko-KR" sz="1600" b="0" i="1" smtClean="0">
                                  <a:latin typeface="Cambria Math" panose="02040503050406030204" pitchFamily="18" charset="0"/>
                                </a:rPr>
                              </m:ctrlPr>
                            </m:dPr>
                            <m:e>
                              <m:r>
                                <a:rPr lang="en-US" altLang="ko-KR" sz="1600" b="0" i="1" smtClean="0">
                                  <a:latin typeface="Cambria Math" panose="02040503050406030204" pitchFamily="18" charset="0"/>
                                </a:rPr>
                                <m:t>1</m:t>
                              </m:r>
                            </m:e>
                          </m:d>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𝛽</m:t>
                          </m:r>
                          <m:r>
                            <a:rPr lang="en-US" altLang="ko-KR" sz="1600" b="0" i="1" smtClean="0">
                              <a:latin typeface="Cambria Math" panose="02040503050406030204" pitchFamily="18" charset="0"/>
                            </a:rPr>
                            <m:t>|0⟩)</m:t>
                          </m:r>
                        </m:e>
                      </m:d>
                    </m:oMath>
                  </m:oMathPara>
                </a14:m>
                <a:endParaRPr lang="en-US" altLang="ko-KR" sz="1600" dirty="0"/>
              </a:p>
            </p:txBody>
          </p:sp>
        </mc:Choice>
        <mc:Fallback>
          <p:sp>
            <p:nvSpPr>
              <p:cNvPr id="11" name="TextBox 10">
                <a:extLst>
                  <a:ext uri="{FF2B5EF4-FFF2-40B4-BE49-F238E27FC236}">
                    <a16:creationId xmlns:a16="http://schemas.microsoft.com/office/drawing/2014/main" id="{CC89039E-2160-4B9A-4120-CA845709F55F}"/>
                  </a:ext>
                </a:extLst>
              </p:cNvPr>
              <p:cNvSpPr txBox="1">
                <a:spLocks noRot="1" noChangeAspect="1" noMove="1" noResize="1" noEditPoints="1" noAdjustHandles="1" noChangeArrowheads="1" noChangeShapeType="1" noTextEdit="1"/>
              </p:cNvSpPr>
              <p:nvPr/>
            </p:nvSpPr>
            <p:spPr>
              <a:xfrm>
                <a:off x="386771" y="3272944"/>
                <a:ext cx="8370457" cy="983603"/>
              </a:xfrm>
              <a:prstGeom prst="rect">
                <a:avLst/>
              </a:prstGeom>
              <a:blipFill>
                <a:blip r:embed="rId2"/>
                <a:stretch>
                  <a:fillRect t="-1266" b="-5063"/>
                </a:stretch>
              </a:blipFill>
            </p:spPr>
            <p:txBody>
              <a:bodyPr/>
              <a:lstStyle/>
              <a:p>
                <a:r>
                  <a:rPr lang="ko-Kore-KR" altLang="en-US">
                    <a:noFill/>
                  </a:rPr>
                  <a:t> </a:t>
                </a:r>
              </a:p>
            </p:txBody>
          </p:sp>
        </mc:Fallback>
      </mc:AlternateContent>
      <p:grpSp>
        <p:nvGrpSpPr>
          <p:cNvPr id="22" name="그룹 21">
            <a:extLst>
              <a:ext uri="{FF2B5EF4-FFF2-40B4-BE49-F238E27FC236}">
                <a16:creationId xmlns:a16="http://schemas.microsoft.com/office/drawing/2014/main" id="{E4DB93D5-8F53-4AC9-1F2A-7213D1F4F4FC}"/>
              </a:ext>
            </a:extLst>
          </p:cNvPr>
          <p:cNvGrpSpPr/>
          <p:nvPr/>
        </p:nvGrpSpPr>
        <p:grpSpPr>
          <a:xfrm>
            <a:off x="5237630" y="994257"/>
            <a:ext cx="3160408" cy="1443317"/>
            <a:chOff x="1409701" y="3905353"/>
            <a:chExt cx="3160408" cy="1443317"/>
          </a:xfrm>
        </p:grpSpPr>
        <p:sp>
          <p:nvSpPr>
            <p:cNvPr id="23" name="직각 삼각형 10">
              <a:extLst>
                <a:ext uri="{FF2B5EF4-FFF2-40B4-BE49-F238E27FC236}">
                  <a16:creationId xmlns:a16="http://schemas.microsoft.com/office/drawing/2014/main" id="{921A8719-E07B-42E4-56F7-5019F44DC305}"/>
                </a:ext>
              </a:extLst>
            </p:cNvPr>
            <p:cNvSpPr/>
            <p:nvPr/>
          </p:nvSpPr>
          <p:spPr>
            <a:xfrm flipV="1">
              <a:off x="2302038" y="3905353"/>
              <a:ext cx="2268071" cy="1443317"/>
            </a:xfrm>
            <a:prstGeom prst="rtTriangl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타원 23">
              <a:extLst>
                <a:ext uri="{FF2B5EF4-FFF2-40B4-BE49-F238E27FC236}">
                  <a16:creationId xmlns:a16="http://schemas.microsoft.com/office/drawing/2014/main" id="{4D198392-3C4E-C96D-00A8-59B47D77ACEF}"/>
                </a:ext>
              </a:extLst>
            </p:cNvPr>
            <p:cNvSpPr/>
            <p:nvPr/>
          </p:nvSpPr>
          <p:spPr>
            <a:xfrm>
              <a:off x="1409701" y="4603378"/>
              <a:ext cx="708211" cy="708211"/>
            </a:xfrm>
            <a:prstGeom prst="ellipse">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25" name="직각 삼각형 5">
            <a:extLst>
              <a:ext uri="{FF2B5EF4-FFF2-40B4-BE49-F238E27FC236}">
                <a16:creationId xmlns:a16="http://schemas.microsoft.com/office/drawing/2014/main" id="{6DE397CF-6929-3E9A-86C9-641740831F98}"/>
              </a:ext>
            </a:extLst>
          </p:cNvPr>
          <p:cNvSpPr/>
          <p:nvPr/>
        </p:nvSpPr>
        <p:spPr>
          <a:xfrm rot="10800000" flipV="1">
            <a:off x="4133236" y="893087"/>
            <a:ext cx="2418230" cy="1586709"/>
          </a:xfrm>
          <a:prstGeom prst="rtTriangle">
            <a:avLst/>
          </a:prstGeom>
          <a:noFill/>
          <a:ln w="28575">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6" name="그룹 25">
            <a:extLst>
              <a:ext uri="{FF2B5EF4-FFF2-40B4-BE49-F238E27FC236}">
                <a16:creationId xmlns:a16="http://schemas.microsoft.com/office/drawing/2014/main" id="{DD36157A-771E-B6EF-3FD6-A0DD504E1E97}"/>
              </a:ext>
            </a:extLst>
          </p:cNvPr>
          <p:cNvGrpSpPr/>
          <p:nvPr/>
        </p:nvGrpSpPr>
        <p:grpSpPr>
          <a:xfrm>
            <a:off x="838200" y="988552"/>
            <a:ext cx="3296771" cy="1443317"/>
            <a:chOff x="1409701" y="3881719"/>
            <a:chExt cx="3296771" cy="1443317"/>
          </a:xfrm>
        </p:grpSpPr>
        <p:sp>
          <p:nvSpPr>
            <p:cNvPr id="27" name="직각 삼각형 3">
              <a:extLst>
                <a:ext uri="{FF2B5EF4-FFF2-40B4-BE49-F238E27FC236}">
                  <a16:creationId xmlns:a16="http://schemas.microsoft.com/office/drawing/2014/main" id="{C3FF7717-29B4-19CF-D8A5-7CFCEB529145}"/>
                </a:ext>
              </a:extLst>
            </p:cNvPr>
            <p:cNvSpPr/>
            <p:nvPr/>
          </p:nvSpPr>
          <p:spPr>
            <a:xfrm flipV="1">
              <a:off x="2438401" y="3881719"/>
              <a:ext cx="2268071" cy="1443317"/>
            </a:xfrm>
            <a:prstGeom prst="rtTriangl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28" name="타원 27">
              <a:extLst>
                <a:ext uri="{FF2B5EF4-FFF2-40B4-BE49-F238E27FC236}">
                  <a16:creationId xmlns:a16="http://schemas.microsoft.com/office/drawing/2014/main" id="{7ED78A9B-B125-C69B-FFE0-CCC7ED5CA832}"/>
                </a:ext>
              </a:extLst>
            </p:cNvPr>
            <p:cNvSpPr/>
            <p:nvPr/>
          </p:nvSpPr>
          <p:spPr>
            <a:xfrm>
              <a:off x="1409701" y="4603378"/>
              <a:ext cx="708211" cy="708211"/>
            </a:xfrm>
            <a:prstGeom prst="ellipse">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9" name="TextBox 28">
            <a:extLst>
              <a:ext uri="{FF2B5EF4-FFF2-40B4-BE49-F238E27FC236}">
                <a16:creationId xmlns:a16="http://schemas.microsoft.com/office/drawing/2014/main" id="{0CF37484-456C-7488-295A-3DD1A75A5666}"/>
              </a:ext>
            </a:extLst>
          </p:cNvPr>
          <p:cNvSpPr txBox="1"/>
          <p:nvPr/>
        </p:nvSpPr>
        <p:spPr>
          <a:xfrm>
            <a:off x="2096520" y="1169061"/>
            <a:ext cx="904415" cy="523220"/>
          </a:xfrm>
          <a:prstGeom prst="rect">
            <a:avLst/>
          </a:prstGeom>
          <a:noFill/>
        </p:spPr>
        <p:txBody>
          <a:bodyPr wrap="none" rtlCol="0">
            <a:spAutoFit/>
          </a:bodyPr>
          <a:lstStyle/>
          <a:p>
            <a:r>
              <a:rPr lang="en-US" altLang="ko-KR" sz="2800" dirty="0"/>
              <a:t>GHZ</a:t>
            </a:r>
            <a:endParaRPr lang="ko-KR" altLang="en-US" sz="2800" dirty="0"/>
          </a:p>
        </p:txBody>
      </p:sp>
      <p:sp>
        <p:nvSpPr>
          <p:cNvPr id="30" name="TextBox 29">
            <a:extLst>
              <a:ext uri="{FF2B5EF4-FFF2-40B4-BE49-F238E27FC236}">
                <a16:creationId xmlns:a16="http://schemas.microsoft.com/office/drawing/2014/main" id="{A017EAC2-1A5B-895F-1F34-CD9F792060E3}"/>
              </a:ext>
            </a:extLst>
          </p:cNvPr>
          <p:cNvSpPr txBox="1"/>
          <p:nvPr/>
        </p:nvSpPr>
        <p:spPr>
          <a:xfrm>
            <a:off x="5021258" y="2532400"/>
            <a:ext cx="1133644" cy="523220"/>
          </a:xfrm>
          <a:prstGeom prst="rect">
            <a:avLst/>
          </a:prstGeom>
          <a:noFill/>
        </p:spPr>
        <p:txBody>
          <a:bodyPr wrap="none" rtlCol="0">
            <a:spAutoFit/>
          </a:bodyPr>
          <a:lstStyle/>
          <a:p>
            <a:r>
              <a:rPr lang="en-US" altLang="ko-KR" sz="2800" dirty="0"/>
              <a:t>GHZ</a:t>
            </a:r>
            <a:r>
              <a:rPr lang="en-US" altLang="ko-KR" sz="2800" baseline="30000" dirty="0"/>
              <a:t>-1</a:t>
            </a:r>
            <a:endParaRPr lang="ko-KR" altLang="en-US" sz="2800" baseline="30000" dirty="0"/>
          </a:p>
        </p:txBody>
      </p:sp>
      <p:sp>
        <p:nvSpPr>
          <p:cNvPr id="33" name="제목 3">
            <a:extLst>
              <a:ext uri="{FF2B5EF4-FFF2-40B4-BE49-F238E27FC236}">
                <a16:creationId xmlns:a16="http://schemas.microsoft.com/office/drawing/2014/main" id="{952C075D-ACBD-18A4-971F-BC20135DCA0F}"/>
              </a:ext>
            </a:extLst>
          </p:cNvPr>
          <p:cNvSpPr txBox="1">
            <a:spLocks/>
          </p:cNvSpPr>
          <p:nvPr/>
        </p:nvSpPr>
        <p:spPr>
          <a:xfrm>
            <a:off x="210312" y="201168"/>
            <a:ext cx="7592568" cy="1729232"/>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2800" b="0" i="0">
                <a:solidFill>
                  <a:schemeClr val="tx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a:lstStyle>
          <a:p>
            <a:pPr defTabSz="914400"/>
            <a:r>
              <a:rPr kumimoji="1" lang="en-US" altLang="ko-Kore-KR" kern="0" dirty="0"/>
              <a:t>One-Hop Bidirectional Quantum Transportation</a:t>
            </a:r>
            <a:endParaRPr kumimoji="1" lang="ko-Kore-KR" altLang="en-US" kern="0" dirty="0"/>
          </a:p>
        </p:txBody>
      </p:sp>
    </p:spTree>
    <p:extLst>
      <p:ext uri="{BB962C8B-B14F-4D97-AF65-F5344CB8AC3E}">
        <p14:creationId xmlns:p14="http://schemas.microsoft.com/office/powerpoint/2010/main" val="306694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B4337DEF-FEA5-A05E-5CDE-3F26E3B4D1E8}"/>
                  </a:ext>
                </a:extLst>
              </p:cNvPr>
              <p:cNvSpPr>
                <a:spLocks noGrp="1"/>
              </p:cNvSpPr>
              <p:nvPr>
                <p:ph sz="quarter" idx="20"/>
              </p:nvPr>
            </p:nvSpPr>
            <p:spPr>
              <a:xfrm>
                <a:off x="0" y="3489962"/>
                <a:ext cx="2286000" cy="1653538"/>
              </a:xfrm>
            </p:spPr>
            <p:txBody>
              <a:bodyPr/>
              <a:lstStyle/>
              <a:p>
                <a14:m>
                  <m:oMathPara xmlns:m="http://schemas.openxmlformats.org/officeDocument/2006/math">
                    <m:oMathParaPr>
                      <m:jc m:val="centerGroup"/>
                    </m:oMathParaPr>
                    <m:oMath xmlns:m="http://schemas.openxmlformats.org/officeDocument/2006/math">
                      <m:d>
                        <m:dPr>
                          <m:begChr m:val="|"/>
                          <m:endChr m:val="⟩"/>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000</m:t>
                          </m:r>
                        </m:e>
                      </m:d>
                    </m:oMath>
                  </m:oMathPara>
                </a14:m>
                <a:endParaRPr lang="en-US" altLang="ko-KR" sz="2400" b="0" dirty="0"/>
              </a:p>
              <a:p>
                <a:pPr algn="ctr"/>
                <a:r>
                  <a:rPr kumimoji="1" lang="en-US" altLang="ko-Kore-KR" sz="2400" dirty="0"/>
                  <a:t>No Process</a:t>
                </a:r>
                <a:endParaRPr kumimoji="1" lang="ko-Kore-KR" altLang="en-US" sz="2400" dirty="0"/>
              </a:p>
            </p:txBody>
          </p:sp>
        </mc:Choice>
        <mc:Fallback>
          <p:sp>
            <p:nvSpPr>
              <p:cNvPr id="3" name="내용 개체 틀 2">
                <a:extLst>
                  <a:ext uri="{FF2B5EF4-FFF2-40B4-BE49-F238E27FC236}">
                    <a16:creationId xmlns:a16="http://schemas.microsoft.com/office/drawing/2014/main" id="{B4337DEF-FEA5-A05E-5CDE-3F26E3B4D1E8}"/>
                  </a:ext>
                </a:extLst>
              </p:cNvPr>
              <p:cNvSpPr>
                <a:spLocks noGrp="1" noRot="1" noChangeAspect="1" noMove="1" noResize="1" noEditPoints="1" noAdjustHandles="1" noChangeArrowheads="1" noChangeShapeType="1" noTextEdit="1"/>
              </p:cNvSpPr>
              <p:nvPr>
                <p:ph sz="quarter" idx="20"/>
              </p:nvPr>
            </p:nvSpPr>
            <p:spPr>
              <a:xfrm>
                <a:off x="0" y="3489962"/>
                <a:ext cx="2286000" cy="1653538"/>
              </a:xfrm>
              <a:blipFill>
                <a:blip r:embed="rId2"/>
                <a:stretch>
                  <a:fillRect/>
                </a:stretch>
              </a:blipFill>
            </p:spPr>
            <p:txBody>
              <a:bodyPr/>
              <a:lstStyle/>
              <a:p>
                <a:r>
                  <a:rPr lang="ko-Kore-KR" altLang="en-US">
                    <a:noFill/>
                  </a:rPr>
                  <a:t> </a:t>
                </a:r>
              </a:p>
            </p:txBody>
          </p:sp>
        </mc:Fallback>
      </mc:AlternateContent>
      <mc:AlternateContent xmlns:mc="http://schemas.openxmlformats.org/markup-compatibility/2006">
        <mc:Choice xmlns:a14="http://schemas.microsoft.com/office/drawing/2010/main" Requires="a14">
          <p:sp>
            <p:nvSpPr>
              <p:cNvPr id="4" name="내용 개체 틀 3">
                <a:extLst>
                  <a:ext uri="{FF2B5EF4-FFF2-40B4-BE49-F238E27FC236}">
                    <a16:creationId xmlns:a16="http://schemas.microsoft.com/office/drawing/2014/main" id="{F4B1FDD8-7268-388C-52B8-41E8451E2432}"/>
                  </a:ext>
                </a:extLst>
              </p:cNvPr>
              <p:cNvSpPr>
                <a:spLocks noGrp="1"/>
              </p:cNvSpPr>
              <p:nvPr>
                <p:ph sz="quarter" idx="19"/>
              </p:nvPr>
            </p:nvSpPr>
            <p:spPr>
              <a:xfrm>
                <a:off x="2286001" y="3489962"/>
                <a:ext cx="2286000" cy="1653538"/>
              </a:xfrm>
            </p:spPr>
            <p:txBody>
              <a:bodyPr/>
              <a:lstStyle/>
              <a:p>
                <a14:m>
                  <m:oMathPara xmlns:m="http://schemas.openxmlformats.org/officeDocument/2006/math">
                    <m:oMathParaPr>
                      <m:jc m:val="centerGroup"/>
                    </m:oMathParaPr>
                    <m:oMath xmlns:m="http://schemas.openxmlformats.org/officeDocument/2006/math">
                      <m:r>
                        <a:rPr lang="en-US" altLang="ko-KR" sz="2400" b="0" i="1" smtClean="0">
                          <a:latin typeface="Cambria Math" panose="02040503050406030204" pitchFamily="18" charset="0"/>
                        </a:rPr>
                        <m:t>|001⟩</m:t>
                      </m:r>
                    </m:oMath>
                  </m:oMathPara>
                </a14:m>
                <a:endParaRPr kumimoji="1" lang="en-US" altLang="ko-Kore-KR" sz="2400" dirty="0"/>
              </a:p>
              <a:p>
                <a:pPr algn="ctr"/>
                <a:r>
                  <a:rPr kumimoji="1" lang="en-US" altLang="ko-Kore-KR" sz="2400" dirty="0"/>
                  <a:t>Z Gate</a:t>
                </a:r>
                <a:endParaRPr kumimoji="1" lang="ko-Kore-KR" altLang="en-US" sz="2400" dirty="0"/>
              </a:p>
            </p:txBody>
          </p:sp>
        </mc:Choice>
        <mc:Fallback>
          <p:sp>
            <p:nvSpPr>
              <p:cNvPr id="4" name="내용 개체 틀 3">
                <a:extLst>
                  <a:ext uri="{FF2B5EF4-FFF2-40B4-BE49-F238E27FC236}">
                    <a16:creationId xmlns:a16="http://schemas.microsoft.com/office/drawing/2014/main" id="{F4B1FDD8-7268-388C-52B8-41E8451E2432}"/>
                  </a:ext>
                </a:extLst>
              </p:cNvPr>
              <p:cNvSpPr>
                <a:spLocks noGrp="1" noRot="1" noChangeAspect="1" noMove="1" noResize="1" noEditPoints="1" noAdjustHandles="1" noChangeArrowheads="1" noChangeShapeType="1" noTextEdit="1"/>
              </p:cNvSpPr>
              <p:nvPr>
                <p:ph sz="quarter" idx="19"/>
              </p:nvPr>
            </p:nvSpPr>
            <p:spPr>
              <a:xfrm>
                <a:off x="2286001" y="3489962"/>
                <a:ext cx="2286000" cy="1653538"/>
              </a:xfrm>
              <a:blipFill>
                <a:blip r:embed="rId3"/>
                <a:stretch>
                  <a:fillRect/>
                </a:stretch>
              </a:blipFill>
            </p:spPr>
            <p:txBody>
              <a:bodyPr/>
              <a:lstStyle/>
              <a:p>
                <a:r>
                  <a:rPr lang="ko-Kore-KR" altLang="en-US">
                    <a:noFill/>
                  </a:rPr>
                  <a:t> </a:t>
                </a:r>
              </a:p>
            </p:txBody>
          </p:sp>
        </mc:Fallback>
      </mc:AlternateContent>
      <mc:AlternateContent xmlns:mc="http://schemas.openxmlformats.org/markup-compatibility/2006">
        <mc:Choice xmlns:a14="http://schemas.microsoft.com/office/drawing/2010/main" Requires="a14">
          <p:sp>
            <p:nvSpPr>
              <p:cNvPr id="5" name="내용 개체 틀 4">
                <a:extLst>
                  <a:ext uri="{FF2B5EF4-FFF2-40B4-BE49-F238E27FC236}">
                    <a16:creationId xmlns:a16="http://schemas.microsoft.com/office/drawing/2014/main" id="{BE55DB8C-7CE3-4306-17BC-0F21FF4D821C}"/>
                  </a:ext>
                </a:extLst>
              </p:cNvPr>
              <p:cNvSpPr>
                <a:spLocks noGrp="1"/>
              </p:cNvSpPr>
              <p:nvPr>
                <p:ph sz="quarter" idx="17"/>
              </p:nvPr>
            </p:nvSpPr>
            <p:spPr>
              <a:xfrm>
                <a:off x="4572000" y="3489960"/>
                <a:ext cx="2286000" cy="1653539"/>
              </a:xfrm>
            </p:spPr>
            <p:txBody>
              <a:bodyPr/>
              <a:lstStyle/>
              <a:p>
                <a:pPr/>
                <a14:m>
                  <m:oMathPara xmlns:m="http://schemas.openxmlformats.org/officeDocument/2006/math">
                    <m:oMathParaPr>
                      <m:jc m:val="centerGroup"/>
                    </m:oMathParaPr>
                    <m:oMath xmlns:m="http://schemas.openxmlformats.org/officeDocument/2006/math">
                      <m:r>
                        <a:rPr lang="en-US" altLang="ko-KR" sz="2400" i="1" smtClean="0">
                          <a:latin typeface="Cambria Math" panose="02040503050406030204" pitchFamily="18" charset="0"/>
                        </a:rPr>
                        <m:t>|</m:t>
                      </m:r>
                      <m:r>
                        <a:rPr lang="en-US" altLang="ko-KR" sz="2400" b="0" i="1" smtClean="0">
                          <a:latin typeface="Cambria Math" panose="02040503050406030204" pitchFamily="18" charset="0"/>
                        </a:rPr>
                        <m:t>0</m:t>
                      </m:r>
                      <m:r>
                        <a:rPr lang="en-US" altLang="ko-KR" sz="2400" i="1">
                          <a:latin typeface="Cambria Math" panose="02040503050406030204" pitchFamily="18" charset="0"/>
                        </a:rPr>
                        <m:t>11⟩</m:t>
                      </m:r>
                    </m:oMath>
                  </m:oMathPara>
                </a14:m>
                <a:endParaRPr kumimoji="1" lang="en-US" altLang="ko-Kore-KR" sz="2400" dirty="0"/>
              </a:p>
              <a:p>
                <a:pPr algn="ctr"/>
                <a:r>
                  <a:rPr kumimoji="1" lang="en-US" altLang="ko-Kore-KR" sz="2400" dirty="0"/>
                  <a:t>X Gate</a:t>
                </a:r>
                <a:endParaRPr kumimoji="1" lang="ko-Kore-KR" altLang="en-US" sz="2400" dirty="0"/>
              </a:p>
            </p:txBody>
          </p:sp>
        </mc:Choice>
        <mc:Fallback>
          <p:sp>
            <p:nvSpPr>
              <p:cNvPr id="5" name="내용 개체 틀 4">
                <a:extLst>
                  <a:ext uri="{FF2B5EF4-FFF2-40B4-BE49-F238E27FC236}">
                    <a16:creationId xmlns:a16="http://schemas.microsoft.com/office/drawing/2014/main" id="{BE55DB8C-7CE3-4306-17BC-0F21FF4D821C}"/>
                  </a:ext>
                </a:extLst>
              </p:cNvPr>
              <p:cNvSpPr>
                <a:spLocks noGrp="1" noRot="1" noChangeAspect="1" noMove="1" noResize="1" noEditPoints="1" noAdjustHandles="1" noChangeArrowheads="1" noChangeShapeType="1" noTextEdit="1"/>
              </p:cNvSpPr>
              <p:nvPr>
                <p:ph sz="quarter" idx="17"/>
              </p:nvPr>
            </p:nvSpPr>
            <p:spPr>
              <a:xfrm>
                <a:off x="4572000" y="3489960"/>
                <a:ext cx="2286000" cy="1653539"/>
              </a:xfrm>
              <a:blipFill>
                <a:blip r:embed="rId4"/>
                <a:stretch>
                  <a:fillRect/>
                </a:stretch>
              </a:blipFill>
            </p:spPr>
            <p:txBody>
              <a:bodyPr/>
              <a:lstStyle/>
              <a:p>
                <a:r>
                  <a:rPr lang="ko-Kore-KR" altLang="en-US">
                    <a:noFill/>
                  </a:rPr>
                  <a:t> </a:t>
                </a:r>
              </a:p>
            </p:txBody>
          </p:sp>
        </mc:Fallback>
      </mc:AlternateContent>
      <mc:AlternateContent xmlns:mc="http://schemas.openxmlformats.org/markup-compatibility/2006">
        <mc:Choice xmlns:a14="http://schemas.microsoft.com/office/drawing/2010/main" Requires="a14">
          <p:sp>
            <p:nvSpPr>
              <p:cNvPr id="6" name="내용 개체 틀 5">
                <a:extLst>
                  <a:ext uri="{FF2B5EF4-FFF2-40B4-BE49-F238E27FC236}">
                    <a16:creationId xmlns:a16="http://schemas.microsoft.com/office/drawing/2014/main" id="{E5AB357A-95C3-A2EC-8E04-EAF19A37AC60}"/>
                  </a:ext>
                </a:extLst>
              </p:cNvPr>
              <p:cNvSpPr>
                <a:spLocks noGrp="1"/>
              </p:cNvSpPr>
              <p:nvPr>
                <p:ph sz="quarter" idx="18"/>
              </p:nvPr>
            </p:nvSpPr>
            <p:spPr>
              <a:xfrm>
                <a:off x="6858000" y="3489960"/>
                <a:ext cx="2286000" cy="1653539"/>
              </a:xfrm>
            </p:spPr>
            <p:txBody>
              <a:bodyPr/>
              <a:lstStyle/>
              <a:p>
                <a14:m>
                  <m:oMathPara xmlns:m="http://schemas.openxmlformats.org/officeDocument/2006/math">
                    <m:oMathParaPr>
                      <m:jc m:val="centerGroup"/>
                    </m:oMathParaPr>
                    <m:oMath xmlns:m="http://schemas.openxmlformats.org/officeDocument/2006/math">
                      <m:r>
                        <a:rPr lang="en-US" altLang="ko-KR" sz="2400" b="0" i="1" smtClean="0">
                          <a:latin typeface="Cambria Math" panose="02040503050406030204" pitchFamily="18" charset="0"/>
                        </a:rPr>
                        <m:t>|111⟩</m:t>
                      </m:r>
                    </m:oMath>
                  </m:oMathPara>
                </a14:m>
                <a:endParaRPr kumimoji="1" lang="en-US" altLang="ko-Kore-KR" sz="2400" dirty="0"/>
              </a:p>
              <a:p>
                <a:pPr algn="ctr"/>
                <a:r>
                  <a:rPr kumimoji="1" lang="en-US" altLang="ko-Kore-KR" sz="2400" dirty="0"/>
                  <a:t>X – Z Gates</a:t>
                </a:r>
                <a:endParaRPr kumimoji="1" lang="ko-Kore-KR" altLang="en-US" sz="2400" dirty="0"/>
              </a:p>
            </p:txBody>
          </p:sp>
        </mc:Choice>
        <mc:Fallback>
          <p:sp>
            <p:nvSpPr>
              <p:cNvPr id="6" name="내용 개체 틀 5">
                <a:extLst>
                  <a:ext uri="{FF2B5EF4-FFF2-40B4-BE49-F238E27FC236}">
                    <a16:creationId xmlns:a16="http://schemas.microsoft.com/office/drawing/2014/main" id="{E5AB357A-95C3-A2EC-8E04-EAF19A37AC60}"/>
                  </a:ext>
                </a:extLst>
              </p:cNvPr>
              <p:cNvSpPr>
                <a:spLocks noGrp="1" noRot="1" noChangeAspect="1" noMove="1" noResize="1" noEditPoints="1" noAdjustHandles="1" noChangeArrowheads="1" noChangeShapeType="1" noTextEdit="1"/>
              </p:cNvSpPr>
              <p:nvPr>
                <p:ph sz="quarter" idx="18"/>
              </p:nvPr>
            </p:nvSpPr>
            <p:spPr>
              <a:xfrm>
                <a:off x="6858000" y="3489960"/>
                <a:ext cx="2286000" cy="1653539"/>
              </a:xfrm>
              <a:blipFill>
                <a:blip r:embed="rId5"/>
                <a:stretch>
                  <a:fillRect/>
                </a:stretch>
              </a:blipFill>
            </p:spPr>
            <p:txBody>
              <a:bodyPr/>
              <a:lstStyle/>
              <a:p>
                <a:r>
                  <a:rPr lang="ko-Kore-KR" altLang="en-US">
                    <a:noFill/>
                  </a:rPr>
                  <a:t> </a:t>
                </a:r>
              </a:p>
            </p:txBody>
          </p:sp>
        </mc:Fallback>
      </mc:AlternateContent>
      <p:sp>
        <p:nvSpPr>
          <p:cNvPr id="7" name="슬라이드 번호 개체 틀 6">
            <a:extLst>
              <a:ext uri="{FF2B5EF4-FFF2-40B4-BE49-F238E27FC236}">
                <a16:creationId xmlns:a16="http://schemas.microsoft.com/office/drawing/2014/main" id="{4C0CC72C-57E0-0770-515D-7CFDC5F2DDE2}"/>
              </a:ext>
            </a:extLst>
          </p:cNvPr>
          <p:cNvSpPr>
            <a:spLocks noGrp="1"/>
          </p:cNvSpPr>
          <p:nvPr>
            <p:ph type="sldNum" sz="quarter" idx="11"/>
          </p:nvPr>
        </p:nvSpPr>
        <p:spPr/>
        <p:txBody>
          <a:bodyPr/>
          <a:lstStyle/>
          <a:p>
            <a:fld id="{59395FB3-9C97-154F-86B2-7E381B951268}" type="slidenum">
              <a:rPr lang="en-US" smtClean="0"/>
              <a:pPr/>
              <a:t>17</a:t>
            </a:fld>
            <a:endParaRPr lang="en-US" dirty="0"/>
          </a:p>
        </p:txBody>
      </p:sp>
      <p:sp>
        <p:nvSpPr>
          <p:cNvPr id="8" name="바닥글 개체 틀 7">
            <a:extLst>
              <a:ext uri="{FF2B5EF4-FFF2-40B4-BE49-F238E27FC236}">
                <a16:creationId xmlns:a16="http://schemas.microsoft.com/office/drawing/2014/main" id="{76188F03-9729-D253-7A3D-250423B73ECC}"/>
              </a:ext>
            </a:extLst>
          </p:cNvPr>
          <p:cNvSpPr>
            <a:spLocks noGrp="1"/>
          </p:cNvSpPr>
          <p:nvPr>
            <p:ph type="ftr" sz="quarter" idx="10"/>
          </p:nvPr>
        </p:nvSpPr>
        <p:spPr/>
        <p:txBody>
          <a:bodyPr/>
          <a:lstStyle/>
          <a:p>
            <a:r>
              <a:rPr lang="en-US"/>
              <a:t>© 2020 IBM Corporation</a:t>
            </a:r>
            <a:endParaRPr lang="en-US" dirty="0"/>
          </a:p>
        </p:txBody>
      </p:sp>
      <p:grpSp>
        <p:nvGrpSpPr>
          <p:cNvPr id="10" name="그룹 9">
            <a:extLst>
              <a:ext uri="{FF2B5EF4-FFF2-40B4-BE49-F238E27FC236}">
                <a16:creationId xmlns:a16="http://schemas.microsoft.com/office/drawing/2014/main" id="{7CD2F018-77FF-6DB9-ABDB-11098B079486}"/>
              </a:ext>
            </a:extLst>
          </p:cNvPr>
          <p:cNvGrpSpPr>
            <a:grpSpLocks noChangeAspect="1"/>
          </p:cNvGrpSpPr>
          <p:nvPr/>
        </p:nvGrpSpPr>
        <p:grpSpPr>
          <a:xfrm>
            <a:off x="904987" y="792778"/>
            <a:ext cx="7334025" cy="1851575"/>
            <a:chOff x="838200" y="4137958"/>
            <a:chExt cx="10869705" cy="2744206"/>
          </a:xfrm>
        </p:grpSpPr>
        <p:grpSp>
          <p:nvGrpSpPr>
            <p:cNvPr id="11" name="그룹 10">
              <a:extLst>
                <a:ext uri="{FF2B5EF4-FFF2-40B4-BE49-F238E27FC236}">
                  <a16:creationId xmlns:a16="http://schemas.microsoft.com/office/drawing/2014/main" id="{9DCA9654-F435-7D5E-9381-B896B097CFA6}"/>
                </a:ext>
              </a:extLst>
            </p:cNvPr>
            <p:cNvGrpSpPr/>
            <p:nvPr/>
          </p:nvGrpSpPr>
          <p:grpSpPr>
            <a:xfrm>
              <a:off x="5237630" y="4696803"/>
              <a:ext cx="3296771" cy="1443317"/>
              <a:chOff x="1409701" y="3881719"/>
              <a:chExt cx="3296771" cy="1443317"/>
            </a:xfrm>
          </p:grpSpPr>
          <p:sp>
            <p:nvSpPr>
              <p:cNvPr id="21" name="직각 삼각형 10">
                <a:extLst>
                  <a:ext uri="{FF2B5EF4-FFF2-40B4-BE49-F238E27FC236}">
                    <a16:creationId xmlns:a16="http://schemas.microsoft.com/office/drawing/2014/main" id="{2D542CCC-7B6D-92FD-B328-F9CB6C96AC13}"/>
                  </a:ext>
                </a:extLst>
              </p:cNvPr>
              <p:cNvSpPr/>
              <p:nvPr/>
            </p:nvSpPr>
            <p:spPr>
              <a:xfrm flipV="1">
                <a:off x="2438401" y="3881719"/>
                <a:ext cx="2268071" cy="1443317"/>
              </a:xfrm>
              <a:prstGeom prst="rtTriangl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타원 21">
                <a:extLst>
                  <a:ext uri="{FF2B5EF4-FFF2-40B4-BE49-F238E27FC236}">
                    <a16:creationId xmlns:a16="http://schemas.microsoft.com/office/drawing/2014/main" id="{982D7560-CA13-2DD7-0909-E0A290D4B39E}"/>
                  </a:ext>
                </a:extLst>
              </p:cNvPr>
              <p:cNvSpPr/>
              <p:nvPr/>
            </p:nvSpPr>
            <p:spPr>
              <a:xfrm>
                <a:off x="1409701" y="4603378"/>
                <a:ext cx="708211" cy="708211"/>
              </a:xfrm>
              <a:prstGeom prst="ellipse">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직각 삼각형 5">
              <a:extLst>
                <a:ext uri="{FF2B5EF4-FFF2-40B4-BE49-F238E27FC236}">
                  <a16:creationId xmlns:a16="http://schemas.microsoft.com/office/drawing/2014/main" id="{9C31A1CF-0BD0-1523-1B8B-E8265787FA48}"/>
                </a:ext>
              </a:extLst>
            </p:cNvPr>
            <p:cNvSpPr/>
            <p:nvPr/>
          </p:nvSpPr>
          <p:spPr>
            <a:xfrm rot="10800000" flipV="1">
              <a:off x="3848100" y="4137958"/>
              <a:ext cx="3146611" cy="2061884"/>
            </a:xfrm>
            <a:prstGeom prst="rtTriangle">
              <a:avLst/>
            </a:prstGeom>
            <a:noFill/>
            <a:ln w="28575">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3" name="그룹 12">
              <a:extLst>
                <a:ext uri="{FF2B5EF4-FFF2-40B4-BE49-F238E27FC236}">
                  <a16:creationId xmlns:a16="http://schemas.microsoft.com/office/drawing/2014/main" id="{414B636F-8349-725D-0358-2463331F3059}"/>
                </a:ext>
              </a:extLst>
            </p:cNvPr>
            <p:cNvGrpSpPr/>
            <p:nvPr/>
          </p:nvGrpSpPr>
          <p:grpSpPr>
            <a:xfrm>
              <a:off x="838200" y="4714732"/>
              <a:ext cx="3296771" cy="1443317"/>
              <a:chOff x="1409701" y="3881719"/>
              <a:chExt cx="3296771" cy="1443317"/>
            </a:xfrm>
          </p:grpSpPr>
          <p:sp>
            <p:nvSpPr>
              <p:cNvPr id="19" name="직각 삼각형 3">
                <a:extLst>
                  <a:ext uri="{FF2B5EF4-FFF2-40B4-BE49-F238E27FC236}">
                    <a16:creationId xmlns:a16="http://schemas.microsoft.com/office/drawing/2014/main" id="{E9DB175B-34EC-F72C-367C-3B4A1C4855EE}"/>
                  </a:ext>
                </a:extLst>
              </p:cNvPr>
              <p:cNvSpPr/>
              <p:nvPr/>
            </p:nvSpPr>
            <p:spPr>
              <a:xfrm flipV="1">
                <a:off x="2438401" y="3881719"/>
                <a:ext cx="2268071" cy="1443317"/>
              </a:xfrm>
              <a:prstGeom prst="rtTriangl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20" name="타원 19">
                <a:extLst>
                  <a:ext uri="{FF2B5EF4-FFF2-40B4-BE49-F238E27FC236}">
                    <a16:creationId xmlns:a16="http://schemas.microsoft.com/office/drawing/2014/main" id="{23C6A3C7-E512-7212-EAC3-8357EAF19BBD}"/>
                  </a:ext>
                </a:extLst>
              </p:cNvPr>
              <p:cNvSpPr/>
              <p:nvPr/>
            </p:nvSpPr>
            <p:spPr>
              <a:xfrm>
                <a:off x="1409701" y="4603378"/>
                <a:ext cx="708211" cy="708211"/>
              </a:xfrm>
              <a:prstGeom prst="ellipse">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4" name="타원 13">
              <a:extLst>
                <a:ext uri="{FF2B5EF4-FFF2-40B4-BE49-F238E27FC236}">
                  <a16:creationId xmlns:a16="http://schemas.microsoft.com/office/drawing/2014/main" id="{D361BAA9-3DBB-C49E-5843-3D09F5511A56}"/>
                </a:ext>
              </a:extLst>
            </p:cNvPr>
            <p:cNvSpPr/>
            <p:nvPr/>
          </p:nvSpPr>
          <p:spPr>
            <a:xfrm>
              <a:off x="10999694" y="4615238"/>
              <a:ext cx="708211" cy="708211"/>
            </a:xfrm>
            <a:prstGeom prst="ellipse">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각 삼각형 12">
              <a:extLst>
                <a:ext uri="{FF2B5EF4-FFF2-40B4-BE49-F238E27FC236}">
                  <a16:creationId xmlns:a16="http://schemas.microsoft.com/office/drawing/2014/main" id="{C4AA3BF5-3524-9388-837A-CB27E29B6120}"/>
                </a:ext>
              </a:extLst>
            </p:cNvPr>
            <p:cNvSpPr/>
            <p:nvPr/>
          </p:nvSpPr>
          <p:spPr>
            <a:xfrm rot="10800000" flipV="1">
              <a:off x="8467167" y="4712663"/>
              <a:ext cx="2178422" cy="1427457"/>
            </a:xfrm>
            <a:prstGeom prst="rtTriangle">
              <a:avLst/>
            </a:prstGeom>
            <a:noFill/>
            <a:ln w="28575">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2C4EC4F4-A6D3-493A-A362-1BA56EF16877}"/>
                </a:ext>
              </a:extLst>
            </p:cNvPr>
            <p:cNvSpPr txBox="1"/>
            <p:nvPr/>
          </p:nvSpPr>
          <p:spPr>
            <a:xfrm>
              <a:off x="2096520" y="4895241"/>
              <a:ext cx="862891" cy="547384"/>
            </a:xfrm>
            <a:prstGeom prst="rect">
              <a:avLst/>
            </a:prstGeom>
            <a:noFill/>
          </p:spPr>
          <p:txBody>
            <a:bodyPr wrap="none" rtlCol="0">
              <a:spAutoFit/>
            </a:bodyPr>
            <a:lstStyle/>
            <a:p>
              <a:r>
                <a:rPr lang="en-US" altLang="ko-KR" sz="1800" dirty="0"/>
                <a:t>GHZ</a:t>
              </a:r>
              <a:endParaRPr lang="ko-KR" altLang="en-US" sz="1800" dirty="0"/>
            </a:p>
          </p:txBody>
        </p:sp>
        <p:sp>
          <p:nvSpPr>
            <p:cNvPr id="17" name="TextBox 16">
              <a:extLst>
                <a:ext uri="{FF2B5EF4-FFF2-40B4-BE49-F238E27FC236}">
                  <a16:creationId xmlns:a16="http://schemas.microsoft.com/office/drawing/2014/main" id="{D4C303FC-BC7B-AF31-06BD-6B433C8815AA}"/>
                </a:ext>
              </a:extLst>
            </p:cNvPr>
            <p:cNvSpPr txBox="1"/>
            <p:nvPr/>
          </p:nvSpPr>
          <p:spPr>
            <a:xfrm>
              <a:off x="5021258" y="6334780"/>
              <a:ext cx="1040696" cy="547384"/>
            </a:xfrm>
            <a:prstGeom prst="rect">
              <a:avLst/>
            </a:prstGeom>
            <a:noFill/>
          </p:spPr>
          <p:txBody>
            <a:bodyPr wrap="none" rtlCol="0">
              <a:spAutoFit/>
            </a:bodyPr>
            <a:lstStyle/>
            <a:p>
              <a:r>
                <a:rPr lang="en-US" altLang="ko-KR" sz="1800" dirty="0"/>
                <a:t>GHZ</a:t>
              </a:r>
              <a:r>
                <a:rPr lang="en-US" altLang="ko-KR" sz="1800" baseline="30000" dirty="0"/>
                <a:t>-1</a:t>
              </a:r>
              <a:endParaRPr lang="ko-KR" altLang="en-US" sz="1800" baseline="30000" dirty="0"/>
            </a:p>
          </p:txBody>
        </p:sp>
        <p:sp>
          <p:nvSpPr>
            <p:cNvPr id="18" name="TextBox 17">
              <a:extLst>
                <a:ext uri="{FF2B5EF4-FFF2-40B4-BE49-F238E27FC236}">
                  <a16:creationId xmlns:a16="http://schemas.microsoft.com/office/drawing/2014/main" id="{FC84E2AD-7035-F154-98C9-558D5FC1062D}"/>
                </a:ext>
              </a:extLst>
            </p:cNvPr>
            <p:cNvSpPr txBox="1"/>
            <p:nvPr/>
          </p:nvSpPr>
          <p:spPr>
            <a:xfrm>
              <a:off x="9324844" y="5726563"/>
              <a:ext cx="1353540" cy="456154"/>
            </a:xfrm>
            <a:prstGeom prst="rect">
              <a:avLst/>
            </a:prstGeom>
            <a:noFill/>
          </p:spPr>
          <p:txBody>
            <a:bodyPr wrap="none" rtlCol="0">
              <a:spAutoFit/>
            </a:bodyPr>
            <a:lstStyle/>
            <a:p>
              <a:r>
                <a:rPr lang="en-US" altLang="ko-KR" sz="1400" dirty="0"/>
                <a:t>measured</a:t>
              </a:r>
              <a:endParaRPr lang="ko-KR" altLang="en-US" sz="1400" dirty="0"/>
            </a:p>
          </p:txBody>
        </p:sp>
      </p:gr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6DD2EC81-178A-875A-D9E1-F0D62E6223A7}"/>
                  </a:ext>
                </a:extLst>
              </p:cNvPr>
              <p:cNvSpPr txBox="1"/>
              <p:nvPr/>
            </p:nvSpPr>
            <p:spPr>
              <a:xfrm>
                <a:off x="1287416" y="2779636"/>
                <a:ext cx="4686300" cy="50905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f>
                        <m:fPr>
                          <m:ctrlPr>
                            <a:rPr lang="en-US" altLang="ko-KR" sz="1400" b="0" i="1" smtClean="0">
                              <a:latin typeface="Cambria Math" panose="02040503050406030204" pitchFamily="18" charset="0"/>
                            </a:rPr>
                          </m:ctrlPr>
                        </m:fPr>
                        <m:num>
                          <m:d>
                            <m:dPr>
                              <m:begChr m:val="|"/>
                              <m:endChr m:val="⟩"/>
                              <m:ctrlPr>
                                <a:rPr lang="en-US" altLang="ko-KR" sz="1400" b="0" i="1" smtClean="0">
                                  <a:latin typeface="Cambria Math" panose="02040503050406030204" pitchFamily="18" charset="0"/>
                                </a:rPr>
                              </m:ctrlPr>
                            </m:dPr>
                            <m:e>
                              <m:r>
                                <a:rPr lang="en-US" altLang="ko-KR" sz="1400" b="0" i="1" smtClean="0">
                                  <a:latin typeface="Cambria Math" panose="02040503050406030204" pitchFamily="18" charset="0"/>
                                </a:rPr>
                                <m:t>000</m:t>
                              </m:r>
                            </m:e>
                          </m:d>
                          <m:d>
                            <m:dPr>
                              <m:endChr m:val="⟩"/>
                              <m:ctrlPr>
                                <a:rPr lang="en-US" altLang="ko-KR" sz="1400" b="0" i="1" smtClean="0">
                                  <a:latin typeface="Cambria Math" panose="02040503050406030204" pitchFamily="18" charset="0"/>
                                </a:rPr>
                              </m:ctrlPr>
                            </m:dPr>
                            <m:e>
                              <m:r>
                                <a:rPr lang="en-US" altLang="ko-KR" sz="1400" b="0" i="1" smtClean="0">
                                  <a:latin typeface="Cambria Math" panose="02040503050406030204" pitchFamily="18" charset="0"/>
                                </a:rPr>
                                <m:t>𝛼</m:t>
                              </m:r>
                            </m:e>
                            <m:e>
                              <m:r>
                                <a:rPr lang="en-US" altLang="ko-KR" sz="1400" b="0" i="1" smtClean="0">
                                  <a:latin typeface="Cambria Math" panose="02040503050406030204" pitchFamily="18" charset="0"/>
                                </a:rPr>
                                <m:t>0</m:t>
                              </m:r>
                            </m:e>
                          </m:d>
                          <m:r>
                            <a:rPr lang="en-US" altLang="ko-KR" sz="1400" b="0" i="1" smtClean="0">
                              <a:latin typeface="Cambria Math" panose="02040503050406030204" pitchFamily="18" charset="0"/>
                            </a:rPr>
                            <m:t>+</m:t>
                          </m:r>
                          <m:r>
                            <a:rPr lang="en-US" altLang="ko-KR" sz="1400" b="0" i="1" smtClean="0">
                              <a:latin typeface="Cambria Math" panose="02040503050406030204" pitchFamily="18" charset="0"/>
                            </a:rPr>
                            <m:t>𝛽</m:t>
                          </m:r>
                          <m:r>
                            <a:rPr lang="en-US" altLang="ko-KR" sz="1400" b="0" i="1" smtClean="0">
                              <a:latin typeface="Cambria Math" panose="02040503050406030204" pitchFamily="18" charset="0"/>
                            </a:rPr>
                            <m:t>|1⟩)+|001⟩(</m:t>
                          </m:r>
                          <m:r>
                            <a:rPr lang="en-US" altLang="ko-KR" sz="1400" b="0" i="1" smtClean="0">
                              <a:latin typeface="Cambria Math" panose="02040503050406030204" pitchFamily="18" charset="0"/>
                            </a:rPr>
                            <m:t>𝛼</m:t>
                          </m:r>
                          <m:d>
                            <m:dPr>
                              <m:begChr m:val="|"/>
                              <m:endChr m:val="⟩"/>
                              <m:ctrlPr>
                                <a:rPr lang="en-US" altLang="ko-KR" sz="1400" b="0" i="1" smtClean="0">
                                  <a:latin typeface="Cambria Math" panose="02040503050406030204" pitchFamily="18" charset="0"/>
                                </a:rPr>
                              </m:ctrlPr>
                            </m:dPr>
                            <m:e>
                              <m:r>
                                <a:rPr lang="en-US" altLang="ko-KR" sz="1400" b="0" i="1" smtClean="0">
                                  <a:latin typeface="Cambria Math" panose="02040503050406030204" pitchFamily="18" charset="0"/>
                                </a:rPr>
                                <m:t>0</m:t>
                              </m:r>
                            </m:e>
                          </m:d>
                          <m:r>
                            <a:rPr lang="en-US" altLang="ko-KR" sz="1400" b="0" i="1" smtClean="0">
                              <a:latin typeface="Cambria Math" panose="02040503050406030204" pitchFamily="18" charset="0"/>
                            </a:rPr>
                            <m:t>−</m:t>
                          </m:r>
                          <m:r>
                            <a:rPr lang="en-US" altLang="ko-KR" sz="1400" b="0" i="1" smtClean="0">
                              <a:latin typeface="Cambria Math" panose="02040503050406030204" pitchFamily="18" charset="0"/>
                            </a:rPr>
                            <m:t>𝛽</m:t>
                          </m:r>
                          <m:r>
                            <a:rPr lang="en-US" altLang="ko-KR" sz="1400" b="0" i="1" smtClean="0">
                              <a:latin typeface="Cambria Math" panose="02040503050406030204" pitchFamily="18" charset="0"/>
                            </a:rPr>
                            <m:t>|1⟩)+|110⟩(</m:t>
                          </m:r>
                          <m:r>
                            <a:rPr lang="en-US" altLang="ko-KR" sz="1400" b="0" i="1" smtClean="0">
                              <a:latin typeface="Cambria Math" panose="02040503050406030204" pitchFamily="18" charset="0"/>
                            </a:rPr>
                            <m:t>𝛼</m:t>
                          </m:r>
                          <m:d>
                            <m:dPr>
                              <m:begChr m:val="|"/>
                              <m:endChr m:val="⟩"/>
                              <m:ctrlPr>
                                <a:rPr lang="en-US" altLang="ko-KR" sz="1400" b="0" i="1" smtClean="0">
                                  <a:latin typeface="Cambria Math" panose="02040503050406030204" pitchFamily="18" charset="0"/>
                                </a:rPr>
                              </m:ctrlPr>
                            </m:dPr>
                            <m:e>
                              <m:r>
                                <a:rPr lang="en-US" altLang="ko-KR" sz="1400" b="0" i="1" smtClean="0">
                                  <a:latin typeface="Cambria Math" panose="02040503050406030204" pitchFamily="18" charset="0"/>
                                </a:rPr>
                                <m:t>1</m:t>
                              </m:r>
                            </m:e>
                          </m:d>
                          <m:r>
                            <a:rPr lang="en-US" altLang="ko-KR" sz="1400" b="0" i="1" smtClean="0">
                              <a:latin typeface="Cambria Math" panose="02040503050406030204" pitchFamily="18" charset="0"/>
                            </a:rPr>
                            <m:t>+</m:t>
                          </m:r>
                          <m:r>
                            <a:rPr lang="en-US" altLang="ko-KR" sz="1400" b="0" i="1" smtClean="0">
                              <a:latin typeface="Cambria Math" panose="02040503050406030204" pitchFamily="18" charset="0"/>
                            </a:rPr>
                            <m:t>𝛽</m:t>
                          </m:r>
                          <m:r>
                            <a:rPr lang="en-US" altLang="ko-KR" sz="1400" b="0" i="1" smtClean="0">
                              <a:latin typeface="Cambria Math" panose="02040503050406030204" pitchFamily="18" charset="0"/>
                            </a:rPr>
                            <m:t>|0⟩)+|111⟩(</m:t>
                          </m:r>
                          <m:r>
                            <a:rPr lang="en-US" altLang="ko-KR" sz="1400" b="0" i="1" smtClean="0">
                              <a:latin typeface="Cambria Math" panose="02040503050406030204" pitchFamily="18" charset="0"/>
                            </a:rPr>
                            <m:t>𝛼</m:t>
                          </m:r>
                          <m:d>
                            <m:dPr>
                              <m:begChr m:val="|"/>
                              <m:endChr m:val="⟩"/>
                              <m:ctrlPr>
                                <a:rPr lang="en-US" altLang="ko-KR" sz="1400" b="0" i="1" smtClean="0">
                                  <a:latin typeface="Cambria Math" panose="02040503050406030204" pitchFamily="18" charset="0"/>
                                </a:rPr>
                              </m:ctrlPr>
                            </m:dPr>
                            <m:e>
                              <m:r>
                                <a:rPr lang="en-US" altLang="ko-KR" sz="1400" b="0" i="1" smtClean="0">
                                  <a:latin typeface="Cambria Math" panose="02040503050406030204" pitchFamily="18" charset="0"/>
                                </a:rPr>
                                <m:t>1</m:t>
                              </m:r>
                            </m:e>
                          </m:d>
                          <m:r>
                            <a:rPr lang="en-US" altLang="ko-KR" sz="1400" b="0" i="1" smtClean="0">
                              <a:latin typeface="Cambria Math" panose="02040503050406030204" pitchFamily="18" charset="0"/>
                            </a:rPr>
                            <m:t>−</m:t>
                          </m:r>
                          <m:r>
                            <a:rPr lang="en-US" altLang="ko-KR" sz="1400" b="0" i="1" smtClean="0">
                              <a:latin typeface="Cambria Math" panose="02040503050406030204" pitchFamily="18" charset="0"/>
                            </a:rPr>
                            <m:t>𝛽</m:t>
                          </m:r>
                          <m:r>
                            <a:rPr lang="en-US" altLang="ko-KR" sz="1400" b="0" i="1" smtClean="0">
                              <a:latin typeface="Cambria Math" panose="02040503050406030204" pitchFamily="18" charset="0"/>
                            </a:rPr>
                            <m:t>|0⟩)</m:t>
                          </m:r>
                        </m:num>
                        <m:den>
                          <m:r>
                            <a:rPr lang="en-US" altLang="ko-KR" sz="1400" b="0" i="1" smtClean="0">
                              <a:latin typeface="Cambria Math" panose="02040503050406030204" pitchFamily="18" charset="0"/>
                            </a:rPr>
                            <m:t>2</m:t>
                          </m:r>
                        </m:den>
                      </m:f>
                    </m:oMath>
                  </m:oMathPara>
                </a14:m>
                <a:endParaRPr lang="ko-Kore-KR" altLang="en-US" dirty="0"/>
              </a:p>
            </p:txBody>
          </p:sp>
        </mc:Choice>
        <mc:Fallback>
          <p:sp>
            <p:nvSpPr>
              <p:cNvPr id="26" name="TextBox 25">
                <a:extLst>
                  <a:ext uri="{FF2B5EF4-FFF2-40B4-BE49-F238E27FC236}">
                    <a16:creationId xmlns:a16="http://schemas.microsoft.com/office/drawing/2014/main" id="{6DD2EC81-178A-875A-D9E1-F0D62E6223A7}"/>
                  </a:ext>
                </a:extLst>
              </p:cNvPr>
              <p:cNvSpPr txBox="1">
                <a:spLocks noRot="1" noChangeAspect="1" noMove="1" noResize="1" noEditPoints="1" noAdjustHandles="1" noChangeArrowheads="1" noChangeShapeType="1" noTextEdit="1"/>
              </p:cNvSpPr>
              <p:nvPr/>
            </p:nvSpPr>
            <p:spPr>
              <a:xfrm>
                <a:off x="1287416" y="2779636"/>
                <a:ext cx="4686300" cy="509050"/>
              </a:xfrm>
              <a:prstGeom prst="rect">
                <a:avLst/>
              </a:prstGeom>
              <a:blipFill>
                <a:blip r:embed="rId6"/>
                <a:stretch>
                  <a:fillRect r="-39730" b="-4878"/>
                </a:stretch>
              </a:blipFill>
            </p:spPr>
            <p:txBody>
              <a:bodyPr/>
              <a:lstStyle/>
              <a:p>
                <a:r>
                  <a:rPr lang="ko-Kore-KR" altLang="en-US">
                    <a:noFill/>
                  </a:rPr>
                  <a:t> </a:t>
                </a:r>
              </a:p>
            </p:txBody>
          </p:sp>
        </mc:Fallback>
      </mc:AlternateContent>
      <p:sp>
        <p:nvSpPr>
          <p:cNvPr id="31" name="제목 3">
            <a:extLst>
              <a:ext uri="{FF2B5EF4-FFF2-40B4-BE49-F238E27FC236}">
                <a16:creationId xmlns:a16="http://schemas.microsoft.com/office/drawing/2014/main" id="{85339C6F-3D51-7652-AB11-88211A0CD087}"/>
              </a:ext>
            </a:extLst>
          </p:cNvPr>
          <p:cNvSpPr txBox="1">
            <a:spLocks/>
          </p:cNvSpPr>
          <p:nvPr/>
        </p:nvSpPr>
        <p:spPr>
          <a:xfrm>
            <a:off x="210312" y="201168"/>
            <a:ext cx="7592568" cy="1729232"/>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2800" b="0" i="0">
                <a:solidFill>
                  <a:schemeClr val="tx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a:lstStyle>
          <a:p>
            <a:pPr defTabSz="914400"/>
            <a:r>
              <a:rPr kumimoji="1" lang="en-US" altLang="ko-Kore-KR" kern="0" dirty="0"/>
              <a:t>One-Hop Bidirectional Quantum Transportation</a:t>
            </a:r>
            <a:endParaRPr kumimoji="1" lang="ko-Kore-KR" altLang="en-US" kern="0" dirty="0"/>
          </a:p>
        </p:txBody>
      </p:sp>
    </p:spTree>
    <p:extLst>
      <p:ext uri="{BB962C8B-B14F-4D97-AF65-F5344CB8AC3E}">
        <p14:creationId xmlns:p14="http://schemas.microsoft.com/office/powerpoint/2010/main" val="2015848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바닥글 개체 틀 1">
            <a:extLst>
              <a:ext uri="{FF2B5EF4-FFF2-40B4-BE49-F238E27FC236}">
                <a16:creationId xmlns:a16="http://schemas.microsoft.com/office/drawing/2014/main" id="{0B8F65CA-413F-4093-20F1-391533FB8968}"/>
              </a:ext>
            </a:extLst>
          </p:cNvPr>
          <p:cNvSpPr>
            <a:spLocks noGrp="1"/>
          </p:cNvSpPr>
          <p:nvPr>
            <p:ph type="ftr" sz="quarter" idx="10"/>
          </p:nvPr>
        </p:nvSpPr>
        <p:spPr/>
        <p:txBody>
          <a:bodyPr/>
          <a:lstStyle/>
          <a:p>
            <a:r>
              <a:rPr lang="en-US"/>
              <a:t>© 2020 IBM Corporation</a:t>
            </a:r>
            <a:endParaRPr lang="en-US" dirty="0"/>
          </a:p>
        </p:txBody>
      </p:sp>
      <p:sp>
        <p:nvSpPr>
          <p:cNvPr id="3" name="슬라이드 번호 개체 틀 2">
            <a:extLst>
              <a:ext uri="{FF2B5EF4-FFF2-40B4-BE49-F238E27FC236}">
                <a16:creationId xmlns:a16="http://schemas.microsoft.com/office/drawing/2014/main" id="{A99C5B44-A29A-0574-561E-B1135F70903D}"/>
              </a:ext>
            </a:extLst>
          </p:cNvPr>
          <p:cNvSpPr>
            <a:spLocks noGrp="1"/>
          </p:cNvSpPr>
          <p:nvPr>
            <p:ph type="sldNum" sz="quarter" idx="11"/>
          </p:nvPr>
        </p:nvSpPr>
        <p:spPr/>
        <p:txBody>
          <a:bodyPr/>
          <a:lstStyle/>
          <a:p>
            <a:fld id="{59395FB3-9C97-154F-86B2-7E381B951268}" type="slidenum">
              <a:rPr lang="en-US" smtClean="0"/>
              <a:pPr/>
              <a:t>18</a:t>
            </a:fld>
            <a:endParaRPr lang="en-US" dirty="0"/>
          </a:p>
        </p:txBody>
      </p:sp>
      <p:sp>
        <p:nvSpPr>
          <p:cNvPr id="17" name="TextBox 16">
            <a:extLst>
              <a:ext uri="{FF2B5EF4-FFF2-40B4-BE49-F238E27FC236}">
                <a16:creationId xmlns:a16="http://schemas.microsoft.com/office/drawing/2014/main" id="{AD271D68-57E5-4ED6-B260-9DD08EC9F274}"/>
              </a:ext>
            </a:extLst>
          </p:cNvPr>
          <p:cNvSpPr txBox="1"/>
          <p:nvPr/>
        </p:nvSpPr>
        <p:spPr>
          <a:xfrm>
            <a:off x="435497" y="826519"/>
            <a:ext cx="3077766" cy="478529"/>
          </a:xfrm>
          <a:prstGeom prst="rect">
            <a:avLst/>
          </a:prstGeom>
          <a:noFill/>
        </p:spPr>
        <p:txBody>
          <a:bodyPr wrap="none" lIns="0" tIns="0" rIns="0" bIns="0" rtlCol="0">
            <a:spAutoFit/>
          </a:bodyPr>
          <a:lstStyle/>
          <a:p>
            <a:pPr algn="l">
              <a:lnSpc>
                <a:spcPct val="110000"/>
              </a:lnSpc>
              <a:spcBef>
                <a:spcPts val="1100"/>
              </a:spcBef>
              <a:buClr>
                <a:srgbClr val="E0E0E0"/>
              </a:buClr>
              <a:buSzPct val="80000"/>
            </a:pPr>
            <a:r>
              <a:rPr kumimoji="1" lang="en-US" altLang="ko-Kore-KR" sz="3000" dirty="0">
                <a:solidFill>
                  <a:srgbClr val="FFCFE1"/>
                </a:solidFill>
                <a:latin typeface="IBM Plex Sans" charset="0"/>
                <a:ea typeface="IBM Plex Sans" charset="0"/>
                <a:cs typeface="IBM Plex Sans" charset="0"/>
              </a:rPr>
              <a:t>1</a:t>
            </a:r>
            <a:r>
              <a:rPr kumimoji="1" lang="en-US" altLang="ko-Kore-KR" sz="1400" dirty="0">
                <a:solidFill>
                  <a:srgbClr val="FFCFE1"/>
                </a:solidFill>
                <a:latin typeface="IBM Plex Sans" charset="0"/>
                <a:ea typeface="IBM Plex Sans" charset="0"/>
                <a:cs typeface="IBM Plex Sans" charset="0"/>
              </a:rPr>
              <a:t>   </a:t>
            </a:r>
            <a:r>
              <a:rPr kumimoji="1" lang="en-US" altLang="ko-Kore-KR" sz="2400" dirty="0">
                <a:solidFill>
                  <a:srgbClr val="FFCFE1"/>
                </a:solidFill>
                <a:latin typeface="IBM Plex Sans" charset="0"/>
                <a:ea typeface="IBM Plex Sans" charset="0"/>
                <a:cs typeface="IBM Plex Sans" charset="0"/>
              </a:rPr>
              <a:t>Prepare GHZ States</a:t>
            </a:r>
            <a:endParaRPr kumimoji="1" lang="ko-Kore-KR" altLang="en-US" sz="2400" dirty="0" err="1">
              <a:solidFill>
                <a:srgbClr val="FFCFE1"/>
              </a:solidFill>
              <a:latin typeface="IBM Plex Sans" charset="0"/>
              <a:ea typeface="IBM Plex Sans" charset="0"/>
              <a:cs typeface="IBM Plex Sans" charset="0"/>
            </a:endParaRPr>
          </a:p>
        </p:txBody>
      </p:sp>
      <p:pic>
        <p:nvPicPr>
          <p:cNvPr id="19" name="그림 18">
            <a:extLst>
              <a:ext uri="{FF2B5EF4-FFF2-40B4-BE49-F238E27FC236}">
                <a16:creationId xmlns:a16="http://schemas.microsoft.com/office/drawing/2014/main" id="{12BE8F8C-5C6F-B10E-8844-EB9DF326F5AD}"/>
              </a:ext>
            </a:extLst>
          </p:cNvPr>
          <p:cNvPicPr>
            <a:picLocks noChangeAspect="1"/>
          </p:cNvPicPr>
          <p:nvPr/>
        </p:nvPicPr>
        <p:blipFill>
          <a:blip r:embed="rId2"/>
          <a:stretch>
            <a:fillRect/>
          </a:stretch>
        </p:blipFill>
        <p:spPr>
          <a:xfrm>
            <a:off x="1048470" y="1555698"/>
            <a:ext cx="1851820" cy="2926334"/>
          </a:xfrm>
          <a:prstGeom prst="rect">
            <a:avLst/>
          </a:prstGeom>
        </p:spPr>
      </p:pic>
      <p:grpSp>
        <p:nvGrpSpPr>
          <p:cNvPr id="32" name="그룹 31">
            <a:extLst>
              <a:ext uri="{FF2B5EF4-FFF2-40B4-BE49-F238E27FC236}">
                <a16:creationId xmlns:a16="http://schemas.microsoft.com/office/drawing/2014/main" id="{ED49C9F6-160E-4359-0985-69EC0687CF29}"/>
              </a:ext>
            </a:extLst>
          </p:cNvPr>
          <p:cNvGrpSpPr/>
          <p:nvPr/>
        </p:nvGrpSpPr>
        <p:grpSpPr>
          <a:xfrm>
            <a:off x="3919327" y="1832442"/>
            <a:ext cx="4325471" cy="2372845"/>
            <a:chOff x="5373524" y="2931084"/>
            <a:chExt cx="4325471" cy="2372845"/>
          </a:xfrm>
        </p:grpSpPr>
        <p:grpSp>
          <p:nvGrpSpPr>
            <p:cNvPr id="20" name="그룹 19">
              <a:extLst>
                <a:ext uri="{FF2B5EF4-FFF2-40B4-BE49-F238E27FC236}">
                  <a16:creationId xmlns:a16="http://schemas.microsoft.com/office/drawing/2014/main" id="{17EA5947-5C93-00F3-C078-822C8FCB6302}"/>
                </a:ext>
              </a:extLst>
            </p:cNvPr>
            <p:cNvGrpSpPr/>
            <p:nvPr/>
          </p:nvGrpSpPr>
          <p:grpSpPr>
            <a:xfrm>
              <a:off x="5373524" y="2931084"/>
              <a:ext cx="3296771" cy="1443317"/>
              <a:chOff x="1409701" y="3881719"/>
              <a:chExt cx="3296771" cy="1443317"/>
            </a:xfrm>
          </p:grpSpPr>
          <p:sp>
            <p:nvSpPr>
              <p:cNvPr id="21" name="직각 삼각형 11">
                <a:extLst>
                  <a:ext uri="{FF2B5EF4-FFF2-40B4-BE49-F238E27FC236}">
                    <a16:creationId xmlns:a16="http://schemas.microsoft.com/office/drawing/2014/main" id="{12149294-AA2F-5DF7-A1D9-B5F974113878}"/>
                  </a:ext>
                </a:extLst>
              </p:cNvPr>
              <p:cNvSpPr/>
              <p:nvPr/>
            </p:nvSpPr>
            <p:spPr>
              <a:xfrm flipV="1">
                <a:off x="2438401" y="3881719"/>
                <a:ext cx="2268071" cy="1443317"/>
              </a:xfrm>
              <a:prstGeom prst="rtTriangl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타원 21">
                <a:extLst>
                  <a:ext uri="{FF2B5EF4-FFF2-40B4-BE49-F238E27FC236}">
                    <a16:creationId xmlns:a16="http://schemas.microsoft.com/office/drawing/2014/main" id="{C90DF27F-7435-6956-351B-16783A51B26F}"/>
                  </a:ext>
                </a:extLst>
              </p:cNvPr>
              <p:cNvSpPr/>
              <p:nvPr/>
            </p:nvSpPr>
            <p:spPr>
              <a:xfrm>
                <a:off x="1409701" y="4603378"/>
                <a:ext cx="708211" cy="708211"/>
              </a:xfrm>
              <a:prstGeom prst="ellipse">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23" name="그룹 22">
              <a:extLst>
                <a:ext uri="{FF2B5EF4-FFF2-40B4-BE49-F238E27FC236}">
                  <a16:creationId xmlns:a16="http://schemas.microsoft.com/office/drawing/2014/main" id="{DB1ACB4B-0314-026A-24DA-DC4BD8440077}"/>
                </a:ext>
              </a:extLst>
            </p:cNvPr>
            <p:cNvGrpSpPr/>
            <p:nvPr/>
          </p:nvGrpSpPr>
          <p:grpSpPr>
            <a:xfrm rot="10800000">
              <a:off x="6402224" y="3787679"/>
              <a:ext cx="3296771" cy="1443317"/>
              <a:chOff x="1409701" y="3881719"/>
              <a:chExt cx="3296771" cy="1443317"/>
            </a:xfrm>
          </p:grpSpPr>
          <p:sp>
            <p:nvSpPr>
              <p:cNvPr id="26" name="직각 삼각형 15">
                <a:extLst>
                  <a:ext uri="{FF2B5EF4-FFF2-40B4-BE49-F238E27FC236}">
                    <a16:creationId xmlns:a16="http://schemas.microsoft.com/office/drawing/2014/main" id="{F03DC1F8-2FB9-0EDF-0D55-B4A6C241FA15}"/>
                  </a:ext>
                </a:extLst>
              </p:cNvPr>
              <p:cNvSpPr/>
              <p:nvPr/>
            </p:nvSpPr>
            <p:spPr>
              <a:xfrm flipV="1">
                <a:off x="2438401" y="3881719"/>
                <a:ext cx="2268071" cy="1443317"/>
              </a:xfrm>
              <a:prstGeom prst="rtTriangl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타원 26">
                <a:extLst>
                  <a:ext uri="{FF2B5EF4-FFF2-40B4-BE49-F238E27FC236}">
                    <a16:creationId xmlns:a16="http://schemas.microsoft.com/office/drawing/2014/main" id="{ED8D11DA-1AA9-FB1E-B53D-B34A0ACFA3EE}"/>
                  </a:ext>
                </a:extLst>
              </p:cNvPr>
              <p:cNvSpPr/>
              <p:nvPr/>
            </p:nvSpPr>
            <p:spPr>
              <a:xfrm>
                <a:off x="1409701" y="4603378"/>
                <a:ext cx="708211" cy="708211"/>
              </a:xfrm>
              <a:prstGeom prst="ellipse">
                <a:avLst/>
              </a:prstGeom>
              <a:solidFill>
                <a:schemeClr val="accent4">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28" name="TextBox 27">
              <a:extLst>
                <a:ext uri="{FF2B5EF4-FFF2-40B4-BE49-F238E27FC236}">
                  <a16:creationId xmlns:a16="http://schemas.microsoft.com/office/drawing/2014/main" id="{651C6407-7C56-52C5-7268-40918650668B}"/>
                </a:ext>
              </a:extLst>
            </p:cNvPr>
            <p:cNvSpPr txBox="1"/>
            <p:nvPr/>
          </p:nvSpPr>
          <p:spPr>
            <a:xfrm>
              <a:off x="5536711" y="3739684"/>
              <a:ext cx="381836" cy="523220"/>
            </a:xfrm>
            <a:prstGeom prst="rect">
              <a:avLst/>
            </a:prstGeom>
            <a:noFill/>
          </p:spPr>
          <p:txBody>
            <a:bodyPr wrap="none" rtlCol="0">
              <a:spAutoFit/>
            </a:bodyPr>
            <a:lstStyle/>
            <a:p>
              <a:r>
                <a:rPr lang="en-US" altLang="ko-KR" sz="2800" dirty="0">
                  <a:latin typeface="Consolas" panose="020B0609020204030204" pitchFamily="49" charset="0"/>
                </a:rPr>
                <a:t>0</a:t>
              </a:r>
              <a:endParaRPr lang="ko-KR" altLang="en-US" sz="2800" dirty="0">
                <a:latin typeface="Consolas" panose="020B0609020204030204" pitchFamily="49" charset="0"/>
              </a:endParaRPr>
            </a:p>
          </p:txBody>
        </p:sp>
        <p:sp>
          <p:nvSpPr>
            <p:cNvPr id="29" name="TextBox 28">
              <a:extLst>
                <a:ext uri="{FF2B5EF4-FFF2-40B4-BE49-F238E27FC236}">
                  <a16:creationId xmlns:a16="http://schemas.microsoft.com/office/drawing/2014/main" id="{5A3697C0-D1F1-E0D8-4823-A6017640FE32}"/>
                </a:ext>
              </a:extLst>
            </p:cNvPr>
            <p:cNvSpPr txBox="1"/>
            <p:nvPr/>
          </p:nvSpPr>
          <p:spPr>
            <a:xfrm>
              <a:off x="9153971" y="3893621"/>
              <a:ext cx="381836" cy="523220"/>
            </a:xfrm>
            <a:prstGeom prst="rect">
              <a:avLst/>
            </a:prstGeom>
            <a:noFill/>
          </p:spPr>
          <p:txBody>
            <a:bodyPr wrap="none" rtlCol="0">
              <a:spAutoFit/>
            </a:bodyPr>
            <a:lstStyle/>
            <a:p>
              <a:r>
                <a:rPr lang="en-US" altLang="ko-KR" sz="2800" dirty="0">
                  <a:latin typeface="Consolas" panose="020B0609020204030204" pitchFamily="49" charset="0"/>
                </a:rPr>
                <a:t>7</a:t>
              </a:r>
              <a:endParaRPr lang="ko-KR" altLang="en-US" sz="2800" dirty="0">
                <a:latin typeface="Consolas" panose="020B0609020204030204" pitchFamily="49" charset="0"/>
              </a:endParaRPr>
            </a:p>
          </p:txBody>
        </p:sp>
        <p:sp>
          <p:nvSpPr>
            <p:cNvPr id="30" name="TextBox 29">
              <a:extLst>
                <a:ext uri="{FF2B5EF4-FFF2-40B4-BE49-F238E27FC236}">
                  <a16:creationId xmlns:a16="http://schemas.microsoft.com/office/drawing/2014/main" id="{0BD43221-6A09-F56D-88D6-318210B5D7DC}"/>
                </a:ext>
              </a:extLst>
            </p:cNvPr>
            <p:cNvSpPr txBox="1"/>
            <p:nvPr/>
          </p:nvSpPr>
          <p:spPr>
            <a:xfrm>
              <a:off x="6402224" y="2935240"/>
              <a:ext cx="381836" cy="2246769"/>
            </a:xfrm>
            <a:prstGeom prst="rect">
              <a:avLst/>
            </a:prstGeom>
            <a:noFill/>
          </p:spPr>
          <p:txBody>
            <a:bodyPr wrap="none" rtlCol="0">
              <a:spAutoFit/>
            </a:bodyPr>
            <a:lstStyle/>
            <a:p>
              <a:r>
                <a:rPr lang="en-US" altLang="ko-KR" sz="2800" dirty="0">
                  <a:latin typeface="Consolas" panose="020B0609020204030204" pitchFamily="49" charset="0"/>
                </a:rPr>
                <a:t>1</a:t>
              </a:r>
            </a:p>
            <a:p>
              <a:endParaRPr lang="en-US" altLang="ko-KR" sz="2400" dirty="0">
                <a:latin typeface="Consolas" panose="020B0609020204030204" pitchFamily="49" charset="0"/>
              </a:endParaRPr>
            </a:p>
            <a:p>
              <a:r>
                <a:rPr lang="en-US" altLang="ko-KR" sz="2800" dirty="0">
                  <a:latin typeface="Consolas" panose="020B0609020204030204" pitchFamily="49" charset="0"/>
                </a:rPr>
                <a:t>2</a:t>
              </a:r>
            </a:p>
            <a:p>
              <a:endParaRPr lang="en-US" altLang="ko-KR" sz="2800" dirty="0">
                <a:latin typeface="Consolas" panose="020B0609020204030204" pitchFamily="49" charset="0"/>
              </a:endParaRPr>
            </a:p>
            <a:p>
              <a:r>
                <a:rPr lang="en-US" altLang="ko-KR" sz="2800" dirty="0">
                  <a:latin typeface="Consolas" panose="020B0609020204030204" pitchFamily="49" charset="0"/>
                </a:rPr>
                <a:t>3</a:t>
              </a:r>
              <a:endParaRPr lang="ko-KR" altLang="en-US" sz="2800" dirty="0">
                <a:latin typeface="Consolas" panose="020B0609020204030204" pitchFamily="49" charset="0"/>
              </a:endParaRPr>
            </a:p>
          </p:txBody>
        </p:sp>
        <p:sp>
          <p:nvSpPr>
            <p:cNvPr id="31" name="TextBox 30">
              <a:extLst>
                <a:ext uri="{FF2B5EF4-FFF2-40B4-BE49-F238E27FC236}">
                  <a16:creationId xmlns:a16="http://schemas.microsoft.com/office/drawing/2014/main" id="{BEE04AA7-46CD-2085-7DAB-402683B09104}"/>
                </a:ext>
              </a:extLst>
            </p:cNvPr>
            <p:cNvSpPr txBox="1"/>
            <p:nvPr/>
          </p:nvSpPr>
          <p:spPr>
            <a:xfrm>
              <a:off x="8257786" y="3057160"/>
              <a:ext cx="381836" cy="2246769"/>
            </a:xfrm>
            <a:prstGeom prst="rect">
              <a:avLst/>
            </a:prstGeom>
            <a:noFill/>
          </p:spPr>
          <p:txBody>
            <a:bodyPr wrap="none" rtlCol="0">
              <a:spAutoFit/>
            </a:bodyPr>
            <a:lstStyle/>
            <a:p>
              <a:r>
                <a:rPr lang="en-US" altLang="ko-KR" sz="2800" dirty="0">
                  <a:latin typeface="Consolas" panose="020B0609020204030204" pitchFamily="49" charset="0"/>
                </a:rPr>
                <a:t>4</a:t>
              </a:r>
            </a:p>
            <a:p>
              <a:endParaRPr lang="en-US" altLang="ko-KR" sz="2800" dirty="0">
                <a:latin typeface="Consolas" panose="020B0609020204030204" pitchFamily="49" charset="0"/>
              </a:endParaRPr>
            </a:p>
            <a:p>
              <a:r>
                <a:rPr lang="en-US" altLang="ko-KR" sz="2800" dirty="0">
                  <a:latin typeface="Consolas" panose="020B0609020204030204" pitchFamily="49" charset="0"/>
                </a:rPr>
                <a:t>5</a:t>
              </a:r>
            </a:p>
            <a:p>
              <a:endParaRPr lang="en-US" altLang="ko-KR" sz="2800" dirty="0">
                <a:latin typeface="Consolas" panose="020B0609020204030204" pitchFamily="49" charset="0"/>
              </a:endParaRPr>
            </a:p>
            <a:p>
              <a:r>
                <a:rPr lang="en-US" altLang="ko-KR" sz="2800" dirty="0">
                  <a:latin typeface="Consolas" panose="020B0609020204030204" pitchFamily="49" charset="0"/>
                </a:rPr>
                <a:t>6</a:t>
              </a:r>
              <a:endParaRPr lang="ko-KR" altLang="en-US" sz="2800" dirty="0">
                <a:latin typeface="Consolas" panose="020B0609020204030204" pitchFamily="49" charset="0"/>
              </a:endParaRPr>
            </a:p>
          </p:txBody>
        </p:sp>
      </p:grpSp>
      <p:sp>
        <p:nvSpPr>
          <p:cNvPr id="35" name="제목 3">
            <a:extLst>
              <a:ext uri="{FF2B5EF4-FFF2-40B4-BE49-F238E27FC236}">
                <a16:creationId xmlns:a16="http://schemas.microsoft.com/office/drawing/2014/main" id="{6099BE89-052B-C0A3-3B16-40D38E6A6904}"/>
              </a:ext>
            </a:extLst>
          </p:cNvPr>
          <p:cNvSpPr txBox="1">
            <a:spLocks/>
          </p:cNvSpPr>
          <p:nvPr/>
        </p:nvSpPr>
        <p:spPr>
          <a:xfrm>
            <a:off x="210312" y="201168"/>
            <a:ext cx="7592568" cy="1729232"/>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2800" b="0" i="0">
                <a:solidFill>
                  <a:schemeClr val="tx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a:lstStyle>
          <a:p>
            <a:pPr defTabSz="914400"/>
            <a:r>
              <a:rPr kumimoji="1" lang="en-US" altLang="ko-Kore-KR" kern="0" dirty="0"/>
              <a:t>Procedures</a:t>
            </a:r>
            <a:endParaRPr kumimoji="1" lang="ko-Kore-KR" altLang="en-US" kern="0" dirty="0"/>
          </a:p>
        </p:txBody>
      </p:sp>
    </p:spTree>
    <p:extLst>
      <p:ext uri="{BB962C8B-B14F-4D97-AF65-F5344CB8AC3E}">
        <p14:creationId xmlns:p14="http://schemas.microsoft.com/office/powerpoint/2010/main" val="68198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바닥글 개체 틀 1">
            <a:extLst>
              <a:ext uri="{FF2B5EF4-FFF2-40B4-BE49-F238E27FC236}">
                <a16:creationId xmlns:a16="http://schemas.microsoft.com/office/drawing/2014/main" id="{0B8F65CA-413F-4093-20F1-391533FB8968}"/>
              </a:ext>
            </a:extLst>
          </p:cNvPr>
          <p:cNvSpPr>
            <a:spLocks noGrp="1"/>
          </p:cNvSpPr>
          <p:nvPr>
            <p:ph type="ftr" sz="quarter" idx="10"/>
          </p:nvPr>
        </p:nvSpPr>
        <p:spPr/>
        <p:txBody>
          <a:bodyPr/>
          <a:lstStyle/>
          <a:p>
            <a:r>
              <a:rPr lang="en-US"/>
              <a:t>© 2020 IBM Corporation</a:t>
            </a:r>
            <a:endParaRPr lang="en-US" dirty="0"/>
          </a:p>
        </p:txBody>
      </p:sp>
      <p:sp>
        <p:nvSpPr>
          <p:cNvPr id="3" name="슬라이드 번호 개체 틀 2">
            <a:extLst>
              <a:ext uri="{FF2B5EF4-FFF2-40B4-BE49-F238E27FC236}">
                <a16:creationId xmlns:a16="http://schemas.microsoft.com/office/drawing/2014/main" id="{A99C5B44-A29A-0574-561E-B1135F70903D}"/>
              </a:ext>
            </a:extLst>
          </p:cNvPr>
          <p:cNvSpPr>
            <a:spLocks noGrp="1"/>
          </p:cNvSpPr>
          <p:nvPr>
            <p:ph type="sldNum" sz="quarter" idx="11"/>
          </p:nvPr>
        </p:nvSpPr>
        <p:spPr/>
        <p:txBody>
          <a:bodyPr/>
          <a:lstStyle/>
          <a:p>
            <a:fld id="{59395FB3-9C97-154F-86B2-7E381B951268}" type="slidenum">
              <a:rPr lang="en-US" smtClean="0"/>
              <a:pPr/>
              <a:t>19</a:t>
            </a:fld>
            <a:endParaRPr lang="en-US" dirty="0"/>
          </a:p>
        </p:txBody>
      </p:sp>
      <p:sp>
        <p:nvSpPr>
          <p:cNvPr id="17" name="TextBox 16">
            <a:extLst>
              <a:ext uri="{FF2B5EF4-FFF2-40B4-BE49-F238E27FC236}">
                <a16:creationId xmlns:a16="http://schemas.microsoft.com/office/drawing/2014/main" id="{AD271D68-57E5-4ED6-B260-9DD08EC9F274}"/>
              </a:ext>
            </a:extLst>
          </p:cNvPr>
          <p:cNvSpPr txBox="1"/>
          <p:nvPr/>
        </p:nvSpPr>
        <p:spPr>
          <a:xfrm>
            <a:off x="435497" y="826519"/>
            <a:ext cx="7939674" cy="478529"/>
          </a:xfrm>
          <a:prstGeom prst="rect">
            <a:avLst/>
          </a:prstGeom>
          <a:noFill/>
        </p:spPr>
        <p:txBody>
          <a:bodyPr wrap="none" lIns="0" tIns="0" rIns="0" bIns="0" rtlCol="0">
            <a:spAutoFit/>
          </a:bodyPr>
          <a:lstStyle/>
          <a:p>
            <a:pPr algn="l">
              <a:lnSpc>
                <a:spcPct val="110000"/>
              </a:lnSpc>
              <a:spcBef>
                <a:spcPts val="1100"/>
              </a:spcBef>
              <a:buClr>
                <a:srgbClr val="E0E0E0"/>
              </a:buClr>
              <a:buSzPct val="80000"/>
            </a:pPr>
            <a:r>
              <a:rPr kumimoji="1" lang="en-US" altLang="ko-Kore-KR" sz="3000" dirty="0">
                <a:solidFill>
                  <a:srgbClr val="92EEEE"/>
                </a:solidFill>
                <a:latin typeface="IBM Plex Sans" charset="0"/>
                <a:ea typeface="IBM Plex Sans" charset="0"/>
                <a:cs typeface="IBM Plex Sans" charset="0"/>
              </a:rPr>
              <a:t>2</a:t>
            </a:r>
            <a:r>
              <a:rPr kumimoji="1" lang="en-US" altLang="ko-Kore-KR" sz="1400" dirty="0">
                <a:solidFill>
                  <a:srgbClr val="92EEEE"/>
                </a:solidFill>
                <a:latin typeface="IBM Plex Sans" charset="0"/>
                <a:ea typeface="IBM Plex Sans" charset="0"/>
                <a:cs typeface="IBM Plex Sans" charset="0"/>
              </a:rPr>
              <a:t>   </a:t>
            </a:r>
            <a:r>
              <a:rPr kumimoji="1" lang="en-US" altLang="ko-Kore-KR" sz="2400" dirty="0">
                <a:solidFill>
                  <a:srgbClr val="92EEEE"/>
                </a:solidFill>
                <a:latin typeface="IBM Plex Sans" charset="0"/>
                <a:ea typeface="IBM Plex Sans" charset="0"/>
                <a:cs typeface="IBM Plex Sans" charset="0"/>
              </a:rPr>
              <a:t>Transfer Information to the Next Qubit with GHZ</a:t>
            </a:r>
            <a:r>
              <a:rPr kumimoji="1" lang="en-US" altLang="ko-Kore-KR" sz="2400" baseline="30000" dirty="0">
                <a:solidFill>
                  <a:srgbClr val="92EEEE"/>
                </a:solidFill>
                <a:latin typeface="IBM Plex Sans" charset="0"/>
                <a:ea typeface="IBM Plex Sans" charset="0"/>
                <a:cs typeface="IBM Plex Sans" charset="0"/>
              </a:rPr>
              <a:t>-1</a:t>
            </a:r>
            <a:r>
              <a:rPr kumimoji="1" lang="en-US" altLang="ko-Kore-KR" sz="2400" dirty="0">
                <a:solidFill>
                  <a:srgbClr val="92EEEE"/>
                </a:solidFill>
                <a:latin typeface="IBM Plex Sans" charset="0"/>
                <a:ea typeface="IBM Plex Sans" charset="0"/>
                <a:cs typeface="IBM Plex Sans" charset="0"/>
              </a:rPr>
              <a:t> Gate</a:t>
            </a:r>
            <a:endParaRPr kumimoji="1" lang="ko-Kore-KR" altLang="en-US" sz="2400" dirty="0" err="1">
              <a:solidFill>
                <a:srgbClr val="92EEEE"/>
              </a:solidFill>
              <a:latin typeface="IBM Plex Sans" charset="0"/>
              <a:ea typeface="IBM Plex Sans" charset="0"/>
              <a:cs typeface="IBM Plex Sans" charset="0"/>
            </a:endParaRPr>
          </a:p>
        </p:txBody>
      </p:sp>
      <p:pic>
        <p:nvPicPr>
          <p:cNvPr id="5" name="그림 4">
            <a:extLst>
              <a:ext uri="{FF2B5EF4-FFF2-40B4-BE49-F238E27FC236}">
                <a16:creationId xmlns:a16="http://schemas.microsoft.com/office/drawing/2014/main" id="{2D28E7AD-0786-A48C-E006-58502353DD71}"/>
              </a:ext>
            </a:extLst>
          </p:cNvPr>
          <p:cNvPicPr>
            <a:picLocks noChangeAspect="1"/>
          </p:cNvPicPr>
          <p:nvPr/>
        </p:nvPicPr>
        <p:blipFill>
          <a:blip r:embed="rId2"/>
          <a:stretch>
            <a:fillRect/>
          </a:stretch>
        </p:blipFill>
        <p:spPr>
          <a:xfrm>
            <a:off x="1037441" y="1571097"/>
            <a:ext cx="1463128" cy="2910265"/>
          </a:xfrm>
          <a:prstGeom prst="rect">
            <a:avLst/>
          </a:prstGeom>
        </p:spPr>
      </p:pic>
      <p:grpSp>
        <p:nvGrpSpPr>
          <p:cNvPr id="24" name="그룹 23">
            <a:extLst>
              <a:ext uri="{FF2B5EF4-FFF2-40B4-BE49-F238E27FC236}">
                <a16:creationId xmlns:a16="http://schemas.microsoft.com/office/drawing/2014/main" id="{5546C2C5-2B34-E675-B23E-AA54EE315184}"/>
              </a:ext>
            </a:extLst>
          </p:cNvPr>
          <p:cNvGrpSpPr/>
          <p:nvPr/>
        </p:nvGrpSpPr>
        <p:grpSpPr>
          <a:xfrm>
            <a:off x="3168946" y="1787813"/>
            <a:ext cx="5681124" cy="2429455"/>
            <a:chOff x="4700566" y="2835447"/>
            <a:chExt cx="5681124" cy="2429455"/>
          </a:xfrm>
        </p:grpSpPr>
        <p:grpSp>
          <p:nvGrpSpPr>
            <p:cNvPr id="6" name="그룹 5">
              <a:extLst>
                <a:ext uri="{FF2B5EF4-FFF2-40B4-BE49-F238E27FC236}">
                  <a16:creationId xmlns:a16="http://schemas.microsoft.com/office/drawing/2014/main" id="{E6B50291-F4CD-4A21-1430-C163D4B2CD5A}"/>
                </a:ext>
              </a:extLst>
            </p:cNvPr>
            <p:cNvGrpSpPr/>
            <p:nvPr/>
          </p:nvGrpSpPr>
          <p:grpSpPr>
            <a:xfrm>
              <a:off x="5373524" y="2931084"/>
              <a:ext cx="3296771" cy="1443317"/>
              <a:chOff x="1409701" y="3881719"/>
              <a:chExt cx="3296771" cy="1443317"/>
            </a:xfrm>
          </p:grpSpPr>
          <p:sp>
            <p:nvSpPr>
              <p:cNvPr id="7" name="직각 삼각형 11">
                <a:extLst>
                  <a:ext uri="{FF2B5EF4-FFF2-40B4-BE49-F238E27FC236}">
                    <a16:creationId xmlns:a16="http://schemas.microsoft.com/office/drawing/2014/main" id="{C51118ED-EAD2-38AD-2A01-8F8746AA4374}"/>
                  </a:ext>
                </a:extLst>
              </p:cNvPr>
              <p:cNvSpPr/>
              <p:nvPr/>
            </p:nvSpPr>
            <p:spPr>
              <a:xfrm flipV="1">
                <a:off x="2438401" y="3881719"/>
                <a:ext cx="2268071" cy="1443317"/>
              </a:xfrm>
              <a:prstGeom prst="rtTriangl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타원 7">
                <a:extLst>
                  <a:ext uri="{FF2B5EF4-FFF2-40B4-BE49-F238E27FC236}">
                    <a16:creationId xmlns:a16="http://schemas.microsoft.com/office/drawing/2014/main" id="{5EB4E1DD-8FF4-BD44-D42F-0FE0F4FBC6A7}"/>
                  </a:ext>
                </a:extLst>
              </p:cNvPr>
              <p:cNvSpPr/>
              <p:nvPr/>
            </p:nvSpPr>
            <p:spPr>
              <a:xfrm>
                <a:off x="1409701" y="4603378"/>
                <a:ext cx="708211" cy="708211"/>
              </a:xfrm>
              <a:prstGeom prst="ellipse">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9" name="그룹 8">
              <a:extLst>
                <a:ext uri="{FF2B5EF4-FFF2-40B4-BE49-F238E27FC236}">
                  <a16:creationId xmlns:a16="http://schemas.microsoft.com/office/drawing/2014/main" id="{7AD052CB-1648-FE57-DACE-60E7F488D916}"/>
                </a:ext>
              </a:extLst>
            </p:cNvPr>
            <p:cNvGrpSpPr/>
            <p:nvPr/>
          </p:nvGrpSpPr>
          <p:grpSpPr>
            <a:xfrm rot="10800000">
              <a:off x="6402224" y="3787679"/>
              <a:ext cx="3296771" cy="1443317"/>
              <a:chOff x="1409701" y="3881719"/>
              <a:chExt cx="3296771" cy="1443317"/>
            </a:xfrm>
          </p:grpSpPr>
          <p:sp>
            <p:nvSpPr>
              <p:cNvPr id="10" name="직각 삼각형 15">
                <a:extLst>
                  <a:ext uri="{FF2B5EF4-FFF2-40B4-BE49-F238E27FC236}">
                    <a16:creationId xmlns:a16="http://schemas.microsoft.com/office/drawing/2014/main" id="{4EC0E8F4-60BF-47FA-533B-524BFED92386}"/>
                  </a:ext>
                </a:extLst>
              </p:cNvPr>
              <p:cNvSpPr/>
              <p:nvPr/>
            </p:nvSpPr>
            <p:spPr>
              <a:xfrm flipV="1">
                <a:off x="2438401" y="3881719"/>
                <a:ext cx="2268071" cy="1443317"/>
              </a:xfrm>
              <a:prstGeom prst="rtTriangle">
                <a:avLst/>
              </a:prstGeom>
              <a:solidFill>
                <a:schemeClr val="accent4">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타원 10">
                <a:extLst>
                  <a:ext uri="{FF2B5EF4-FFF2-40B4-BE49-F238E27FC236}">
                    <a16:creationId xmlns:a16="http://schemas.microsoft.com/office/drawing/2014/main" id="{C200B22F-736D-1D87-C80A-C9BCEFEEE835}"/>
                  </a:ext>
                </a:extLst>
              </p:cNvPr>
              <p:cNvSpPr/>
              <p:nvPr/>
            </p:nvSpPr>
            <p:spPr>
              <a:xfrm>
                <a:off x="1409701" y="4603378"/>
                <a:ext cx="708211" cy="708211"/>
              </a:xfrm>
              <a:prstGeom prst="ellipse">
                <a:avLst/>
              </a:prstGeom>
              <a:solidFill>
                <a:schemeClr val="accent4">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2" name="TextBox 11">
              <a:extLst>
                <a:ext uri="{FF2B5EF4-FFF2-40B4-BE49-F238E27FC236}">
                  <a16:creationId xmlns:a16="http://schemas.microsoft.com/office/drawing/2014/main" id="{494904AA-2CF1-1F33-4397-C467143C7381}"/>
                </a:ext>
              </a:extLst>
            </p:cNvPr>
            <p:cNvSpPr txBox="1"/>
            <p:nvPr/>
          </p:nvSpPr>
          <p:spPr>
            <a:xfrm>
              <a:off x="5536711" y="3739684"/>
              <a:ext cx="381836" cy="523220"/>
            </a:xfrm>
            <a:prstGeom prst="rect">
              <a:avLst/>
            </a:prstGeom>
            <a:noFill/>
          </p:spPr>
          <p:txBody>
            <a:bodyPr wrap="none" rtlCol="0">
              <a:spAutoFit/>
            </a:bodyPr>
            <a:lstStyle/>
            <a:p>
              <a:r>
                <a:rPr lang="en-US" altLang="ko-KR" sz="2800" dirty="0">
                  <a:latin typeface="Consolas" panose="020B0609020204030204" pitchFamily="49" charset="0"/>
                </a:rPr>
                <a:t>0</a:t>
              </a:r>
              <a:endParaRPr lang="ko-KR" altLang="en-US" sz="2800" dirty="0">
                <a:latin typeface="Consolas" panose="020B0609020204030204" pitchFamily="49" charset="0"/>
              </a:endParaRPr>
            </a:p>
          </p:txBody>
        </p:sp>
        <p:sp>
          <p:nvSpPr>
            <p:cNvPr id="13" name="TextBox 12">
              <a:extLst>
                <a:ext uri="{FF2B5EF4-FFF2-40B4-BE49-F238E27FC236}">
                  <a16:creationId xmlns:a16="http://schemas.microsoft.com/office/drawing/2014/main" id="{BA463E8D-0773-DD46-BAB3-8A9C9C119F80}"/>
                </a:ext>
              </a:extLst>
            </p:cNvPr>
            <p:cNvSpPr txBox="1"/>
            <p:nvPr/>
          </p:nvSpPr>
          <p:spPr>
            <a:xfrm>
              <a:off x="9153971" y="3893621"/>
              <a:ext cx="381836" cy="523220"/>
            </a:xfrm>
            <a:prstGeom prst="rect">
              <a:avLst/>
            </a:prstGeom>
            <a:noFill/>
          </p:spPr>
          <p:txBody>
            <a:bodyPr wrap="none" rtlCol="0">
              <a:spAutoFit/>
            </a:bodyPr>
            <a:lstStyle/>
            <a:p>
              <a:r>
                <a:rPr lang="en-US" altLang="ko-KR" sz="2800" dirty="0">
                  <a:latin typeface="Consolas" panose="020B0609020204030204" pitchFamily="49" charset="0"/>
                </a:rPr>
                <a:t>7</a:t>
              </a:r>
              <a:endParaRPr lang="ko-KR" altLang="en-US" sz="2800" dirty="0">
                <a:latin typeface="Consolas" panose="020B0609020204030204" pitchFamily="49" charset="0"/>
              </a:endParaRPr>
            </a:p>
          </p:txBody>
        </p:sp>
        <p:sp>
          <p:nvSpPr>
            <p:cNvPr id="14" name="TextBox 13">
              <a:extLst>
                <a:ext uri="{FF2B5EF4-FFF2-40B4-BE49-F238E27FC236}">
                  <a16:creationId xmlns:a16="http://schemas.microsoft.com/office/drawing/2014/main" id="{B9AB998B-B3E7-3182-DA38-0D48070FD048}"/>
                </a:ext>
              </a:extLst>
            </p:cNvPr>
            <p:cNvSpPr txBox="1"/>
            <p:nvPr/>
          </p:nvSpPr>
          <p:spPr>
            <a:xfrm>
              <a:off x="6402224" y="2973340"/>
              <a:ext cx="381836" cy="2246769"/>
            </a:xfrm>
            <a:prstGeom prst="rect">
              <a:avLst/>
            </a:prstGeom>
            <a:noFill/>
          </p:spPr>
          <p:txBody>
            <a:bodyPr wrap="none" rtlCol="0">
              <a:spAutoFit/>
            </a:bodyPr>
            <a:lstStyle/>
            <a:p>
              <a:r>
                <a:rPr lang="en-US" altLang="ko-KR" sz="2800" dirty="0">
                  <a:latin typeface="Consolas" panose="020B0609020204030204" pitchFamily="49" charset="0"/>
                </a:rPr>
                <a:t>1</a:t>
              </a:r>
            </a:p>
            <a:p>
              <a:endParaRPr lang="en-US" altLang="ko-KR" sz="2800" dirty="0">
                <a:latin typeface="Consolas" panose="020B0609020204030204" pitchFamily="49" charset="0"/>
              </a:endParaRPr>
            </a:p>
            <a:p>
              <a:r>
                <a:rPr lang="en-US" altLang="ko-KR" sz="2800" dirty="0">
                  <a:latin typeface="Consolas" panose="020B0609020204030204" pitchFamily="49" charset="0"/>
                </a:rPr>
                <a:t>2</a:t>
              </a:r>
            </a:p>
            <a:p>
              <a:endParaRPr lang="en-US" altLang="ko-KR" sz="2800" dirty="0">
                <a:latin typeface="Consolas" panose="020B0609020204030204" pitchFamily="49" charset="0"/>
              </a:endParaRPr>
            </a:p>
            <a:p>
              <a:r>
                <a:rPr lang="en-US" altLang="ko-KR" sz="2800" dirty="0">
                  <a:latin typeface="Consolas" panose="020B0609020204030204" pitchFamily="49" charset="0"/>
                </a:rPr>
                <a:t>3</a:t>
              </a:r>
              <a:endParaRPr lang="ko-KR" altLang="en-US" sz="2800" dirty="0">
                <a:latin typeface="Consolas" panose="020B0609020204030204" pitchFamily="49" charset="0"/>
              </a:endParaRPr>
            </a:p>
          </p:txBody>
        </p:sp>
        <p:sp>
          <p:nvSpPr>
            <p:cNvPr id="15" name="TextBox 14">
              <a:extLst>
                <a:ext uri="{FF2B5EF4-FFF2-40B4-BE49-F238E27FC236}">
                  <a16:creationId xmlns:a16="http://schemas.microsoft.com/office/drawing/2014/main" id="{872DEE9A-8BB2-91B4-624F-2C682DEA113B}"/>
                </a:ext>
              </a:extLst>
            </p:cNvPr>
            <p:cNvSpPr txBox="1"/>
            <p:nvPr/>
          </p:nvSpPr>
          <p:spPr>
            <a:xfrm>
              <a:off x="8257786" y="2973340"/>
              <a:ext cx="381836" cy="2246769"/>
            </a:xfrm>
            <a:prstGeom prst="rect">
              <a:avLst/>
            </a:prstGeom>
            <a:noFill/>
          </p:spPr>
          <p:txBody>
            <a:bodyPr wrap="none" rtlCol="0">
              <a:spAutoFit/>
            </a:bodyPr>
            <a:lstStyle/>
            <a:p>
              <a:r>
                <a:rPr lang="en-US" altLang="ko-KR" sz="2800" dirty="0">
                  <a:latin typeface="Consolas" panose="020B0609020204030204" pitchFamily="49" charset="0"/>
                </a:rPr>
                <a:t>4</a:t>
              </a:r>
            </a:p>
            <a:p>
              <a:endParaRPr lang="en-US" altLang="ko-KR" sz="2800" dirty="0">
                <a:latin typeface="Consolas" panose="020B0609020204030204" pitchFamily="49" charset="0"/>
              </a:endParaRPr>
            </a:p>
            <a:p>
              <a:r>
                <a:rPr lang="en-US" altLang="ko-KR" sz="2800" dirty="0">
                  <a:latin typeface="Consolas" panose="020B0609020204030204" pitchFamily="49" charset="0"/>
                </a:rPr>
                <a:t>5</a:t>
              </a:r>
            </a:p>
            <a:p>
              <a:endParaRPr lang="en-US" altLang="ko-KR" sz="2800" dirty="0">
                <a:latin typeface="Consolas" panose="020B0609020204030204" pitchFamily="49" charset="0"/>
              </a:endParaRPr>
            </a:p>
            <a:p>
              <a:r>
                <a:rPr lang="en-US" altLang="ko-KR" sz="2800" dirty="0">
                  <a:latin typeface="Consolas" panose="020B0609020204030204" pitchFamily="49" charset="0"/>
                </a:rPr>
                <a:t>6</a:t>
              </a:r>
              <a:endParaRPr lang="ko-KR" altLang="en-US" sz="2800" dirty="0">
                <a:latin typeface="Consolas" panose="020B0609020204030204" pitchFamily="49" charset="0"/>
              </a:endParaRPr>
            </a:p>
          </p:txBody>
        </p:sp>
        <p:sp>
          <p:nvSpPr>
            <p:cNvPr id="16" name="직각 삼각형 5">
              <a:extLst>
                <a:ext uri="{FF2B5EF4-FFF2-40B4-BE49-F238E27FC236}">
                  <a16:creationId xmlns:a16="http://schemas.microsoft.com/office/drawing/2014/main" id="{0B7748B5-02D2-60D6-D4CF-921C6C900B7B}"/>
                </a:ext>
              </a:extLst>
            </p:cNvPr>
            <p:cNvSpPr/>
            <p:nvPr/>
          </p:nvSpPr>
          <p:spPr>
            <a:xfrm rot="10800000" flipV="1">
              <a:off x="4700566" y="2835447"/>
              <a:ext cx="2178422" cy="1427457"/>
            </a:xfrm>
            <a:prstGeom prst="rtTriangle">
              <a:avLst/>
            </a:prstGeom>
            <a:noFill/>
            <a:ln w="28575">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각 삼각형 6">
              <a:extLst>
                <a:ext uri="{FF2B5EF4-FFF2-40B4-BE49-F238E27FC236}">
                  <a16:creationId xmlns:a16="http://schemas.microsoft.com/office/drawing/2014/main" id="{B6A7C54A-FF28-E819-2F43-CAEF2CF47217}"/>
                </a:ext>
              </a:extLst>
            </p:cNvPr>
            <p:cNvSpPr/>
            <p:nvPr/>
          </p:nvSpPr>
          <p:spPr>
            <a:xfrm flipV="1">
              <a:off x="8203268" y="3837445"/>
              <a:ext cx="2178422" cy="1427457"/>
            </a:xfrm>
            <a:prstGeom prst="rtTriangle">
              <a:avLst/>
            </a:prstGeom>
            <a:noFill/>
            <a:ln w="28575">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6" name="제목 3">
            <a:extLst>
              <a:ext uri="{FF2B5EF4-FFF2-40B4-BE49-F238E27FC236}">
                <a16:creationId xmlns:a16="http://schemas.microsoft.com/office/drawing/2014/main" id="{05AD1B46-AD43-3FB0-6016-536C73DF4BDC}"/>
              </a:ext>
            </a:extLst>
          </p:cNvPr>
          <p:cNvSpPr txBox="1">
            <a:spLocks/>
          </p:cNvSpPr>
          <p:nvPr/>
        </p:nvSpPr>
        <p:spPr>
          <a:xfrm>
            <a:off x="210312" y="201168"/>
            <a:ext cx="7592568" cy="1729232"/>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2800" b="0" i="0">
                <a:solidFill>
                  <a:schemeClr val="tx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a:lstStyle>
          <a:p>
            <a:pPr defTabSz="914400"/>
            <a:r>
              <a:rPr kumimoji="1" lang="en-US" altLang="ko-Kore-KR" kern="0" dirty="0"/>
              <a:t>Procedures</a:t>
            </a:r>
            <a:endParaRPr kumimoji="1" lang="ko-Kore-KR" altLang="en-US" kern="0" dirty="0"/>
          </a:p>
        </p:txBody>
      </p:sp>
    </p:spTree>
    <p:extLst>
      <p:ext uri="{BB962C8B-B14F-4D97-AF65-F5344CB8AC3E}">
        <p14:creationId xmlns:p14="http://schemas.microsoft.com/office/powerpoint/2010/main" val="4147283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002D9C51-9D6C-2AED-A977-4E3C228B6A98}"/>
              </a:ext>
            </a:extLst>
          </p:cNvPr>
          <p:cNvSpPr>
            <a:spLocks noGrp="1"/>
          </p:cNvSpPr>
          <p:nvPr>
            <p:ph sz="quarter" idx="12"/>
          </p:nvPr>
        </p:nvSpPr>
        <p:spPr>
          <a:xfrm>
            <a:off x="0" y="823500"/>
            <a:ext cx="9144000" cy="1440000"/>
          </a:xfrm>
        </p:spPr>
        <p:txBody>
          <a:bodyPr anchor="ctr"/>
          <a:lstStyle/>
          <a:p>
            <a:pPr algn="r">
              <a:lnSpc>
                <a:spcPct val="100000"/>
              </a:lnSpc>
            </a:pPr>
            <a:r>
              <a:rPr kumimoji="1" lang="en-US" altLang="ko-Kore-KR" sz="2000" dirty="0"/>
              <a:t>Build and run a GHZ state on an Real Quantum Hardware </a:t>
            </a:r>
          </a:p>
          <a:p>
            <a:pPr algn="r">
              <a:lnSpc>
                <a:spcPct val="100000"/>
              </a:lnSpc>
            </a:pPr>
            <a:r>
              <a:rPr kumimoji="1" lang="en-US" altLang="ko-Kore-KR" sz="2000" dirty="0"/>
              <a:t>Apply Readout Error Mitigation </a:t>
            </a:r>
          </a:p>
          <a:p>
            <a:pPr algn="r">
              <a:lnSpc>
                <a:spcPct val="100000"/>
              </a:lnSpc>
            </a:pPr>
            <a:r>
              <a:rPr kumimoji="1" lang="en-US" altLang="ko-Kore-KR" sz="2000" dirty="0"/>
              <a:t>Implement Quantum Communication Scheme</a:t>
            </a:r>
          </a:p>
        </p:txBody>
      </p:sp>
      <p:sp>
        <p:nvSpPr>
          <p:cNvPr id="3" name="내용 개체 틀 2">
            <a:extLst>
              <a:ext uri="{FF2B5EF4-FFF2-40B4-BE49-F238E27FC236}">
                <a16:creationId xmlns:a16="http://schemas.microsoft.com/office/drawing/2014/main" id="{3DC9CAEE-E41C-43F4-DC0C-76555B046219}"/>
              </a:ext>
            </a:extLst>
          </p:cNvPr>
          <p:cNvSpPr>
            <a:spLocks noGrp="1"/>
          </p:cNvSpPr>
          <p:nvPr>
            <p:ph sz="quarter" idx="13"/>
          </p:nvPr>
        </p:nvSpPr>
        <p:spPr>
          <a:xfrm>
            <a:off x="0" y="2263500"/>
            <a:ext cx="9144000" cy="1440000"/>
          </a:xfrm>
        </p:spPr>
        <p:txBody>
          <a:bodyPr anchor="ctr"/>
          <a:lstStyle/>
          <a:p>
            <a:pPr algn="r">
              <a:lnSpc>
                <a:spcPct val="100000"/>
              </a:lnSpc>
            </a:pPr>
            <a:r>
              <a:rPr kumimoji="1" lang="en-US" altLang="ko-Kore-KR" sz="2000" dirty="0"/>
              <a:t>Improve GHZ circuit with Pulse-level Calibration</a:t>
            </a:r>
          </a:p>
          <a:p>
            <a:pPr algn="r">
              <a:lnSpc>
                <a:spcPct val="100000"/>
              </a:lnSpc>
            </a:pPr>
            <a:r>
              <a:rPr kumimoji="1" lang="en-US" altLang="ko-Kore-KR" sz="2000" dirty="0"/>
              <a:t>Optimize Pulse Parameters</a:t>
            </a:r>
          </a:p>
        </p:txBody>
      </p:sp>
      <p:sp>
        <p:nvSpPr>
          <p:cNvPr id="4" name="내용 개체 틀 3">
            <a:extLst>
              <a:ext uri="{FF2B5EF4-FFF2-40B4-BE49-F238E27FC236}">
                <a16:creationId xmlns:a16="http://schemas.microsoft.com/office/drawing/2014/main" id="{A13AFAB2-26B9-0AC3-34DC-651EBB6D22B2}"/>
              </a:ext>
            </a:extLst>
          </p:cNvPr>
          <p:cNvSpPr>
            <a:spLocks noGrp="1"/>
          </p:cNvSpPr>
          <p:nvPr>
            <p:ph sz="quarter" idx="14"/>
          </p:nvPr>
        </p:nvSpPr>
        <p:spPr>
          <a:xfrm>
            <a:off x="0" y="3703500"/>
            <a:ext cx="9144000" cy="1440000"/>
          </a:xfrm>
        </p:spPr>
        <p:txBody>
          <a:bodyPr anchor="ctr"/>
          <a:lstStyle/>
          <a:p>
            <a:pPr algn="r">
              <a:lnSpc>
                <a:spcPct val="100000"/>
              </a:lnSpc>
            </a:pPr>
            <a:r>
              <a:rPr kumimoji="1" lang="en-US" altLang="ko-Kore-KR" sz="2000" dirty="0"/>
              <a:t>Perform Zero-noise Extrapolation </a:t>
            </a:r>
          </a:p>
          <a:p>
            <a:pPr algn="r">
              <a:lnSpc>
                <a:spcPct val="100000"/>
              </a:lnSpc>
            </a:pPr>
            <a:r>
              <a:rPr kumimoji="1" lang="en-US" altLang="ko-Kore-KR" sz="2000" dirty="0"/>
              <a:t>Calibrate DRAG pulse and Rotary term</a:t>
            </a:r>
            <a:endParaRPr kumimoji="1" lang="ko-Kore-KR" altLang="en-US" sz="2000" dirty="0"/>
          </a:p>
        </p:txBody>
      </p:sp>
      <p:sp>
        <p:nvSpPr>
          <p:cNvPr id="5" name="슬라이드 번호 개체 틀 4">
            <a:extLst>
              <a:ext uri="{FF2B5EF4-FFF2-40B4-BE49-F238E27FC236}">
                <a16:creationId xmlns:a16="http://schemas.microsoft.com/office/drawing/2014/main" id="{34138CE5-0EF7-D7FF-0296-E7E4FD2749AF}"/>
              </a:ext>
            </a:extLst>
          </p:cNvPr>
          <p:cNvSpPr>
            <a:spLocks noGrp="1"/>
          </p:cNvSpPr>
          <p:nvPr>
            <p:ph type="sldNum" sz="quarter" idx="11"/>
          </p:nvPr>
        </p:nvSpPr>
        <p:spPr/>
        <p:txBody>
          <a:bodyPr/>
          <a:lstStyle/>
          <a:p>
            <a:fld id="{59395FB3-9C97-154F-86B2-7E381B951268}" type="slidenum">
              <a:rPr lang="en-US" smtClean="0"/>
              <a:pPr/>
              <a:t>2</a:t>
            </a:fld>
            <a:endParaRPr lang="en-US" dirty="0"/>
          </a:p>
        </p:txBody>
      </p:sp>
      <p:sp>
        <p:nvSpPr>
          <p:cNvPr id="6" name="바닥글 개체 틀 5">
            <a:extLst>
              <a:ext uri="{FF2B5EF4-FFF2-40B4-BE49-F238E27FC236}">
                <a16:creationId xmlns:a16="http://schemas.microsoft.com/office/drawing/2014/main" id="{973439B5-D7E4-7897-EE30-C0C1B5B9A147}"/>
              </a:ext>
            </a:extLst>
          </p:cNvPr>
          <p:cNvSpPr>
            <a:spLocks noGrp="1"/>
          </p:cNvSpPr>
          <p:nvPr>
            <p:ph type="ftr" sz="quarter" idx="10"/>
          </p:nvPr>
        </p:nvSpPr>
        <p:spPr/>
        <p:txBody>
          <a:bodyPr/>
          <a:lstStyle/>
          <a:p>
            <a:r>
              <a:rPr lang="en-US" dirty="0"/>
              <a:t>© 2020 IBM Corporation</a:t>
            </a:r>
          </a:p>
        </p:txBody>
      </p:sp>
      <p:sp>
        <p:nvSpPr>
          <p:cNvPr id="7" name="제목 2">
            <a:extLst>
              <a:ext uri="{FF2B5EF4-FFF2-40B4-BE49-F238E27FC236}">
                <a16:creationId xmlns:a16="http://schemas.microsoft.com/office/drawing/2014/main" id="{B681827E-6A1C-2365-4721-0A073CDA1A3D}"/>
              </a:ext>
            </a:extLst>
          </p:cNvPr>
          <p:cNvSpPr txBox="1">
            <a:spLocks/>
          </p:cNvSpPr>
          <p:nvPr/>
        </p:nvSpPr>
        <p:spPr>
          <a:xfrm>
            <a:off x="210312" y="201170"/>
            <a:ext cx="4142232" cy="363606"/>
          </a:xfrm>
          <a:prstGeom prst="rect">
            <a:avLst/>
          </a:prstGeom>
        </p:spPr>
        <p:txBody>
          <a:bodyPr/>
          <a:lstStyle>
            <a:lvl1pPr algn="l" rtl="0" eaLnBrk="1" fontAlgn="base" hangingPunct="1">
              <a:lnSpc>
                <a:spcPct val="90000"/>
              </a:lnSpc>
              <a:spcBef>
                <a:spcPct val="0"/>
              </a:spcBef>
              <a:spcAft>
                <a:spcPct val="0"/>
              </a:spcAft>
              <a:defRPr sz="2800" b="0" i="0">
                <a:solidFill>
                  <a:schemeClr val="tx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a:lstStyle>
          <a:p>
            <a:pPr defTabSz="914400"/>
            <a:r>
              <a:rPr kumimoji="1" lang="en-US" altLang="ko-Kore-KR" sz="3200" kern="0" dirty="0"/>
              <a:t>Problem Statements</a:t>
            </a:r>
            <a:endParaRPr kumimoji="1" lang="ko-Kore-KR" altLang="en-US" sz="3200" kern="0" dirty="0"/>
          </a:p>
        </p:txBody>
      </p:sp>
      <p:sp>
        <p:nvSpPr>
          <p:cNvPr id="8" name="TextBox 7">
            <a:extLst>
              <a:ext uri="{FF2B5EF4-FFF2-40B4-BE49-F238E27FC236}">
                <a16:creationId xmlns:a16="http://schemas.microsoft.com/office/drawing/2014/main" id="{2022E89E-C4A6-46B4-3CC4-21B588EA4786}"/>
              </a:ext>
            </a:extLst>
          </p:cNvPr>
          <p:cNvSpPr txBox="1"/>
          <p:nvPr/>
        </p:nvSpPr>
        <p:spPr>
          <a:xfrm>
            <a:off x="507492" y="1110374"/>
            <a:ext cx="384721" cy="797526"/>
          </a:xfrm>
          <a:prstGeom prst="rect">
            <a:avLst/>
          </a:prstGeom>
          <a:noFill/>
        </p:spPr>
        <p:txBody>
          <a:bodyPr wrap="none" lIns="0" tIns="0" rIns="0" bIns="0" rtlCol="0">
            <a:spAutoFit/>
          </a:bodyPr>
          <a:lstStyle/>
          <a:p>
            <a:pPr algn="l">
              <a:lnSpc>
                <a:spcPct val="110000"/>
              </a:lnSpc>
              <a:spcBef>
                <a:spcPts val="1100"/>
              </a:spcBef>
              <a:buClr>
                <a:srgbClr val="E0E0E0"/>
              </a:buClr>
              <a:buSzPct val="80000"/>
            </a:pPr>
            <a:r>
              <a:rPr kumimoji="1" lang="en-US" altLang="ko-Kore-KR" sz="5000" dirty="0">
                <a:latin typeface="IBM Plex Sans" charset="0"/>
                <a:ea typeface="IBM Plex Sans" charset="0"/>
                <a:cs typeface="IBM Plex Sans" charset="0"/>
              </a:rPr>
              <a:t>1</a:t>
            </a:r>
            <a:endParaRPr kumimoji="1" lang="ko-Kore-KR" altLang="en-US" sz="5000" dirty="0" err="1">
              <a:latin typeface="IBM Plex Sans" charset="0"/>
              <a:ea typeface="IBM Plex Sans" charset="0"/>
              <a:cs typeface="IBM Plex Sans" charset="0"/>
            </a:endParaRPr>
          </a:p>
        </p:txBody>
      </p:sp>
      <p:sp>
        <p:nvSpPr>
          <p:cNvPr id="9" name="TextBox 8">
            <a:extLst>
              <a:ext uri="{FF2B5EF4-FFF2-40B4-BE49-F238E27FC236}">
                <a16:creationId xmlns:a16="http://schemas.microsoft.com/office/drawing/2014/main" id="{37B127DF-0514-9466-3F35-DDBBBAC1C34A}"/>
              </a:ext>
            </a:extLst>
          </p:cNvPr>
          <p:cNvSpPr txBox="1"/>
          <p:nvPr/>
        </p:nvSpPr>
        <p:spPr>
          <a:xfrm>
            <a:off x="507492" y="2550374"/>
            <a:ext cx="384721" cy="797526"/>
          </a:xfrm>
          <a:prstGeom prst="rect">
            <a:avLst/>
          </a:prstGeom>
          <a:noFill/>
        </p:spPr>
        <p:txBody>
          <a:bodyPr wrap="none" lIns="0" tIns="0" rIns="0" bIns="0" rtlCol="0">
            <a:spAutoFit/>
          </a:bodyPr>
          <a:lstStyle/>
          <a:p>
            <a:pPr algn="l">
              <a:lnSpc>
                <a:spcPct val="110000"/>
              </a:lnSpc>
              <a:spcBef>
                <a:spcPts val="1100"/>
              </a:spcBef>
              <a:buClr>
                <a:srgbClr val="E0E0E0"/>
              </a:buClr>
              <a:buSzPct val="80000"/>
            </a:pPr>
            <a:r>
              <a:rPr kumimoji="1" lang="en-US" altLang="ko-Kore-KR" sz="5000" dirty="0">
                <a:latin typeface="IBM Plex Sans" charset="0"/>
                <a:ea typeface="IBM Plex Sans" charset="0"/>
                <a:cs typeface="IBM Plex Sans" charset="0"/>
              </a:rPr>
              <a:t>2</a:t>
            </a:r>
            <a:endParaRPr kumimoji="1" lang="ko-Kore-KR" altLang="en-US" sz="5000" dirty="0" err="1">
              <a:latin typeface="IBM Plex Sans" charset="0"/>
              <a:ea typeface="IBM Plex Sans" charset="0"/>
              <a:cs typeface="IBM Plex Sans" charset="0"/>
            </a:endParaRPr>
          </a:p>
        </p:txBody>
      </p:sp>
      <p:sp>
        <p:nvSpPr>
          <p:cNvPr id="10" name="TextBox 9">
            <a:extLst>
              <a:ext uri="{FF2B5EF4-FFF2-40B4-BE49-F238E27FC236}">
                <a16:creationId xmlns:a16="http://schemas.microsoft.com/office/drawing/2014/main" id="{BEE2FAEA-9D5D-0AC8-160A-732C30FF2B92}"/>
              </a:ext>
            </a:extLst>
          </p:cNvPr>
          <p:cNvSpPr txBox="1"/>
          <p:nvPr/>
        </p:nvSpPr>
        <p:spPr>
          <a:xfrm>
            <a:off x="507492" y="3990374"/>
            <a:ext cx="384721" cy="797526"/>
          </a:xfrm>
          <a:prstGeom prst="rect">
            <a:avLst/>
          </a:prstGeom>
          <a:noFill/>
        </p:spPr>
        <p:txBody>
          <a:bodyPr wrap="none" lIns="0" tIns="0" rIns="0" bIns="0" rtlCol="0">
            <a:spAutoFit/>
          </a:bodyPr>
          <a:lstStyle/>
          <a:p>
            <a:pPr algn="l">
              <a:lnSpc>
                <a:spcPct val="110000"/>
              </a:lnSpc>
              <a:spcBef>
                <a:spcPts val="1100"/>
              </a:spcBef>
              <a:buClr>
                <a:srgbClr val="E0E0E0"/>
              </a:buClr>
              <a:buSzPct val="80000"/>
            </a:pPr>
            <a:r>
              <a:rPr kumimoji="1" lang="en-US" altLang="ko-Kore-KR" sz="5000" dirty="0">
                <a:latin typeface="IBM Plex Sans" charset="0"/>
                <a:ea typeface="IBM Plex Sans" charset="0"/>
                <a:cs typeface="IBM Plex Sans" charset="0"/>
              </a:rPr>
              <a:t>3</a:t>
            </a:r>
            <a:endParaRPr kumimoji="1" lang="ko-Kore-KR" altLang="en-US" sz="5000" dirty="0" err="1">
              <a:latin typeface="IBM Plex Sans" charset="0"/>
              <a:ea typeface="IBM Plex Sans" charset="0"/>
              <a:cs typeface="IBM Plex Sans" charset="0"/>
            </a:endParaRPr>
          </a:p>
        </p:txBody>
      </p:sp>
    </p:spTree>
    <p:extLst>
      <p:ext uri="{BB962C8B-B14F-4D97-AF65-F5344CB8AC3E}">
        <p14:creationId xmlns:p14="http://schemas.microsoft.com/office/powerpoint/2010/main" val="1263756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바닥글 개체 틀 1">
            <a:extLst>
              <a:ext uri="{FF2B5EF4-FFF2-40B4-BE49-F238E27FC236}">
                <a16:creationId xmlns:a16="http://schemas.microsoft.com/office/drawing/2014/main" id="{0B8F65CA-413F-4093-20F1-391533FB8968}"/>
              </a:ext>
            </a:extLst>
          </p:cNvPr>
          <p:cNvSpPr>
            <a:spLocks noGrp="1"/>
          </p:cNvSpPr>
          <p:nvPr>
            <p:ph type="ftr" sz="quarter" idx="10"/>
          </p:nvPr>
        </p:nvSpPr>
        <p:spPr/>
        <p:txBody>
          <a:bodyPr/>
          <a:lstStyle/>
          <a:p>
            <a:r>
              <a:rPr lang="en-US"/>
              <a:t>© 2020 IBM Corporation</a:t>
            </a:r>
            <a:endParaRPr lang="en-US" dirty="0"/>
          </a:p>
        </p:txBody>
      </p:sp>
      <p:sp>
        <p:nvSpPr>
          <p:cNvPr id="3" name="슬라이드 번호 개체 틀 2">
            <a:extLst>
              <a:ext uri="{FF2B5EF4-FFF2-40B4-BE49-F238E27FC236}">
                <a16:creationId xmlns:a16="http://schemas.microsoft.com/office/drawing/2014/main" id="{A99C5B44-A29A-0574-561E-B1135F70903D}"/>
              </a:ext>
            </a:extLst>
          </p:cNvPr>
          <p:cNvSpPr>
            <a:spLocks noGrp="1"/>
          </p:cNvSpPr>
          <p:nvPr>
            <p:ph type="sldNum" sz="quarter" idx="11"/>
          </p:nvPr>
        </p:nvSpPr>
        <p:spPr/>
        <p:txBody>
          <a:bodyPr/>
          <a:lstStyle/>
          <a:p>
            <a:fld id="{59395FB3-9C97-154F-86B2-7E381B951268}" type="slidenum">
              <a:rPr lang="en-US" smtClean="0"/>
              <a:pPr/>
              <a:t>20</a:t>
            </a:fld>
            <a:endParaRPr lang="en-US" dirty="0"/>
          </a:p>
        </p:txBody>
      </p:sp>
      <p:sp>
        <p:nvSpPr>
          <p:cNvPr id="4" name="제목 3">
            <a:extLst>
              <a:ext uri="{FF2B5EF4-FFF2-40B4-BE49-F238E27FC236}">
                <a16:creationId xmlns:a16="http://schemas.microsoft.com/office/drawing/2014/main" id="{0560EFD7-1708-EB44-A0EF-12EBB9FCB559}"/>
              </a:ext>
            </a:extLst>
          </p:cNvPr>
          <p:cNvSpPr>
            <a:spLocks noGrp="1"/>
          </p:cNvSpPr>
          <p:nvPr>
            <p:ph type="title"/>
          </p:nvPr>
        </p:nvSpPr>
        <p:spPr>
          <a:xfrm>
            <a:off x="210312" y="201168"/>
            <a:ext cx="7196328" cy="1729232"/>
          </a:xfrm>
        </p:spPr>
        <p:txBody>
          <a:bodyPr/>
          <a:lstStyle/>
          <a:p>
            <a:r>
              <a:rPr kumimoji="1" lang="en-US" altLang="ko-Kore-KR" dirty="0"/>
              <a:t>Procedures</a:t>
            </a:r>
            <a:endParaRPr kumimoji="1" lang="ko-Kore-KR" altLang="en-US" dirty="0"/>
          </a:p>
        </p:txBody>
      </p:sp>
      <p:sp>
        <p:nvSpPr>
          <p:cNvPr id="17" name="TextBox 16">
            <a:extLst>
              <a:ext uri="{FF2B5EF4-FFF2-40B4-BE49-F238E27FC236}">
                <a16:creationId xmlns:a16="http://schemas.microsoft.com/office/drawing/2014/main" id="{AD271D68-57E5-4ED6-B260-9DD08EC9F274}"/>
              </a:ext>
            </a:extLst>
          </p:cNvPr>
          <p:cNvSpPr txBox="1"/>
          <p:nvPr/>
        </p:nvSpPr>
        <p:spPr>
          <a:xfrm>
            <a:off x="435497" y="826519"/>
            <a:ext cx="6721392" cy="478529"/>
          </a:xfrm>
          <a:prstGeom prst="rect">
            <a:avLst/>
          </a:prstGeom>
          <a:noFill/>
        </p:spPr>
        <p:txBody>
          <a:bodyPr wrap="none" lIns="0" tIns="0" rIns="0" bIns="0" rtlCol="0">
            <a:spAutoFit/>
          </a:bodyPr>
          <a:lstStyle/>
          <a:p>
            <a:pPr algn="l">
              <a:lnSpc>
                <a:spcPct val="110000"/>
              </a:lnSpc>
              <a:spcBef>
                <a:spcPts val="1100"/>
              </a:spcBef>
              <a:buClr>
                <a:srgbClr val="E0E0E0"/>
              </a:buClr>
              <a:buSzPct val="80000"/>
            </a:pPr>
            <a:r>
              <a:rPr kumimoji="1" lang="en-US" altLang="ko-Kore-KR" sz="3000" dirty="0">
                <a:solidFill>
                  <a:srgbClr val="C9DEFF"/>
                </a:solidFill>
                <a:latin typeface="IBM Plex Sans" charset="0"/>
                <a:ea typeface="IBM Plex Sans" charset="0"/>
                <a:cs typeface="IBM Plex Sans" charset="0"/>
              </a:rPr>
              <a:t>3</a:t>
            </a:r>
            <a:r>
              <a:rPr kumimoji="1" lang="en-US" altLang="ko-Kore-KR" sz="1400" dirty="0">
                <a:solidFill>
                  <a:srgbClr val="C9DEFF"/>
                </a:solidFill>
                <a:latin typeface="IBM Plex Sans" charset="0"/>
                <a:ea typeface="IBM Plex Sans" charset="0"/>
                <a:cs typeface="IBM Plex Sans" charset="0"/>
              </a:rPr>
              <a:t>   </a:t>
            </a:r>
            <a:r>
              <a:rPr kumimoji="1" lang="en-US" altLang="ko-Kore-KR" sz="2400" dirty="0">
                <a:solidFill>
                  <a:srgbClr val="C9DEFF"/>
                </a:solidFill>
                <a:latin typeface="IBM Plex Sans" charset="0"/>
                <a:ea typeface="IBM Plex Sans" charset="0"/>
                <a:cs typeface="IBM Plex Sans" charset="0"/>
              </a:rPr>
              <a:t>Measurement: Transfer the Entire Information</a:t>
            </a:r>
            <a:endParaRPr kumimoji="1" lang="ko-Kore-KR" altLang="en-US" sz="2400" dirty="0" err="1">
              <a:solidFill>
                <a:srgbClr val="C9DEFF"/>
              </a:solidFill>
              <a:latin typeface="IBM Plex Sans" charset="0"/>
              <a:ea typeface="IBM Plex Sans" charset="0"/>
              <a:cs typeface="IBM Plex Sans" charset="0"/>
            </a:endParaRPr>
          </a:p>
        </p:txBody>
      </p:sp>
      <p:pic>
        <p:nvPicPr>
          <p:cNvPr id="19" name="그림 18">
            <a:extLst>
              <a:ext uri="{FF2B5EF4-FFF2-40B4-BE49-F238E27FC236}">
                <a16:creationId xmlns:a16="http://schemas.microsoft.com/office/drawing/2014/main" id="{D0F4B0DC-2575-E578-790E-D728650F27FE}"/>
              </a:ext>
            </a:extLst>
          </p:cNvPr>
          <p:cNvPicPr>
            <a:picLocks noChangeAspect="1"/>
          </p:cNvPicPr>
          <p:nvPr/>
        </p:nvPicPr>
        <p:blipFill>
          <a:blip r:embed="rId2"/>
          <a:stretch>
            <a:fillRect/>
          </a:stretch>
        </p:blipFill>
        <p:spPr>
          <a:xfrm>
            <a:off x="1037745" y="1449154"/>
            <a:ext cx="1660360" cy="3199872"/>
          </a:xfrm>
          <a:prstGeom prst="rect">
            <a:avLst/>
          </a:prstGeom>
        </p:spPr>
      </p:pic>
      <p:grpSp>
        <p:nvGrpSpPr>
          <p:cNvPr id="27" name="그룹 26">
            <a:extLst>
              <a:ext uri="{FF2B5EF4-FFF2-40B4-BE49-F238E27FC236}">
                <a16:creationId xmlns:a16="http://schemas.microsoft.com/office/drawing/2014/main" id="{A4FFAC32-01D4-1F04-AA85-1C7037699BB6}"/>
              </a:ext>
            </a:extLst>
          </p:cNvPr>
          <p:cNvGrpSpPr/>
          <p:nvPr/>
        </p:nvGrpSpPr>
        <p:grpSpPr>
          <a:xfrm>
            <a:off x="3283246" y="1726874"/>
            <a:ext cx="4941984" cy="2644432"/>
            <a:chOff x="4982506" y="2720789"/>
            <a:chExt cx="4941984" cy="2644432"/>
          </a:xfrm>
        </p:grpSpPr>
        <p:sp>
          <p:nvSpPr>
            <p:cNvPr id="20" name="타원 19">
              <a:extLst>
                <a:ext uri="{FF2B5EF4-FFF2-40B4-BE49-F238E27FC236}">
                  <a16:creationId xmlns:a16="http://schemas.microsoft.com/office/drawing/2014/main" id="{9FEBC8F5-7091-DEEF-C745-CD006E7D2F45}"/>
                </a:ext>
              </a:extLst>
            </p:cNvPr>
            <p:cNvSpPr/>
            <p:nvPr/>
          </p:nvSpPr>
          <p:spPr>
            <a:xfrm>
              <a:off x="7495057" y="2720789"/>
              <a:ext cx="708211" cy="708211"/>
            </a:xfrm>
            <a:prstGeom prst="ellipse">
              <a:avLst/>
            </a:prstGeom>
            <a:solidFill>
              <a:schemeClr val="accent4">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타원 20">
              <a:extLst>
                <a:ext uri="{FF2B5EF4-FFF2-40B4-BE49-F238E27FC236}">
                  <a16:creationId xmlns:a16="http://schemas.microsoft.com/office/drawing/2014/main" id="{987DAAA4-4035-1B15-1451-81141131C1E2}"/>
                </a:ext>
              </a:extLst>
            </p:cNvPr>
            <p:cNvSpPr/>
            <p:nvPr/>
          </p:nvSpPr>
          <p:spPr>
            <a:xfrm rot="10800000">
              <a:off x="6615904" y="4657010"/>
              <a:ext cx="708211" cy="708211"/>
            </a:xfrm>
            <a:prstGeom prst="ellipse">
              <a:avLst/>
            </a:prstGeom>
            <a:solidFill>
              <a:schemeClr val="accent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a:extLst>
                <a:ext uri="{FF2B5EF4-FFF2-40B4-BE49-F238E27FC236}">
                  <a16:creationId xmlns:a16="http://schemas.microsoft.com/office/drawing/2014/main" id="{A2144291-75FE-A5A2-B6C1-DD3FC2B60C14}"/>
                </a:ext>
              </a:extLst>
            </p:cNvPr>
            <p:cNvSpPr txBox="1"/>
            <p:nvPr/>
          </p:nvSpPr>
          <p:spPr>
            <a:xfrm>
              <a:off x="7658245" y="2813285"/>
              <a:ext cx="381836" cy="523220"/>
            </a:xfrm>
            <a:prstGeom prst="rect">
              <a:avLst/>
            </a:prstGeom>
            <a:noFill/>
          </p:spPr>
          <p:txBody>
            <a:bodyPr wrap="none" rtlCol="0">
              <a:spAutoFit/>
            </a:bodyPr>
            <a:lstStyle/>
            <a:p>
              <a:r>
                <a:rPr lang="en-US" altLang="ko-KR" sz="2800" dirty="0">
                  <a:latin typeface="Consolas" panose="020B0609020204030204" pitchFamily="49" charset="0"/>
                </a:rPr>
                <a:t>4</a:t>
              </a:r>
              <a:endParaRPr lang="ko-KR" altLang="en-US" sz="2800" dirty="0">
                <a:latin typeface="Consolas" panose="020B0609020204030204" pitchFamily="49" charset="0"/>
              </a:endParaRPr>
            </a:p>
          </p:txBody>
        </p:sp>
        <p:sp>
          <p:nvSpPr>
            <p:cNvPr id="23" name="TextBox 22">
              <a:extLst>
                <a:ext uri="{FF2B5EF4-FFF2-40B4-BE49-F238E27FC236}">
                  <a16:creationId xmlns:a16="http://schemas.microsoft.com/office/drawing/2014/main" id="{20E91150-ACD9-3742-03EF-3AC3050D5060}"/>
                </a:ext>
              </a:extLst>
            </p:cNvPr>
            <p:cNvSpPr txBox="1"/>
            <p:nvPr/>
          </p:nvSpPr>
          <p:spPr>
            <a:xfrm>
              <a:off x="6779092" y="4749506"/>
              <a:ext cx="381836" cy="523220"/>
            </a:xfrm>
            <a:prstGeom prst="rect">
              <a:avLst/>
            </a:prstGeom>
            <a:noFill/>
          </p:spPr>
          <p:txBody>
            <a:bodyPr wrap="none" rtlCol="0">
              <a:spAutoFit/>
            </a:bodyPr>
            <a:lstStyle/>
            <a:p>
              <a:r>
                <a:rPr lang="en-US" altLang="ko-KR" sz="2800" dirty="0">
                  <a:latin typeface="Consolas" panose="020B0609020204030204" pitchFamily="49" charset="0"/>
                </a:rPr>
                <a:t>3</a:t>
              </a:r>
              <a:endParaRPr lang="ko-KR" altLang="en-US" sz="2800" dirty="0">
                <a:latin typeface="Consolas" panose="020B0609020204030204" pitchFamily="49" charset="0"/>
              </a:endParaRPr>
            </a:p>
          </p:txBody>
        </p:sp>
        <p:sp>
          <p:nvSpPr>
            <p:cNvPr id="25" name="직각 삼각형 5">
              <a:extLst>
                <a:ext uri="{FF2B5EF4-FFF2-40B4-BE49-F238E27FC236}">
                  <a16:creationId xmlns:a16="http://schemas.microsoft.com/office/drawing/2014/main" id="{ADF5C371-72A6-9A63-AEEF-3E82A4507062}"/>
                </a:ext>
              </a:extLst>
            </p:cNvPr>
            <p:cNvSpPr/>
            <p:nvPr/>
          </p:nvSpPr>
          <p:spPr>
            <a:xfrm rot="10800000" flipV="1">
              <a:off x="4982506" y="2835447"/>
              <a:ext cx="2178422" cy="1427457"/>
            </a:xfrm>
            <a:prstGeom prst="rtTriangle">
              <a:avLst/>
            </a:prstGeom>
            <a:noFill/>
            <a:ln w="28575">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각 삼각형 6">
              <a:extLst>
                <a:ext uri="{FF2B5EF4-FFF2-40B4-BE49-F238E27FC236}">
                  <a16:creationId xmlns:a16="http://schemas.microsoft.com/office/drawing/2014/main" id="{BBD7D2AC-D445-98D7-4C49-1EE65CF3E489}"/>
                </a:ext>
              </a:extLst>
            </p:cNvPr>
            <p:cNvSpPr/>
            <p:nvPr/>
          </p:nvSpPr>
          <p:spPr>
            <a:xfrm flipV="1">
              <a:off x="7746068" y="3837445"/>
              <a:ext cx="2178422" cy="1427457"/>
            </a:xfrm>
            <a:prstGeom prst="rtTriangle">
              <a:avLst/>
            </a:prstGeom>
            <a:noFill/>
            <a:ln w="28575">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09051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바닥글 개체 틀 1">
            <a:extLst>
              <a:ext uri="{FF2B5EF4-FFF2-40B4-BE49-F238E27FC236}">
                <a16:creationId xmlns:a16="http://schemas.microsoft.com/office/drawing/2014/main" id="{0B8F65CA-413F-4093-20F1-391533FB8968}"/>
              </a:ext>
            </a:extLst>
          </p:cNvPr>
          <p:cNvSpPr>
            <a:spLocks noGrp="1"/>
          </p:cNvSpPr>
          <p:nvPr>
            <p:ph type="ftr" sz="quarter" idx="10"/>
          </p:nvPr>
        </p:nvSpPr>
        <p:spPr/>
        <p:txBody>
          <a:bodyPr/>
          <a:lstStyle/>
          <a:p>
            <a:r>
              <a:rPr lang="en-US"/>
              <a:t>© 2020 IBM Corporation</a:t>
            </a:r>
            <a:endParaRPr lang="en-US" dirty="0"/>
          </a:p>
        </p:txBody>
      </p:sp>
      <p:sp>
        <p:nvSpPr>
          <p:cNvPr id="3" name="슬라이드 번호 개체 틀 2">
            <a:extLst>
              <a:ext uri="{FF2B5EF4-FFF2-40B4-BE49-F238E27FC236}">
                <a16:creationId xmlns:a16="http://schemas.microsoft.com/office/drawing/2014/main" id="{A99C5B44-A29A-0574-561E-B1135F70903D}"/>
              </a:ext>
            </a:extLst>
          </p:cNvPr>
          <p:cNvSpPr>
            <a:spLocks noGrp="1"/>
          </p:cNvSpPr>
          <p:nvPr>
            <p:ph type="sldNum" sz="quarter" idx="11"/>
          </p:nvPr>
        </p:nvSpPr>
        <p:spPr/>
        <p:txBody>
          <a:bodyPr/>
          <a:lstStyle/>
          <a:p>
            <a:fld id="{59395FB3-9C97-154F-86B2-7E381B951268}" type="slidenum">
              <a:rPr lang="en-US" smtClean="0"/>
              <a:pPr/>
              <a:t>21</a:t>
            </a:fld>
            <a:endParaRPr lang="en-US" dirty="0"/>
          </a:p>
        </p:txBody>
      </p:sp>
      <p:sp>
        <p:nvSpPr>
          <p:cNvPr id="4" name="제목 3">
            <a:extLst>
              <a:ext uri="{FF2B5EF4-FFF2-40B4-BE49-F238E27FC236}">
                <a16:creationId xmlns:a16="http://schemas.microsoft.com/office/drawing/2014/main" id="{0560EFD7-1708-EB44-A0EF-12EBB9FCB559}"/>
              </a:ext>
            </a:extLst>
          </p:cNvPr>
          <p:cNvSpPr>
            <a:spLocks noGrp="1"/>
          </p:cNvSpPr>
          <p:nvPr>
            <p:ph type="title"/>
          </p:nvPr>
        </p:nvSpPr>
        <p:spPr>
          <a:xfrm>
            <a:off x="210312" y="201168"/>
            <a:ext cx="7196328" cy="1729232"/>
          </a:xfrm>
        </p:spPr>
        <p:txBody>
          <a:bodyPr/>
          <a:lstStyle/>
          <a:p>
            <a:r>
              <a:rPr kumimoji="1" lang="en-US" altLang="ko-Kore-KR" dirty="0"/>
              <a:t>Procedures</a:t>
            </a:r>
            <a:endParaRPr kumimoji="1" lang="ko-Kore-KR" altLang="en-US" dirty="0"/>
          </a:p>
        </p:txBody>
      </p:sp>
      <p:sp>
        <p:nvSpPr>
          <p:cNvPr id="17" name="TextBox 16">
            <a:extLst>
              <a:ext uri="{FF2B5EF4-FFF2-40B4-BE49-F238E27FC236}">
                <a16:creationId xmlns:a16="http://schemas.microsoft.com/office/drawing/2014/main" id="{AD271D68-57E5-4ED6-B260-9DD08EC9F274}"/>
              </a:ext>
            </a:extLst>
          </p:cNvPr>
          <p:cNvSpPr txBox="1"/>
          <p:nvPr/>
        </p:nvSpPr>
        <p:spPr>
          <a:xfrm>
            <a:off x="435497" y="826519"/>
            <a:ext cx="2606483" cy="478529"/>
          </a:xfrm>
          <a:prstGeom prst="rect">
            <a:avLst/>
          </a:prstGeom>
          <a:noFill/>
        </p:spPr>
        <p:txBody>
          <a:bodyPr wrap="none" lIns="0" tIns="0" rIns="0" bIns="0" rtlCol="0">
            <a:spAutoFit/>
          </a:bodyPr>
          <a:lstStyle/>
          <a:p>
            <a:pPr algn="l">
              <a:lnSpc>
                <a:spcPct val="110000"/>
              </a:lnSpc>
              <a:spcBef>
                <a:spcPts val="1100"/>
              </a:spcBef>
              <a:buClr>
                <a:srgbClr val="E0E0E0"/>
              </a:buClr>
              <a:buSzPct val="80000"/>
            </a:pPr>
            <a:r>
              <a:rPr kumimoji="1" lang="en-US" altLang="ko-Kore-KR" sz="3000" dirty="0">
                <a:solidFill>
                  <a:srgbClr val="D0B0FF"/>
                </a:solidFill>
                <a:latin typeface="IBM Plex Sans" charset="0"/>
                <a:ea typeface="IBM Plex Sans" charset="0"/>
                <a:cs typeface="IBM Plex Sans" charset="0"/>
              </a:rPr>
              <a:t>4</a:t>
            </a:r>
            <a:r>
              <a:rPr kumimoji="1" lang="en-US" altLang="ko-Kore-KR" sz="1400" dirty="0">
                <a:solidFill>
                  <a:srgbClr val="D0B0FF"/>
                </a:solidFill>
                <a:latin typeface="IBM Plex Sans" charset="0"/>
                <a:ea typeface="IBM Plex Sans" charset="0"/>
                <a:cs typeface="IBM Plex Sans" charset="0"/>
              </a:rPr>
              <a:t>   </a:t>
            </a:r>
            <a:r>
              <a:rPr kumimoji="1" lang="en-US" altLang="ko-Kore-KR" sz="2400" dirty="0">
                <a:solidFill>
                  <a:srgbClr val="D0B0FF"/>
                </a:solidFill>
                <a:latin typeface="IBM Plex Sans" charset="0"/>
                <a:ea typeface="IBM Plex Sans" charset="0"/>
                <a:cs typeface="IBM Plex Sans" charset="0"/>
              </a:rPr>
              <a:t>Post-Processing</a:t>
            </a:r>
            <a:endParaRPr kumimoji="1" lang="ko-Kore-KR" altLang="en-US" sz="2400" dirty="0" err="1">
              <a:solidFill>
                <a:srgbClr val="D0B0FF"/>
              </a:solidFill>
              <a:latin typeface="IBM Plex Sans" charset="0"/>
              <a:ea typeface="IBM Plex Sans" charset="0"/>
              <a:cs typeface="IBM Plex Sans" charset="0"/>
            </a:endParaRPr>
          </a:p>
        </p:txBody>
      </p:sp>
      <p:grpSp>
        <p:nvGrpSpPr>
          <p:cNvPr id="5" name="그룹 4">
            <a:extLst>
              <a:ext uri="{FF2B5EF4-FFF2-40B4-BE49-F238E27FC236}">
                <a16:creationId xmlns:a16="http://schemas.microsoft.com/office/drawing/2014/main" id="{9DBDC6B5-D469-FEF8-8399-698159625ED1}"/>
              </a:ext>
            </a:extLst>
          </p:cNvPr>
          <p:cNvGrpSpPr>
            <a:grpSpLocks noChangeAspect="1"/>
          </p:cNvGrpSpPr>
          <p:nvPr/>
        </p:nvGrpSpPr>
        <p:grpSpPr>
          <a:xfrm>
            <a:off x="614235" y="1700781"/>
            <a:ext cx="2427745" cy="2616200"/>
            <a:chOff x="388940" y="2476500"/>
            <a:chExt cx="3727060" cy="4016375"/>
          </a:xfrm>
        </p:grpSpPr>
        <p:pic>
          <p:nvPicPr>
            <p:cNvPr id="6" name="그림 5">
              <a:extLst>
                <a:ext uri="{FF2B5EF4-FFF2-40B4-BE49-F238E27FC236}">
                  <a16:creationId xmlns:a16="http://schemas.microsoft.com/office/drawing/2014/main" id="{BE00CBC3-1D5F-D89A-F8F4-E664652F3354}"/>
                </a:ext>
              </a:extLst>
            </p:cNvPr>
            <p:cNvPicPr>
              <a:picLocks noChangeAspect="1"/>
            </p:cNvPicPr>
            <p:nvPr/>
          </p:nvPicPr>
          <p:blipFill>
            <a:blip r:embed="rId2"/>
            <a:stretch>
              <a:fillRect/>
            </a:stretch>
          </p:blipFill>
          <p:spPr>
            <a:xfrm>
              <a:off x="388940" y="2476500"/>
              <a:ext cx="2764605" cy="4016375"/>
            </a:xfrm>
            <a:prstGeom prst="rect">
              <a:avLst/>
            </a:prstGeom>
          </p:spPr>
        </p:pic>
        <p:pic>
          <p:nvPicPr>
            <p:cNvPr id="7" name="그림 6">
              <a:extLst>
                <a:ext uri="{FF2B5EF4-FFF2-40B4-BE49-F238E27FC236}">
                  <a16:creationId xmlns:a16="http://schemas.microsoft.com/office/drawing/2014/main" id="{8F8AEC5F-0D57-0DC0-2419-7E2521BC6C11}"/>
                </a:ext>
              </a:extLst>
            </p:cNvPr>
            <p:cNvPicPr>
              <a:picLocks noChangeAspect="1"/>
            </p:cNvPicPr>
            <p:nvPr/>
          </p:nvPicPr>
          <p:blipFill>
            <a:blip r:embed="rId3"/>
            <a:stretch>
              <a:fillRect/>
            </a:stretch>
          </p:blipFill>
          <p:spPr>
            <a:xfrm>
              <a:off x="2827584" y="2566359"/>
              <a:ext cx="1288416" cy="3898800"/>
            </a:xfrm>
            <a:prstGeom prst="rect">
              <a:avLst/>
            </a:prstGeom>
          </p:spPr>
        </p:pic>
      </p:grpSp>
      <p:sp>
        <p:nvSpPr>
          <p:cNvPr id="11" name="타원 10">
            <a:extLst>
              <a:ext uri="{FF2B5EF4-FFF2-40B4-BE49-F238E27FC236}">
                <a16:creationId xmlns:a16="http://schemas.microsoft.com/office/drawing/2014/main" id="{0B8E3165-6EB4-9CB1-6439-F113B811FE4A}"/>
              </a:ext>
            </a:extLst>
          </p:cNvPr>
          <p:cNvSpPr/>
          <p:nvPr/>
        </p:nvSpPr>
        <p:spPr>
          <a:xfrm>
            <a:off x="5795797" y="1726874"/>
            <a:ext cx="708211" cy="708211"/>
          </a:xfrm>
          <a:prstGeom prst="ellipse">
            <a:avLst/>
          </a:prstGeom>
          <a:solidFill>
            <a:schemeClr val="accent4">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a:extLst>
              <a:ext uri="{FF2B5EF4-FFF2-40B4-BE49-F238E27FC236}">
                <a16:creationId xmlns:a16="http://schemas.microsoft.com/office/drawing/2014/main" id="{F7DEEB25-D1BB-55B0-C91D-92A1BF357B8C}"/>
              </a:ext>
            </a:extLst>
          </p:cNvPr>
          <p:cNvSpPr/>
          <p:nvPr/>
        </p:nvSpPr>
        <p:spPr>
          <a:xfrm rot="10800000">
            <a:off x="4916644" y="3663095"/>
            <a:ext cx="708211" cy="708211"/>
          </a:xfrm>
          <a:prstGeom prst="ellipse">
            <a:avLst/>
          </a:prstGeom>
          <a:solidFill>
            <a:schemeClr val="accent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B82413CA-F060-9F55-2F30-D6BFC7A7B9AD}"/>
              </a:ext>
            </a:extLst>
          </p:cNvPr>
          <p:cNvSpPr txBox="1"/>
          <p:nvPr/>
        </p:nvSpPr>
        <p:spPr>
          <a:xfrm>
            <a:off x="5958985" y="1819370"/>
            <a:ext cx="381836" cy="523220"/>
          </a:xfrm>
          <a:prstGeom prst="rect">
            <a:avLst/>
          </a:prstGeom>
          <a:noFill/>
        </p:spPr>
        <p:txBody>
          <a:bodyPr wrap="none" rtlCol="0">
            <a:spAutoFit/>
          </a:bodyPr>
          <a:lstStyle/>
          <a:p>
            <a:r>
              <a:rPr lang="en-US" altLang="ko-KR" sz="2800" dirty="0">
                <a:latin typeface="Consolas" panose="020B0609020204030204" pitchFamily="49" charset="0"/>
              </a:rPr>
              <a:t>4</a:t>
            </a:r>
            <a:endParaRPr lang="ko-KR" altLang="en-US" sz="2800" dirty="0">
              <a:latin typeface="Consolas" panose="020B0609020204030204" pitchFamily="49" charset="0"/>
            </a:endParaRPr>
          </a:p>
        </p:txBody>
      </p:sp>
      <p:sp>
        <p:nvSpPr>
          <p:cNvPr id="14" name="TextBox 13">
            <a:extLst>
              <a:ext uri="{FF2B5EF4-FFF2-40B4-BE49-F238E27FC236}">
                <a16:creationId xmlns:a16="http://schemas.microsoft.com/office/drawing/2014/main" id="{79910213-D831-57EE-AE58-739272952A35}"/>
              </a:ext>
            </a:extLst>
          </p:cNvPr>
          <p:cNvSpPr txBox="1"/>
          <p:nvPr/>
        </p:nvSpPr>
        <p:spPr>
          <a:xfrm>
            <a:off x="5079832" y="3755591"/>
            <a:ext cx="381836" cy="523220"/>
          </a:xfrm>
          <a:prstGeom prst="rect">
            <a:avLst/>
          </a:prstGeom>
          <a:noFill/>
        </p:spPr>
        <p:txBody>
          <a:bodyPr wrap="none" rtlCol="0">
            <a:spAutoFit/>
          </a:bodyPr>
          <a:lstStyle/>
          <a:p>
            <a:r>
              <a:rPr lang="en-US" altLang="ko-KR" sz="2800" dirty="0">
                <a:latin typeface="Consolas" panose="020B0609020204030204" pitchFamily="49" charset="0"/>
              </a:rPr>
              <a:t>3</a:t>
            </a:r>
            <a:endParaRPr lang="ko-KR" altLang="en-US" sz="2800" dirty="0">
              <a:latin typeface="Consolas" panose="020B0609020204030204" pitchFamily="49" charset="0"/>
            </a:endParaRPr>
          </a:p>
        </p:txBody>
      </p:sp>
    </p:spTree>
    <p:extLst>
      <p:ext uri="{BB962C8B-B14F-4D97-AF65-F5344CB8AC3E}">
        <p14:creationId xmlns:p14="http://schemas.microsoft.com/office/powerpoint/2010/main" val="1408888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1D1830-7885-15CC-C1DF-686B892E45E6}"/>
              </a:ext>
            </a:extLst>
          </p:cNvPr>
          <p:cNvSpPr>
            <a:spLocks noGrp="1"/>
          </p:cNvSpPr>
          <p:nvPr>
            <p:ph type="title"/>
          </p:nvPr>
        </p:nvSpPr>
        <p:spPr/>
        <p:txBody>
          <a:bodyPr/>
          <a:lstStyle/>
          <a:p>
            <a:r>
              <a:rPr kumimoji="1" lang="en-US" altLang="ko-Kore-KR" dirty="0"/>
              <a:t>Multi-Hop</a:t>
            </a:r>
            <a:endParaRPr kumimoji="1" lang="ko-Kore-KR" altLang="en-US" dirty="0"/>
          </a:p>
        </p:txBody>
      </p:sp>
      <p:grpSp>
        <p:nvGrpSpPr>
          <p:cNvPr id="15" name="그룹 14">
            <a:extLst>
              <a:ext uri="{FF2B5EF4-FFF2-40B4-BE49-F238E27FC236}">
                <a16:creationId xmlns:a16="http://schemas.microsoft.com/office/drawing/2014/main" id="{561C33C8-4D1E-3941-FB81-6055C953C35E}"/>
              </a:ext>
            </a:extLst>
          </p:cNvPr>
          <p:cNvGrpSpPr>
            <a:grpSpLocks noChangeAspect="1"/>
          </p:cNvGrpSpPr>
          <p:nvPr/>
        </p:nvGrpSpPr>
        <p:grpSpPr>
          <a:xfrm>
            <a:off x="210312" y="2271823"/>
            <a:ext cx="8692937" cy="1882556"/>
            <a:chOff x="1063330" y="3260257"/>
            <a:chExt cx="10086524" cy="2184353"/>
          </a:xfrm>
        </p:grpSpPr>
        <p:grpSp>
          <p:nvGrpSpPr>
            <p:cNvPr id="3" name="그룹 2">
              <a:extLst>
                <a:ext uri="{FF2B5EF4-FFF2-40B4-BE49-F238E27FC236}">
                  <a16:creationId xmlns:a16="http://schemas.microsoft.com/office/drawing/2014/main" id="{8F7B9AFD-8B34-66C4-7814-6C1CD340891C}"/>
                </a:ext>
              </a:extLst>
            </p:cNvPr>
            <p:cNvGrpSpPr/>
            <p:nvPr/>
          </p:nvGrpSpPr>
          <p:grpSpPr>
            <a:xfrm>
              <a:off x="1063330" y="3279635"/>
              <a:ext cx="3275587" cy="1443317"/>
              <a:chOff x="1430885" y="3881719"/>
              <a:chExt cx="3275587" cy="1443317"/>
            </a:xfrm>
          </p:grpSpPr>
          <p:sp>
            <p:nvSpPr>
              <p:cNvPr id="4" name="직각 삼각형 3">
                <a:extLst>
                  <a:ext uri="{FF2B5EF4-FFF2-40B4-BE49-F238E27FC236}">
                    <a16:creationId xmlns:a16="http://schemas.microsoft.com/office/drawing/2014/main" id="{9032C53F-34FF-7888-622A-408335A1A447}"/>
                  </a:ext>
                </a:extLst>
              </p:cNvPr>
              <p:cNvSpPr/>
              <p:nvPr/>
            </p:nvSpPr>
            <p:spPr>
              <a:xfrm flipV="1">
                <a:off x="2438401" y="3881719"/>
                <a:ext cx="2268071" cy="1443317"/>
              </a:xfrm>
              <a:prstGeom prst="rtTriangl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타원 4">
                <a:extLst>
                  <a:ext uri="{FF2B5EF4-FFF2-40B4-BE49-F238E27FC236}">
                    <a16:creationId xmlns:a16="http://schemas.microsoft.com/office/drawing/2014/main" id="{36AEC3B0-116B-D28D-9A8D-DC094431CFCA}"/>
                  </a:ext>
                </a:extLst>
              </p:cNvPr>
              <p:cNvSpPr/>
              <p:nvPr/>
            </p:nvSpPr>
            <p:spPr>
              <a:xfrm>
                <a:off x="1430885" y="4603378"/>
                <a:ext cx="708211" cy="708211"/>
              </a:xfrm>
              <a:prstGeom prst="ellipse">
                <a:avLst/>
              </a:prstGeom>
              <a:solidFill>
                <a:schemeClr val="accent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ko-KR" b="0" dirty="0"/>
              </a:p>
            </p:txBody>
          </p:sp>
        </p:grpSp>
        <p:grpSp>
          <p:nvGrpSpPr>
            <p:cNvPr id="6" name="그룹 5">
              <a:extLst>
                <a:ext uri="{FF2B5EF4-FFF2-40B4-BE49-F238E27FC236}">
                  <a16:creationId xmlns:a16="http://schemas.microsoft.com/office/drawing/2014/main" id="{9FE8A2E7-5FB2-5B3A-BA52-19B035A62E02}"/>
                </a:ext>
              </a:extLst>
            </p:cNvPr>
            <p:cNvGrpSpPr/>
            <p:nvPr/>
          </p:nvGrpSpPr>
          <p:grpSpPr>
            <a:xfrm rot="10800000">
              <a:off x="7853083" y="4001293"/>
              <a:ext cx="3296771" cy="1443317"/>
              <a:chOff x="1409701" y="3881719"/>
              <a:chExt cx="3296771" cy="1443317"/>
            </a:xfrm>
          </p:grpSpPr>
          <p:sp>
            <p:nvSpPr>
              <p:cNvPr id="7" name="직각 삼각형 13">
                <a:extLst>
                  <a:ext uri="{FF2B5EF4-FFF2-40B4-BE49-F238E27FC236}">
                    <a16:creationId xmlns:a16="http://schemas.microsoft.com/office/drawing/2014/main" id="{80074681-3E7D-5C4F-A2C7-EF5013034B6F}"/>
                  </a:ext>
                </a:extLst>
              </p:cNvPr>
              <p:cNvSpPr/>
              <p:nvPr/>
            </p:nvSpPr>
            <p:spPr>
              <a:xfrm flipV="1">
                <a:off x="2438401" y="3881719"/>
                <a:ext cx="2268071" cy="1443317"/>
              </a:xfrm>
              <a:prstGeom prst="rtTriangl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타원 7">
                <a:extLst>
                  <a:ext uri="{FF2B5EF4-FFF2-40B4-BE49-F238E27FC236}">
                    <a16:creationId xmlns:a16="http://schemas.microsoft.com/office/drawing/2014/main" id="{8503F8E0-55C6-6E3C-2538-6CE01EFA6746}"/>
                  </a:ext>
                </a:extLst>
              </p:cNvPr>
              <p:cNvSpPr/>
              <p:nvPr/>
            </p:nvSpPr>
            <p:spPr>
              <a:xfrm>
                <a:off x="1409701" y="4603378"/>
                <a:ext cx="708211" cy="708211"/>
              </a:xfrm>
              <a:prstGeom prst="ellipse">
                <a:avLst/>
              </a:prstGeom>
              <a:solidFill>
                <a:schemeClr val="accent4">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9" name="직각 삼각형 15">
              <a:extLst>
                <a:ext uri="{FF2B5EF4-FFF2-40B4-BE49-F238E27FC236}">
                  <a16:creationId xmlns:a16="http://schemas.microsoft.com/office/drawing/2014/main" id="{1FA3089C-7D78-1766-B059-BC92A487D742}"/>
                </a:ext>
              </a:extLst>
            </p:cNvPr>
            <p:cNvSpPr/>
            <p:nvPr/>
          </p:nvSpPr>
          <p:spPr>
            <a:xfrm rot="10800000" flipV="1">
              <a:off x="2070845" y="3981916"/>
              <a:ext cx="2268071" cy="1443317"/>
            </a:xfrm>
            <a:prstGeom prst="rtTriangl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직각 삼각형 16">
              <a:extLst>
                <a:ext uri="{FF2B5EF4-FFF2-40B4-BE49-F238E27FC236}">
                  <a16:creationId xmlns:a16="http://schemas.microsoft.com/office/drawing/2014/main" id="{D92B7DE3-1C2D-7BE8-6978-1E6A6CE8E093}"/>
                </a:ext>
              </a:extLst>
            </p:cNvPr>
            <p:cNvSpPr/>
            <p:nvPr/>
          </p:nvSpPr>
          <p:spPr>
            <a:xfrm rot="10800000" flipV="1">
              <a:off x="4961964" y="3981915"/>
              <a:ext cx="2268071" cy="1443317"/>
            </a:xfrm>
            <a:prstGeom prst="rtTriangl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직각 삼각형 17">
              <a:extLst>
                <a:ext uri="{FF2B5EF4-FFF2-40B4-BE49-F238E27FC236}">
                  <a16:creationId xmlns:a16="http://schemas.microsoft.com/office/drawing/2014/main" id="{075CE8D8-A00F-BD31-410C-B5E411FA71C5}"/>
                </a:ext>
              </a:extLst>
            </p:cNvPr>
            <p:cNvSpPr/>
            <p:nvPr/>
          </p:nvSpPr>
          <p:spPr>
            <a:xfrm flipV="1">
              <a:off x="4961964" y="3279635"/>
              <a:ext cx="2268071" cy="1443317"/>
            </a:xfrm>
            <a:prstGeom prst="rtTriangl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직각 삼각형 18">
              <a:extLst>
                <a:ext uri="{FF2B5EF4-FFF2-40B4-BE49-F238E27FC236}">
                  <a16:creationId xmlns:a16="http://schemas.microsoft.com/office/drawing/2014/main" id="{3A3DB7F4-38B5-4448-5351-40F602A45A10}"/>
                </a:ext>
              </a:extLst>
            </p:cNvPr>
            <p:cNvSpPr/>
            <p:nvPr/>
          </p:nvSpPr>
          <p:spPr>
            <a:xfrm flipV="1">
              <a:off x="7849721" y="3260257"/>
              <a:ext cx="2268071" cy="1443317"/>
            </a:xfrm>
            <a:prstGeom prst="rtTriangl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EEC24CF7-94AB-919C-D741-D4C01EB905D0}"/>
                    </a:ext>
                  </a:extLst>
                </p:cNvPr>
                <p:cNvSpPr txBox="1"/>
                <p:nvPr/>
              </p:nvSpPr>
              <p:spPr>
                <a:xfrm>
                  <a:off x="1252823" y="4052740"/>
                  <a:ext cx="394447" cy="55618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altLang="ko-KR" sz="2000" b="0" i="1" smtClean="0">
                                <a:solidFill>
                                  <a:schemeClr val="tx1"/>
                                </a:solidFill>
                                <a:latin typeface="Cambria Math" panose="02040503050406030204" pitchFamily="18" charset="0"/>
                              </a:rPr>
                            </m:ctrlPr>
                          </m:sSubPr>
                          <m:e>
                            <m:r>
                              <a:rPr lang="en-US" altLang="ko-KR" sz="2000" b="0" i="1" smtClean="0">
                                <a:solidFill>
                                  <a:schemeClr val="tx1"/>
                                </a:solidFill>
                                <a:latin typeface="Cambria Math" panose="02040503050406030204" pitchFamily="18" charset="0"/>
                              </a:rPr>
                              <m:t>𝜓</m:t>
                            </m:r>
                          </m:e>
                          <m:sub>
                            <m:r>
                              <a:rPr lang="en-US" altLang="ko-KR" sz="2000" b="0" i="1" smtClean="0">
                                <a:solidFill>
                                  <a:schemeClr val="tx1"/>
                                </a:solidFill>
                                <a:latin typeface="Cambria Math" panose="02040503050406030204" pitchFamily="18" charset="0"/>
                              </a:rPr>
                              <m:t>𝐴</m:t>
                            </m:r>
                          </m:sub>
                        </m:sSub>
                      </m:oMath>
                    </m:oMathPara>
                  </a14:m>
                  <a:endParaRPr lang="en-US" altLang="ko-KR" sz="2000" b="0" dirty="0"/>
                </a:p>
              </p:txBody>
            </p:sp>
          </mc:Choice>
          <mc:Fallback>
            <p:sp>
              <p:nvSpPr>
                <p:cNvPr id="13" name="TextBox 12">
                  <a:extLst>
                    <a:ext uri="{FF2B5EF4-FFF2-40B4-BE49-F238E27FC236}">
                      <a16:creationId xmlns:a16="http://schemas.microsoft.com/office/drawing/2014/main" id="{EEC24CF7-94AB-919C-D741-D4C01EB905D0}"/>
                    </a:ext>
                  </a:extLst>
                </p:cNvPr>
                <p:cNvSpPr txBox="1">
                  <a:spLocks noRot="1" noChangeAspect="1" noMove="1" noResize="1" noEditPoints="1" noAdjustHandles="1" noChangeArrowheads="1" noChangeShapeType="1" noTextEdit="1"/>
                </p:cNvSpPr>
                <p:nvPr/>
              </p:nvSpPr>
              <p:spPr>
                <a:xfrm>
                  <a:off x="1252823" y="4052740"/>
                  <a:ext cx="394447" cy="556187"/>
                </a:xfrm>
                <a:prstGeom prst="rect">
                  <a:avLst/>
                </a:prstGeom>
                <a:blipFill>
                  <a:blip r:embed="rId2"/>
                  <a:stretch>
                    <a:fillRect l="-35714"/>
                  </a:stretch>
                </a:blipFill>
              </p:spPr>
              <p:txBody>
                <a:bodyPr/>
                <a:lstStyle/>
                <a:p>
                  <a:r>
                    <a:rPr lang="ko-Kore-KR" alt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6D078794-640F-234C-6E0E-B62FC7533DCB}"/>
                    </a:ext>
                  </a:extLst>
                </p:cNvPr>
                <p:cNvSpPr txBox="1"/>
                <p:nvPr/>
              </p:nvSpPr>
              <p:spPr>
                <a:xfrm>
                  <a:off x="10662310" y="4061705"/>
                  <a:ext cx="394447" cy="55618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altLang="ko-KR" sz="2000" b="0" i="1" smtClean="0">
                                <a:solidFill>
                                  <a:schemeClr val="tx1"/>
                                </a:solidFill>
                                <a:latin typeface="Cambria Math" panose="02040503050406030204" pitchFamily="18" charset="0"/>
                              </a:rPr>
                            </m:ctrlPr>
                          </m:sSubPr>
                          <m:e>
                            <m:r>
                              <a:rPr lang="en-US" altLang="ko-KR" sz="2000" b="0" i="1" smtClean="0">
                                <a:solidFill>
                                  <a:schemeClr val="tx1"/>
                                </a:solidFill>
                                <a:latin typeface="Cambria Math" panose="02040503050406030204" pitchFamily="18" charset="0"/>
                              </a:rPr>
                              <m:t>𝜓</m:t>
                            </m:r>
                          </m:e>
                          <m:sub>
                            <m:r>
                              <a:rPr lang="en-US" altLang="ko-KR" sz="2000" b="0" i="1" smtClean="0">
                                <a:solidFill>
                                  <a:schemeClr val="tx1"/>
                                </a:solidFill>
                                <a:latin typeface="Cambria Math" panose="02040503050406030204" pitchFamily="18" charset="0"/>
                              </a:rPr>
                              <m:t>𝐵</m:t>
                            </m:r>
                          </m:sub>
                        </m:sSub>
                      </m:oMath>
                    </m:oMathPara>
                  </a14:m>
                  <a:endParaRPr lang="en-US" altLang="ko-KR" sz="2000" b="0" dirty="0"/>
                </a:p>
              </p:txBody>
            </p:sp>
          </mc:Choice>
          <mc:Fallback>
            <p:sp>
              <p:nvSpPr>
                <p:cNvPr id="14" name="TextBox 13">
                  <a:extLst>
                    <a:ext uri="{FF2B5EF4-FFF2-40B4-BE49-F238E27FC236}">
                      <a16:creationId xmlns:a16="http://schemas.microsoft.com/office/drawing/2014/main" id="{6D078794-640F-234C-6E0E-B62FC7533DCB}"/>
                    </a:ext>
                  </a:extLst>
                </p:cNvPr>
                <p:cNvSpPr txBox="1">
                  <a:spLocks noRot="1" noChangeAspect="1" noMove="1" noResize="1" noEditPoints="1" noAdjustHandles="1" noChangeArrowheads="1" noChangeShapeType="1" noTextEdit="1"/>
                </p:cNvSpPr>
                <p:nvPr/>
              </p:nvSpPr>
              <p:spPr>
                <a:xfrm>
                  <a:off x="10662310" y="4061705"/>
                  <a:ext cx="394447" cy="556187"/>
                </a:xfrm>
                <a:prstGeom prst="rect">
                  <a:avLst/>
                </a:prstGeom>
                <a:blipFill>
                  <a:blip r:embed="rId3"/>
                  <a:stretch>
                    <a:fillRect l="-40741" r="-3704"/>
                  </a:stretch>
                </a:blipFill>
              </p:spPr>
              <p:txBody>
                <a:bodyPr/>
                <a:lstStyle/>
                <a:p>
                  <a:r>
                    <a:rPr lang="ko-Kore-KR" altLang="en-US">
                      <a:noFill/>
                    </a:rPr>
                    <a:t> </a:t>
                  </a:r>
                </a:p>
              </p:txBody>
            </p:sp>
          </mc:Fallback>
        </mc:AlternateContent>
      </p:grpSp>
    </p:spTree>
    <p:extLst>
      <p:ext uri="{BB962C8B-B14F-4D97-AF65-F5344CB8AC3E}">
        <p14:creationId xmlns:p14="http://schemas.microsoft.com/office/powerpoint/2010/main" val="1599524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1D1830-7885-15CC-C1DF-686B892E45E6}"/>
              </a:ext>
            </a:extLst>
          </p:cNvPr>
          <p:cNvSpPr>
            <a:spLocks noGrp="1"/>
          </p:cNvSpPr>
          <p:nvPr>
            <p:ph type="title"/>
          </p:nvPr>
        </p:nvSpPr>
        <p:spPr/>
        <p:txBody>
          <a:bodyPr/>
          <a:lstStyle/>
          <a:p>
            <a:r>
              <a:rPr kumimoji="1" lang="en-US" altLang="ko-Kore-KR" dirty="0"/>
              <a:t>Multi-Hop</a:t>
            </a:r>
            <a:endParaRPr kumimoji="1" lang="ko-Kore-KR" altLang="en-US" dirty="0"/>
          </a:p>
        </p:txBody>
      </p:sp>
      <p:grpSp>
        <p:nvGrpSpPr>
          <p:cNvPr id="40" name="그룹 39">
            <a:extLst>
              <a:ext uri="{FF2B5EF4-FFF2-40B4-BE49-F238E27FC236}">
                <a16:creationId xmlns:a16="http://schemas.microsoft.com/office/drawing/2014/main" id="{4F7900E6-AD2E-858D-6420-45353C207BFD}"/>
              </a:ext>
            </a:extLst>
          </p:cNvPr>
          <p:cNvGrpSpPr>
            <a:grpSpLocks noChangeAspect="1"/>
          </p:cNvGrpSpPr>
          <p:nvPr/>
        </p:nvGrpSpPr>
        <p:grpSpPr>
          <a:xfrm>
            <a:off x="49046" y="1728411"/>
            <a:ext cx="9045908" cy="2662331"/>
            <a:chOff x="700370" y="2597051"/>
            <a:chExt cx="10963273" cy="3226637"/>
          </a:xfrm>
        </p:grpSpPr>
        <p:sp>
          <p:nvSpPr>
            <p:cNvPr id="28" name="타원 27">
              <a:extLst>
                <a:ext uri="{FF2B5EF4-FFF2-40B4-BE49-F238E27FC236}">
                  <a16:creationId xmlns:a16="http://schemas.microsoft.com/office/drawing/2014/main" id="{249148E2-C4A2-04D0-20A1-BA784651A124}"/>
                </a:ext>
              </a:extLst>
            </p:cNvPr>
            <p:cNvSpPr/>
            <p:nvPr/>
          </p:nvSpPr>
          <p:spPr>
            <a:xfrm rot="10800000">
              <a:off x="8057595" y="4657643"/>
              <a:ext cx="708211" cy="708211"/>
            </a:xfrm>
            <a:prstGeom prst="ellipse">
              <a:avLst/>
            </a:prstGeom>
            <a:solidFill>
              <a:schemeClr val="accent4">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각 삼각형 15">
              <a:extLst>
                <a:ext uri="{FF2B5EF4-FFF2-40B4-BE49-F238E27FC236}">
                  <a16:creationId xmlns:a16="http://schemas.microsoft.com/office/drawing/2014/main" id="{9FA899F7-772E-704E-CF2D-5E78846428A4}"/>
                </a:ext>
              </a:extLst>
            </p:cNvPr>
            <p:cNvSpPr/>
            <p:nvPr/>
          </p:nvSpPr>
          <p:spPr>
            <a:xfrm rot="10800000" flipV="1">
              <a:off x="2070845" y="3981916"/>
              <a:ext cx="2268071" cy="1443317"/>
            </a:xfrm>
            <a:prstGeom prst="rtTriangl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0" name="직각 삼각형 16">
              <a:extLst>
                <a:ext uri="{FF2B5EF4-FFF2-40B4-BE49-F238E27FC236}">
                  <a16:creationId xmlns:a16="http://schemas.microsoft.com/office/drawing/2014/main" id="{5BA66CD0-0DB3-230C-E8E6-0AFB5B8BB045}"/>
                </a:ext>
              </a:extLst>
            </p:cNvPr>
            <p:cNvSpPr/>
            <p:nvPr/>
          </p:nvSpPr>
          <p:spPr>
            <a:xfrm rot="10800000" flipV="1">
              <a:off x="4961964" y="3981915"/>
              <a:ext cx="2268071" cy="1443317"/>
            </a:xfrm>
            <a:prstGeom prst="rtTriangl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1" name="직각 삼각형 17">
              <a:extLst>
                <a:ext uri="{FF2B5EF4-FFF2-40B4-BE49-F238E27FC236}">
                  <a16:creationId xmlns:a16="http://schemas.microsoft.com/office/drawing/2014/main" id="{086611DD-A958-E5AA-190D-8A0FC18FE0DC}"/>
                </a:ext>
              </a:extLst>
            </p:cNvPr>
            <p:cNvSpPr/>
            <p:nvPr/>
          </p:nvSpPr>
          <p:spPr>
            <a:xfrm flipV="1">
              <a:off x="4961964" y="3279635"/>
              <a:ext cx="2268071" cy="1443317"/>
            </a:xfrm>
            <a:prstGeom prst="rtTriangl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2" name="직각 삼각형 18">
              <a:extLst>
                <a:ext uri="{FF2B5EF4-FFF2-40B4-BE49-F238E27FC236}">
                  <a16:creationId xmlns:a16="http://schemas.microsoft.com/office/drawing/2014/main" id="{17D46E82-7F0A-7A04-D865-9FCD74831D84}"/>
                </a:ext>
              </a:extLst>
            </p:cNvPr>
            <p:cNvSpPr/>
            <p:nvPr/>
          </p:nvSpPr>
          <p:spPr>
            <a:xfrm flipV="1">
              <a:off x="7849721" y="3260257"/>
              <a:ext cx="2268071" cy="1443317"/>
            </a:xfrm>
            <a:prstGeom prst="rtTriangl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3" name="타원 32">
              <a:extLst>
                <a:ext uri="{FF2B5EF4-FFF2-40B4-BE49-F238E27FC236}">
                  <a16:creationId xmlns:a16="http://schemas.microsoft.com/office/drawing/2014/main" id="{F5FBFF32-3674-DB69-0B0A-FFF4C9D1AA32}"/>
                </a:ext>
              </a:extLst>
            </p:cNvPr>
            <p:cNvSpPr/>
            <p:nvPr/>
          </p:nvSpPr>
          <p:spPr>
            <a:xfrm>
              <a:off x="3257641" y="3108901"/>
              <a:ext cx="708211" cy="708211"/>
            </a:xfrm>
            <a:prstGeom prst="ellipse">
              <a:avLst/>
            </a:prstGeom>
            <a:solidFill>
              <a:schemeClr val="accent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4" name="직각 삼각형 20">
              <a:extLst>
                <a:ext uri="{FF2B5EF4-FFF2-40B4-BE49-F238E27FC236}">
                  <a16:creationId xmlns:a16="http://schemas.microsoft.com/office/drawing/2014/main" id="{F00CD5C7-8E4E-73D9-A03B-F4BB60F922A6}"/>
                </a:ext>
              </a:extLst>
            </p:cNvPr>
            <p:cNvSpPr/>
            <p:nvPr/>
          </p:nvSpPr>
          <p:spPr>
            <a:xfrm rot="10800000" flipV="1">
              <a:off x="700370" y="3230186"/>
              <a:ext cx="2178422" cy="1427457"/>
            </a:xfrm>
            <a:prstGeom prst="rtTriangle">
              <a:avLst/>
            </a:prstGeom>
            <a:noFill/>
            <a:ln w="28575">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5" name="직각 삼각형 5">
              <a:extLst>
                <a:ext uri="{FF2B5EF4-FFF2-40B4-BE49-F238E27FC236}">
                  <a16:creationId xmlns:a16="http://schemas.microsoft.com/office/drawing/2014/main" id="{D712D8D7-2097-E314-F21B-C7CFB8B30D74}"/>
                </a:ext>
              </a:extLst>
            </p:cNvPr>
            <p:cNvSpPr/>
            <p:nvPr/>
          </p:nvSpPr>
          <p:spPr>
            <a:xfrm flipV="1">
              <a:off x="9485221" y="3989845"/>
              <a:ext cx="2178422" cy="1427457"/>
            </a:xfrm>
            <a:prstGeom prst="rtTriangle">
              <a:avLst/>
            </a:prstGeom>
            <a:noFill/>
            <a:ln w="28575">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6AE20A07-960F-0341-A948-6222A5637F90}"/>
                    </a:ext>
                  </a:extLst>
                </p:cNvPr>
                <p:cNvSpPr txBox="1"/>
                <p:nvPr/>
              </p:nvSpPr>
              <p:spPr>
                <a:xfrm>
                  <a:off x="3414523" y="2597051"/>
                  <a:ext cx="394447" cy="48491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altLang="ko-KR" sz="2000" b="0" i="1" smtClean="0">
                                <a:solidFill>
                                  <a:schemeClr val="tx1"/>
                                </a:solidFill>
                                <a:latin typeface="Cambria Math" panose="02040503050406030204" pitchFamily="18" charset="0"/>
                              </a:rPr>
                            </m:ctrlPr>
                          </m:sSubPr>
                          <m:e>
                            <m:sSub>
                              <m:sSubPr>
                                <m:ctrlPr>
                                  <a:rPr lang="en-US" altLang="ko-KR" sz="2000" b="0" i="1" smtClean="0">
                                    <a:solidFill>
                                      <a:schemeClr val="tx1"/>
                                    </a:solidFill>
                                    <a:latin typeface="Cambria Math" panose="02040503050406030204" pitchFamily="18" charset="0"/>
                                  </a:rPr>
                                </m:ctrlPr>
                              </m:sSubPr>
                              <m:e>
                                <m:r>
                                  <a:rPr lang="en-US" altLang="ko-KR" sz="2000" b="0" i="1" smtClean="0">
                                    <a:solidFill>
                                      <a:schemeClr val="tx1"/>
                                    </a:solidFill>
                                    <a:latin typeface="Cambria Math" panose="02040503050406030204" pitchFamily="18" charset="0"/>
                                  </a:rPr>
                                  <m:t>𝐴</m:t>
                                </m:r>
                              </m:e>
                              <m:sub>
                                <m:r>
                                  <a:rPr lang="en-US" altLang="ko-KR" sz="2000" b="0" i="1" smtClean="0">
                                    <a:solidFill>
                                      <a:schemeClr val="tx1"/>
                                    </a:solidFill>
                                    <a:latin typeface="Cambria Math" panose="02040503050406030204" pitchFamily="18" charset="0"/>
                                  </a:rPr>
                                  <m:t>1</m:t>
                                </m:r>
                              </m:sub>
                            </m:sSub>
                            <m:r>
                              <a:rPr lang="en-US" altLang="ko-KR" sz="2000" b="0" i="1" smtClean="0">
                                <a:solidFill>
                                  <a:schemeClr val="tx1"/>
                                </a:solidFill>
                                <a:latin typeface="Cambria Math" panose="02040503050406030204" pitchFamily="18" charset="0"/>
                              </a:rPr>
                              <m:t>𝜓</m:t>
                            </m:r>
                          </m:e>
                          <m:sub>
                            <m:r>
                              <a:rPr lang="en-US" altLang="ko-KR" sz="2000" b="0" i="1" smtClean="0">
                                <a:solidFill>
                                  <a:schemeClr val="tx1"/>
                                </a:solidFill>
                                <a:latin typeface="Cambria Math" panose="02040503050406030204" pitchFamily="18" charset="0"/>
                              </a:rPr>
                              <m:t>𝐴</m:t>
                            </m:r>
                          </m:sub>
                        </m:sSub>
                      </m:oMath>
                    </m:oMathPara>
                  </a14:m>
                  <a:endParaRPr lang="en-US" altLang="ko-KR" sz="2000" b="0" dirty="0"/>
                </a:p>
              </p:txBody>
            </p:sp>
          </mc:Choice>
          <mc:Fallback>
            <p:sp>
              <p:nvSpPr>
                <p:cNvPr id="36" name="TextBox 35">
                  <a:extLst>
                    <a:ext uri="{FF2B5EF4-FFF2-40B4-BE49-F238E27FC236}">
                      <a16:creationId xmlns:a16="http://schemas.microsoft.com/office/drawing/2014/main" id="{6AE20A07-960F-0341-A948-6222A5637F90}"/>
                    </a:ext>
                  </a:extLst>
                </p:cNvPr>
                <p:cNvSpPr txBox="1">
                  <a:spLocks noRot="1" noChangeAspect="1" noMove="1" noResize="1" noEditPoints="1" noAdjustHandles="1" noChangeArrowheads="1" noChangeShapeType="1" noTextEdit="1"/>
                </p:cNvSpPr>
                <p:nvPr/>
              </p:nvSpPr>
              <p:spPr>
                <a:xfrm>
                  <a:off x="3414523" y="2597051"/>
                  <a:ext cx="394447" cy="484917"/>
                </a:xfrm>
                <a:prstGeom prst="rect">
                  <a:avLst/>
                </a:prstGeom>
                <a:blipFill>
                  <a:blip r:embed="rId2"/>
                  <a:stretch>
                    <a:fillRect l="-73077" r="-46154" b="-12500"/>
                  </a:stretch>
                </a:blipFill>
              </p:spPr>
              <p:txBody>
                <a:bodyPr/>
                <a:lstStyle/>
                <a:p>
                  <a:r>
                    <a:rPr lang="ko-Kore-KR" altLang="en-US">
                      <a:noFill/>
                    </a:rPr>
                    <a:t> </a:t>
                  </a:r>
                </a:p>
              </p:txBody>
            </p:sp>
          </mc:Fallback>
        </mc:AlternateContent>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2E05F1B1-124D-3ECF-CF61-E0125A8B849C}"/>
                    </a:ext>
                  </a:extLst>
                </p:cNvPr>
                <p:cNvSpPr txBox="1"/>
                <p:nvPr/>
              </p:nvSpPr>
              <p:spPr>
                <a:xfrm>
                  <a:off x="8273024" y="5338771"/>
                  <a:ext cx="394447" cy="48491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altLang="ko-KR" sz="2000" b="0" i="1" smtClean="0">
                                <a:solidFill>
                                  <a:schemeClr val="tx1"/>
                                </a:solidFill>
                                <a:latin typeface="Cambria Math" panose="02040503050406030204" pitchFamily="18" charset="0"/>
                              </a:rPr>
                            </m:ctrlPr>
                          </m:sSubPr>
                          <m:e>
                            <m:sSub>
                              <m:sSubPr>
                                <m:ctrlPr>
                                  <a:rPr lang="en-US" altLang="ko-KR" sz="2000" b="0" i="1" smtClean="0">
                                    <a:solidFill>
                                      <a:schemeClr val="tx1"/>
                                    </a:solidFill>
                                    <a:latin typeface="Cambria Math" panose="02040503050406030204" pitchFamily="18" charset="0"/>
                                  </a:rPr>
                                </m:ctrlPr>
                              </m:sSubPr>
                              <m:e>
                                <m:r>
                                  <a:rPr lang="en-US" altLang="ko-KR" sz="2000" b="0" i="1" smtClean="0">
                                    <a:solidFill>
                                      <a:schemeClr val="tx1"/>
                                    </a:solidFill>
                                    <a:latin typeface="Cambria Math" panose="02040503050406030204" pitchFamily="18" charset="0"/>
                                  </a:rPr>
                                  <m:t>𝐵</m:t>
                                </m:r>
                              </m:e>
                              <m:sub>
                                <m:r>
                                  <a:rPr lang="en-US" altLang="ko-KR" sz="2000" b="0" i="1" smtClean="0">
                                    <a:solidFill>
                                      <a:schemeClr val="tx1"/>
                                    </a:solidFill>
                                    <a:latin typeface="Cambria Math" panose="02040503050406030204" pitchFamily="18" charset="0"/>
                                  </a:rPr>
                                  <m:t>1</m:t>
                                </m:r>
                              </m:sub>
                            </m:sSub>
                            <m:r>
                              <a:rPr lang="en-US" altLang="ko-KR" sz="2000" b="0" i="1" smtClean="0">
                                <a:solidFill>
                                  <a:schemeClr val="tx1"/>
                                </a:solidFill>
                                <a:latin typeface="Cambria Math" panose="02040503050406030204" pitchFamily="18" charset="0"/>
                              </a:rPr>
                              <m:t>𝜓</m:t>
                            </m:r>
                          </m:e>
                          <m:sub>
                            <m:r>
                              <a:rPr lang="en-US" altLang="ko-KR" sz="2000" b="0" i="1" smtClean="0">
                                <a:solidFill>
                                  <a:schemeClr val="tx1"/>
                                </a:solidFill>
                                <a:latin typeface="Cambria Math" panose="02040503050406030204" pitchFamily="18" charset="0"/>
                              </a:rPr>
                              <m:t>𝐵</m:t>
                            </m:r>
                          </m:sub>
                        </m:sSub>
                      </m:oMath>
                    </m:oMathPara>
                  </a14:m>
                  <a:endParaRPr lang="en-US" altLang="ko-KR" sz="2000" b="0" dirty="0"/>
                </a:p>
              </p:txBody>
            </p:sp>
          </mc:Choice>
          <mc:Fallback>
            <p:sp>
              <p:nvSpPr>
                <p:cNvPr id="37" name="TextBox 36">
                  <a:extLst>
                    <a:ext uri="{FF2B5EF4-FFF2-40B4-BE49-F238E27FC236}">
                      <a16:creationId xmlns:a16="http://schemas.microsoft.com/office/drawing/2014/main" id="{2E05F1B1-124D-3ECF-CF61-E0125A8B849C}"/>
                    </a:ext>
                  </a:extLst>
                </p:cNvPr>
                <p:cNvSpPr txBox="1">
                  <a:spLocks noRot="1" noChangeAspect="1" noMove="1" noResize="1" noEditPoints="1" noAdjustHandles="1" noChangeArrowheads="1" noChangeShapeType="1" noTextEdit="1"/>
                </p:cNvSpPr>
                <p:nvPr/>
              </p:nvSpPr>
              <p:spPr>
                <a:xfrm>
                  <a:off x="8273024" y="5338771"/>
                  <a:ext cx="394447" cy="484917"/>
                </a:xfrm>
                <a:prstGeom prst="rect">
                  <a:avLst/>
                </a:prstGeom>
                <a:blipFill>
                  <a:blip r:embed="rId3"/>
                  <a:stretch>
                    <a:fillRect l="-70370" r="-44444" b="-12500"/>
                  </a:stretch>
                </a:blipFill>
              </p:spPr>
              <p:txBody>
                <a:bodyPr/>
                <a:lstStyle/>
                <a:p>
                  <a:r>
                    <a:rPr lang="ko-Kore-KR" altLang="en-US">
                      <a:noFill/>
                    </a:rPr>
                    <a:t> </a:t>
                  </a:r>
                </a:p>
              </p:txBody>
            </p:sp>
          </mc:Fallback>
        </mc:AlternateContent>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53C658DE-4166-3411-B8E3-20DC0544B8AD}"/>
                    </a:ext>
                  </a:extLst>
                </p:cNvPr>
                <p:cNvSpPr txBox="1"/>
                <p:nvPr/>
              </p:nvSpPr>
              <p:spPr>
                <a:xfrm>
                  <a:off x="2289364" y="4045191"/>
                  <a:ext cx="573742" cy="634121"/>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𝐴</m:t>
                            </m:r>
                          </m:e>
                          <m:sub>
                            <m: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sub>
                        </m:sSub>
                        <m: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oMath>
                    </m:oMathPara>
                  </a14:m>
                  <a:endParaRPr lang="ko-KR" altLang="en-US" dirty="0">
                    <a:solidFill>
                      <a:schemeClr val="tx1"/>
                    </a:solidFill>
                  </a:endParaRPr>
                </a:p>
              </p:txBody>
            </p:sp>
          </mc:Choice>
          <mc:Fallback>
            <p:sp>
              <p:nvSpPr>
                <p:cNvPr id="38" name="TextBox 37">
                  <a:extLst>
                    <a:ext uri="{FF2B5EF4-FFF2-40B4-BE49-F238E27FC236}">
                      <a16:creationId xmlns:a16="http://schemas.microsoft.com/office/drawing/2014/main" id="{53C658DE-4166-3411-B8E3-20DC0544B8AD}"/>
                    </a:ext>
                  </a:extLst>
                </p:cNvPr>
                <p:cNvSpPr txBox="1">
                  <a:spLocks noRot="1" noChangeAspect="1" noMove="1" noResize="1" noEditPoints="1" noAdjustHandles="1" noChangeArrowheads="1" noChangeShapeType="1" noTextEdit="1"/>
                </p:cNvSpPr>
                <p:nvPr/>
              </p:nvSpPr>
              <p:spPr>
                <a:xfrm>
                  <a:off x="2289364" y="4045191"/>
                  <a:ext cx="573742" cy="634121"/>
                </a:xfrm>
                <a:prstGeom prst="rect">
                  <a:avLst/>
                </a:prstGeom>
                <a:blipFill>
                  <a:blip r:embed="rId4"/>
                  <a:stretch>
                    <a:fillRect l="-7895" r="-52632" b="-21429"/>
                  </a:stretch>
                </a:blipFill>
                <a:ln>
                  <a:noFill/>
                </a:ln>
              </p:spPr>
              <p:txBody>
                <a:bodyPr/>
                <a:lstStyle/>
                <a:p>
                  <a:r>
                    <a:rPr lang="ko-Kore-KR" altLang="en-US">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19041335-B906-92C6-740B-1EA6C6801CD7}"/>
                    </a:ext>
                  </a:extLst>
                </p:cNvPr>
                <p:cNvSpPr txBox="1"/>
                <p:nvPr/>
              </p:nvSpPr>
              <p:spPr>
                <a:xfrm>
                  <a:off x="9489704" y="3943914"/>
                  <a:ext cx="573742" cy="634121"/>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𝐵</m:t>
                            </m:r>
                          </m:e>
                          <m:sub>
                            <m: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sub>
                        </m:sSub>
                        <m: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oMath>
                    </m:oMathPara>
                  </a14:m>
                  <a:endParaRPr lang="ko-KR" altLang="en-US" dirty="0">
                    <a:solidFill>
                      <a:schemeClr val="tx1"/>
                    </a:solidFill>
                  </a:endParaRPr>
                </a:p>
              </p:txBody>
            </p:sp>
          </mc:Choice>
          <mc:Fallback>
            <p:sp>
              <p:nvSpPr>
                <p:cNvPr id="39" name="TextBox 38">
                  <a:extLst>
                    <a:ext uri="{FF2B5EF4-FFF2-40B4-BE49-F238E27FC236}">
                      <a16:creationId xmlns:a16="http://schemas.microsoft.com/office/drawing/2014/main" id="{19041335-B906-92C6-740B-1EA6C6801CD7}"/>
                    </a:ext>
                  </a:extLst>
                </p:cNvPr>
                <p:cNvSpPr txBox="1">
                  <a:spLocks noRot="1" noChangeAspect="1" noMove="1" noResize="1" noEditPoints="1" noAdjustHandles="1" noChangeArrowheads="1" noChangeShapeType="1" noTextEdit="1"/>
                </p:cNvSpPr>
                <p:nvPr/>
              </p:nvSpPr>
              <p:spPr>
                <a:xfrm>
                  <a:off x="9489704" y="3943914"/>
                  <a:ext cx="573742" cy="634121"/>
                </a:xfrm>
                <a:prstGeom prst="rect">
                  <a:avLst/>
                </a:prstGeom>
                <a:blipFill>
                  <a:blip r:embed="rId5"/>
                  <a:stretch>
                    <a:fillRect l="-8108" r="-56757" b="-21429"/>
                  </a:stretch>
                </a:blipFill>
                <a:ln>
                  <a:noFill/>
                </a:ln>
              </p:spPr>
              <p:txBody>
                <a:bodyPr/>
                <a:lstStyle/>
                <a:p>
                  <a:r>
                    <a:rPr lang="ko-Kore-KR" altLang="en-US">
                      <a:noFill/>
                    </a:rPr>
                    <a:t> </a:t>
                  </a:r>
                </a:p>
              </p:txBody>
            </p:sp>
          </mc:Fallback>
        </mc:AlternateContent>
      </p:grpSp>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961364F0-D52E-CAA1-6F47-77184B1EC71F}"/>
                  </a:ext>
                </a:extLst>
              </p:cNvPr>
              <p:cNvSpPr txBox="1"/>
              <p:nvPr/>
            </p:nvSpPr>
            <p:spPr>
              <a:xfrm>
                <a:off x="4247388" y="1088072"/>
                <a:ext cx="4686300" cy="513282"/>
              </a:xfrm>
              <a:prstGeom prst="rect">
                <a:avLst/>
              </a:prstGeom>
              <a:noFill/>
            </p:spPr>
            <p:txBody>
              <a:bodyPr wrap="square" anchor="ctr">
                <a:spAutoFit/>
              </a:bodyPr>
              <a:lstStyle/>
              <a:p>
                <a:pPr algn="r"/>
                <a14:m>
                  <m:oMath xmlns:m="http://schemas.openxmlformats.org/officeDocument/2006/math">
                    <m:sSub>
                      <m:sSubPr>
                        <m:ctrlPr>
                          <a:rPr lang="en-US" altLang="ko-KR" sz="2800" b="0" i="1" smtClean="0">
                            <a:latin typeface="Cambria Math" panose="02040503050406030204" pitchFamily="18" charset="0"/>
                          </a:rPr>
                        </m:ctrlPr>
                      </m:sSubPr>
                      <m:e>
                        <m:r>
                          <a:rPr lang="en-US" altLang="ko-KR" sz="2800" b="0" i="1" smtClean="0">
                            <a:latin typeface="Cambria Math" panose="02040503050406030204" pitchFamily="18" charset="0"/>
                          </a:rPr>
                          <m:t>𝐴</m:t>
                        </m:r>
                      </m:e>
                      <m:sub>
                        <m:r>
                          <a:rPr lang="en-US" altLang="ko-KR" sz="2800" b="0" i="1" smtClean="0">
                            <a:latin typeface="Cambria Math" panose="02040503050406030204" pitchFamily="18" charset="0"/>
                          </a:rPr>
                          <m:t>1</m:t>
                        </m:r>
                      </m:sub>
                    </m:sSub>
                    <m:r>
                      <a:rPr lang="en-US" altLang="ko-KR" sz="2800" b="0" i="1" smtClean="0">
                        <a:latin typeface="Cambria Math" panose="02040503050406030204" pitchFamily="18" charset="0"/>
                      </a:rPr>
                      <m:t>, </m:t>
                    </m:r>
                    <m:sSub>
                      <m:sSubPr>
                        <m:ctrlPr>
                          <a:rPr lang="en-US" altLang="ko-KR" sz="2800" b="0" i="1" smtClean="0">
                            <a:latin typeface="Cambria Math" panose="02040503050406030204" pitchFamily="18" charset="0"/>
                          </a:rPr>
                        </m:ctrlPr>
                      </m:sSubPr>
                      <m:e>
                        <m:r>
                          <a:rPr lang="en-US" altLang="ko-KR" sz="2800" b="0" i="1" smtClean="0">
                            <a:latin typeface="Cambria Math" panose="02040503050406030204" pitchFamily="18" charset="0"/>
                          </a:rPr>
                          <m:t>𝐵</m:t>
                        </m:r>
                      </m:e>
                      <m:sub>
                        <m:r>
                          <a:rPr lang="en-US" altLang="ko-KR" sz="2800" b="0" i="1" smtClean="0">
                            <a:latin typeface="Cambria Math" panose="02040503050406030204" pitchFamily="18" charset="0"/>
                          </a:rPr>
                          <m:t>1</m:t>
                        </m:r>
                      </m:sub>
                    </m:sSub>
                  </m:oMath>
                </a14:m>
                <a:r>
                  <a:rPr lang="en-US" altLang="ko-KR" dirty="0"/>
                  <a:t> </a:t>
                </a:r>
                <a:r>
                  <a:rPr lang="en-US" altLang="ko-KR" sz="1800" dirty="0"/>
                  <a:t>:one of </a:t>
                </a:r>
                <a14:m>
                  <m:oMath xmlns:m="http://schemas.openxmlformats.org/officeDocument/2006/math">
                    <m:r>
                      <a:rPr lang="en-US" altLang="ko-KR" sz="1800" b="0" i="1" smtClean="0">
                        <a:latin typeface="Cambria Math" panose="02040503050406030204" pitchFamily="18" charset="0"/>
                      </a:rPr>
                      <m:t>𝐼</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𝑋</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𝑍</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𝑍𝑋</m:t>
                    </m:r>
                  </m:oMath>
                </a14:m>
                <a:endParaRPr lang="ko-Kore-KR" altLang="en-US" dirty="0"/>
              </a:p>
            </p:txBody>
          </p:sp>
        </mc:Choice>
        <mc:Fallback>
          <p:sp>
            <p:nvSpPr>
              <p:cNvPr id="42" name="TextBox 41">
                <a:extLst>
                  <a:ext uri="{FF2B5EF4-FFF2-40B4-BE49-F238E27FC236}">
                    <a16:creationId xmlns:a16="http://schemas.microsoft.com/office/drawing/2014/main" id="{961364F0-D52E-CAA1-6F47-77184B1EC71F}"/>
                  </a:ext>
                </a:extLst>
              </p:cNvPr>
              <p:cNvSpPr txBox="1">
                <a:spLocks noRot="1" noChangeAspect="1" noMove="1" noResize="1" noEditPoints="1" noAdjustHandles="1" noChangeArrowheads="1" noChangeShapeType="1" noTextEdit="1"/>
              </p:cNvSpPr>
              <p:nvPr/>
            </p:nvSpPr>
            <p:spPr>
              <a:xfrm>
                <a:off x="4247388" y="1088072"/>
                <a:ext cx="4686300" cy="513282"/>
              </a:xfrm>
              <a:prstGeom prst="rect">
                <a:avLst/>
              </a:prstGeom>
              <a:blipFill>
                <a:blip r:embed="rId6"/>
                <a:stretch>
                  <a:fillRect b="-14286"/>
                </a:stretch>
              </a:blipFill>
            </p:spPr>
            <p:txBody>
              <a:bodyPr/>
              <a:lstStyle/>
              <a:p>
                <a:r>
                  <a:rPr lang="ko-Kore-KR" altLang="en-US">
                    <a:noFill/>
                  </a:rPr>
                  <a:t> </a:t>
                </a:r>
              </a:p>
            </p:txBody>
          </p:sp>
        </mc:Fallback>
      </mc:AlternateContent>
    </p:spTree>
    <p:extLst>
      <p:ext uri="{BB962C8B-B14F-4D97-AF65-F5344CB8AC3E}">
        <p14:creationId xmlns:p14="http://schemas.microsoft.com/office/powerpoint/2010/main" val="2872535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1D1830-7885-15CC-C1DF-686B892E45E6}"/>
              </a:ext>
            </a:extLst>
          </p:cNvPr>
          <p:cNvSpPr>
            <a:spLocks noGrp="1"/>
          </p:cNvSpPr>
          <p:nvPr>
            <p:ph type="title"/>
          </p:nvPr>
        </p:nvSpPr>
        <p:spPr/>
        <p:txBody>
          <a:bodyPr/>
          <a:lstStyle/>
          <a:p>
            <a:r>
              <a:rPr kumimoji="1" lang="en-US" altLang="ko-Kore-KR" dirty="0"/>
              <a:t>Multi-Hop</a:t>
            </a:r>
            <a:endParaRPr kumimoji="1" lang="ko-Kore-KR" altLang="en-US" dirty="0"/>
          </a:p>
        </p:txBody>
      </p:sp>
      <p:grpSp>
        <p:nvGrpSpPr>
          <p:cNvPr id="17" name="그룹 16">
            <a:extLst>
              <a:ext uri="{FF2B5EF4-FFF2-40B4-BE49-F238E27FC236}">
                <a16:creationId xmlns:a16="http://schemas.microsoft.com/office/drawing/2014/main" id="{97BA2C45-0C4A-0194-88EA-F60D5CCFD72C}"/>
              </a:ext>
            </a:extLst>
          </p:cNvPr>
          <p:cNvGrpSpPr>
            <a:grpSpLocks noChangeAspect="1"/>
          </p:cNvGrpSpPr>
          <p:nvPr/>
        </p:nvGrpSpPr>
        <p:grpSpPr>
          <a:xfrm>
            <a:off x="122019" y="1601354"/>
            <a:ext cx="8899961" cy="2782083"/>
            <a:chOff x="700370" y="2422746"/>
            <a:chExt cx="10963273" cy="3427063"/>
          </a:xfrm>
        </p:grpSpPr>
        <p:sp>
          <p:nvSpPr>
            <p:cNvPr id="3" name="타원 2">
              <a:extLst>
                <a:ext uri="{FF2B5EF4-FFF2-40B4-BE49-F238E27FC236}">
                  <a16:creationId xmlns:a16="http://schemas.microsoft.com/office/drawing/2014/main" id="{74CCD5F3-CF67-EE0B-EEBF-F4811F7C1616}"/>
                </a:ext>
              </a:extLst>
            </p:cNvPr>
            <p:cNvSpPr/>
            <p:nvPr/>
          </p:nvSpPr>
          <p:spPr>
            <a:xfrm rot="10800000">
              <a:off x="5239304" y="4731981"/>
              <a:ext cx="708211" cy="708211"/>
            </a:xfrm>
            <a:prstGeom prst="ellipse">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각 삼각형 15">
              <a:extLst>
                <a:ext uri="{FF2B5EF4-FFF2-40B4-BE49-F238E27FC236}">
                  <a16:creationId xmlns:a16="http://schemas.microsoft.com/office/drawing/2014/main" id="{5698FD85-CB19-04A9-DC9E-415D50BF1958}"/>
                </a:ext>
              </a:extLst>
            </p:cNvPr>
            <p:cNvSpPr/>
            <p:nvPr/>
          </p:nvSpPr>
          <p:spPr>
            <a:xfrm rot="10800000" flipV="1">
              <a:off x="2070845" y="3981916"/>
              <a:ext cx="2268071" cy="1443317"/>
            </a:xfrm>
            <a:prstGeom prst="rtTriangl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직각 삼각형 18">
              <a:extLst>
                <a:ext uri="{FF2B5EF4-FFF2-40B4-BE49-F238E27FC236}">
                  <a16:creationId xmlns:a16="http://schemas.microsoft.com/office/drawing/2014/main" id="{912C0524-01F5-36A0-D582-72FC0A422D32}"/>
                </a:ext>
              </a:extLst>
            </p:cNvPr>
            <p:cNvSpPr/>
            <p:nvPr/>
          </p:nvSpPr>
          <p:spPr>
            <a:xfrm flipV="1">
              <a:off x="7849721" y="3260257"/>
              <a:ext cx="2268071" cy="1443317"/>
            </a:xfrm>
            <a:prstGeom prst="rtTriangl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타원 5">
              <a:extLst>
                <a:ext uri="{FF2B5EF4-FFF2-40B4-BE49-F238E27FC236}">
                  <a16:creationId xmlns:a16="http://schemas.microsoft.com/office/drawing/2014/main" id="{0A91A951-DF65-1ACF-1E18-90425F95A637}"/>
                </a:ext>
              </a:extLst>
            </p:cNvPr>
            <p:cNvSpPr/>
            <p:nvPr/>
          </p:nvSpPr>
          <p:spPr>
            <a:xfrm>
              <a:off x="6322640" y="3074894"/>
              <a:ext cx="708211" cy="708211"/>
            </a:xfrm>
            <a:prstGeom prst="ellipse">
              <a:avLst/>
            </a:prstGeom>
            <a:solidFill>
              <a:schemeClr val="accent4">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각 삼각형 20">
              <a:extLst>
                <a:ext uri="{FF2B5EF4-FFF2-40B4-BE49-F238E27FC236}">
                  <a16:creationId xmlns:a16="http://schemas.microsoft.com/office/drawing/2014/main" id="{EA4D280A-EEB6-13A3-2E27-8467D3A8A046}"/>
                </a:ext>
              </a:extLst>
            </p:cNvPr>
            <p:cNvSpPr/>
            <p:nvPr/>
          </p:nvSpPr>
          <p:spPr>
            <a:xfrm rot="10800000" flipV="1">
              <a:off x="700370" y="3230186"/>
              <a:ext cx="2178422" cy="1427457"/>
            </a:xfrm>
            <a:prstGeom prst="rtTriangle">
              <a:avLst/>
            </a:prstGeom>
            <a:noFill/>
            <a:ln w="28575">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각 삼각형 5">
              <a:extLst>
                <a:ext uri="{FF2B5EF4-FFF2-40B4-BE49-F238E27FC236}">
                  <a16:creationId xmlns:a16="http://schemas.microsoft.com/office/drawing/2014/main" id="{698800D6-34BF-8D9C-0ED2-549F5AA2BA5F}"/>
                </a:ext>
              </a:extLst>
            </p:cNvPr>
            <p:cNvSpPr/>
            <p:nvPr/>
          </p:nvSpPr>
          <p:spPr>
            <a:xfrm flipV="1">
              <a:off x="9485221" y="3989845"/>
              <a:ext cx="2178422" cy="1427457"/>
            </a:xfrm>
            <a:prstGeom prst="rtTriangle">
              <a:avLst/>
            </a:prstGeom>
            <a:noFill/>
            <a:ln w="28575">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각 삼각형 3">
              <a:extLst>
                <a:ext uri="{FF2B5EF4-FFF2-40B4-BE49-F238E27FC236}">
                  <a16:creationId xmlns:a16="http://schemas.microsoft.com/office/drawing/2014/main" id="{0BEA4D97-353B-E18C-ED83-2D52D0D85F3C}"/>
                </a:ext>
              </a:extLst>
            </p:cNvPr>
            <p:cNvSpPr/>
            <p:nvPr/>
          </p:nvSpPr>
          <p:spPr>
            <a:xfrm flipH="1" flipV="1">
              <a:off x="3349297" y="3230186"/>
              <a:ext cx="2178422" cy="1427457"/>
            </a:xfrm>
            <a:prstGeom prst="rtTriangle">
              <a:avLst/>
            </a:prstGeom>
            <a:noFill/>
            <a:ln w="28575">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각 삼각형 4">
              <a:extLst>
                <a:ext uri="{FF2B5EF4-FFF2-40B4-BE49-F238E27FC236}">
                  <a16:creationId xmlns:a16="http://schemas.microsoft.com/office/drawing/2014/main" id="{86BDF373-0526-A225-71BD-82B65C437DFB}"/>
                </a:ext>
              </a:extLst>
            </p:cNvPr>
            <p:cNvSpPr/>
            <p:nvPr/>
          </p:nvSpPr>
          <p:spPr>
            <a:xfrm rot="10800000" flipH="1" flipV="1">
              <a:off x="6489049" y="3918042"/>
              <a:ext cx="2178422" cy="1427457"/>
            </a:xfrm>
            <a:prstGeom prst="rtTriangle">
              <a:avLst/>
            </a:prstGeom>
            <a:noFill/>
            <a:ln w="28575">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DF7EF49F-0054-064A-3F66-92FE5DC166DE}"/>
                    </a:ext>
                  </a:extLst>
                </p:cNvPr>
                <p:cNvSpPr txBox="1"/>
                <p:nvPr/>
              </p:nvSpPr>
              <p:spPr>
                <a:xfrm>
                  <a:off x="6578696" y="2422746"/>
                  <a:ext cx="394447" cy="52322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altLang="ko-KR" sz="2800" b="0" i="1" smtClean="0">
                                <a:solidFill>
                                  <a:schemeClr val="tx1"/>
                                </a:solidFill>
                                <a:latin typeface="Cambria Math" panose="02040503050406030204" pitchFamily="18" charset="0"/>
                              </a:rPr>
                            </m:ctrlPr>
                          </m:sSubPr>
                          <m:e>
                            <m:sSub>
                              <m:sSubPr>
                                <m:ctrlPr>
                                  <a:rPr lang="en-US" altLang="ko-KR" sz="2800" b="0" i="1" smtClean="0">
                                    <a:solidFill>
                                      <a:schemeClr val="tx1"/>
                                    </a:solidFill>
                                    <a:latin typeface="Cambria Math" panose="02040503050406030204" pitchFamily="18" charset="0"/>
                                  </a:rPr>
                                </m:ctrlPr>
                              </m:sSubPr>
                              <m:e>
                                <m:sSub>
                                  <m:sSubPr>
                                    <m:ctrlPr>
                                      <a:rPr lang="en-US" altLang="ko-KR" sz="2800" b="0" i="1" smtClean="0">
                                        <a:solidFill>
                                          <a:schemeClr val="tx1"/>
                                        </a:solidFill>
                                        <a:latin typeface="Cambria Math" panose="02040503050406030204" pitchFamily="18" charset="0"/>
                                      </a:rPr>
                                    </m:ctrlPr>
                                  </m:sSubPr>
                                  <m:e>
                                    <m:r>
                                      <a:rPr lang="en-US" altLang="ko-KR" sz="2800" b="0" i="1" smtClean="0">
                                        <a:solidFill>
                                          <a:schemeClr val="tx1"/>
                                        </a:solidFill>
                                        <a:latin typeface="Cambria Math" panose="02040503050406030204" pitchFamily="18" charset="0"/>
                                      </a:rPr>
                                      <m:t>𝐴</m:t>
                                    </m:r>
                                  </m:e>
                                  <m:sub>
                                    <m:r>
                                      <a:rPr lang="en-US" altLang="ko-KR" sz="2800" b="0" i="1" smtClean="0">
                                        <a:solidFill>
                                          <a:schemeClr val="tx1"/>
                                        </a:solidFill>
                                        <a:latin typeface="Cambria Math" panose="02040503050406030204" pitchFamily="18" charset="0"/>
                                      </a:rPr>
                                      <m:t>2</m:t>
                                    </m:r>
                                  </m:sub>
                                </m:sSub>
                                <m:r>
                                  <a:rPr lang="en-US" altLang="ko-KR" sz="2800" b="0" i="1" smtClean="0">
                                    <a:solidFill>
                                      <a:schemeClr val="tx1"/>
                                    </a:solidFill>
                                    <a:latin typeface="Cambria Math" panose="02040503050406030204" pitchFamily="18" charset="0"/>
                                  </a:rPr>
                                  <m:t>𝐴</m:t>
                                </m:r>
                              </m:e>
                              <m:sub>
                                <m:r>
                                  <a:rPr lang="en-US" altLang="ko-KR" sz="2800" b="0" i="1" smtClean="0">
                                    <a:solidFill>
                                      <a:schemeClr val="tx1"/>
                                    </a:solidFill>
                                    <a:latin typeface="Cambria Math" panose="02040503050406030204" pitchFamily="18" charset="0"/>
                                  </a:rPr>
                                  <m:t>1</m:t>
                                </m:r>
                              </m:sub>
                            </m:sSub>
                            <m:r>
                              <a:rPr lang="en-US" altLang="ko-KR" sz="2800" b="0" i="1" smtClean="0">
                                <a:solidFill>
                                  <a:schemeClr val="tx1"/>
                                </a:solidFill>
                                <a:latin typeface="Cambria Math" panose="02040503050406030204" pitchFamily="18" charset="0"/>
                              </a:rPr>
                              <m:t>𝜓</m:t>
                            </m:r>
                          </m:e>
                          <m:sub>
                            <m:r>
                              <a:rPr lang="en-US" altLang="ko-KR" sz="2800" b="0" i="1" smtClean="0">
                                <a:solidFill>
                                  <a:schemeClr val="tx1"/>
                                </a:solidFill>
                                <a:latin typeface="Cambria Math" panose="02040503050406030204" pitchFamily="18" charset="0"/>
                              </a:rPr>
                              <m:t>𝐴</m:t>
                            </m:r>
                          </m:sub>
                        </m:sSub>
                      </m:oMath>
                    </m:oMathPara>
                  </a14:m>
                  <a:endParaRPr lang="en-US" altLang="ko-KR" sz="2800" b="0" dirty="0"/>
                </a:p>
              </p:txBody>
            </p:sp>
          </mc:Choice>
          <mc:Fallback>
            <p:sp>
              <p:nvSpPr>
                <p:cNvPr id="11" name="TextBox 10">
                  <a:extLst>
                    <a:ext uri="{FF2B5EF4-FFF2-40B4-BE49-F238E27FC236}">
                      <a16:creationId xmlns:a16="http://schemas.microsoft.com/office/drawing/2014/main" id="{DF7EF49F-0054-064A-3F66-92FE5DC166DE}"/>
                    </a:ext>
                  </a:extLst>
                </p:cNvPr>
                <p:cNvSpPr txBox="1">
                  <a:spLocks noRot="1" noChangeAspect="1" noMove="1" noResize="1" noEditPoints="1" noAdjustHandles="1" noChangeArrowheads="1" noChangeShapeType="1" noTextEdit="1"/>
                </p:cNvSpPr>
                <p:nvPr/>
              </p:nvSpPr>
              <p:spPr>
                <a:xfrm>
                  <a:off x="6578696" y="2422746"/>
                  <a:ext cx="394447" cy="523220"/>
                </a:xfrm>
                <a:prstGeom prst="rect">
                  <a:avLst/>
                </a:prstGeom>
                <a:blipFill>
                  <a:blip r:embed="rId2"/>
                  <a:stretch>
                    <a:fillRect l="-184615" r="-142308" b="-44118"/>
                  </a:stretch>
                </a:blipFill>
              </p:spPr>
              <p:txBody>
                <a:bodyPr/>
                <a:lstStyle/>
                <a:p>
                  <a:r>
                    <a:rPr lang="ko-Kore-KR" alt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932BC7EC-B68C-2ABD-C5D1-5AE6364CD620}"/>
                    </a:ext>
                  </a:extLst>
                </p:cNvPr>
                <p:cNvSpPr txBox="1"/>
                <p:nvPr/>
              </p:nvSpPr>
              <p:spPr>
                <a:xfrm>
                  <a:off x="5421329" y="5326589"/>
                  <a:ext cx="394447" cy="52322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altLang="ko-KR" sz="2800" b="0" i="1" smtClean="0">
                                <a:solidFill>
                                  <a:schemeClr val="tx1"/>
                                </a:solidFill>
                                <a:latin typeface="Cambria Math" panose="02040503050406030204" pitchFamily="18" charset="0"/>
                              </a:rPr>
                            </m:ctrlPr>
                          </m:sSubPr>
                          <m:e>
                            <m:sSub>
                              <m:sSubPr>
                                <m:ctrlPr>
                                  <a:rPr lang="en-US" altLang="ko-KR" sz="2800" b="0" i="1" smtClean="0">
                                    <a:solidFill>
                                      <a:schemeClr val="tx1"/>
                                    </a:solidFill>
                                    <a:latin typeface="Cambria Math" panose="02040503050406030204" pitchFamily="18" charset="0"/>
                                  </a:rPr>
                                </m:ctrlPr>
                              </m:sSubPr>
                              <m:e>
                                <m:sSub>
                                  <m:sSubPr>
                                    <m:ctrlPr>
                                      <a:rPr lang="en-US" altLang="ko-KR" sz="2800" b="0" i="1" smtClean="0">
                                        <a:solidFill>
                                          <a:schemeClr val="tx1"/>
                                        </a:solidFill>
                                        <a:latin typeface="Cambria Math" panose="02040503050406030204" pitchFamily="18" charset="0"/>
                                      </a:rPr>
                                    </m:ctrlPr>
                                  </m:sSubPr>
                                  <m:e>
                                    <m:r>
                                      <a:rPr lang="en-US" altLang="ko-KR" sz="2800" b="0" i="1" smtClean="0">
                                        <a:solidFill>
                                          <a:schemeClr val="tx1"/>
                                        </a:solidFill>
                                        <a:latin typeface="Cambria Math" panose="02040503050406030204" pitchFamily="18" charset="0"/>
                                      </a:rPr>
                                      <m:t>𝐵</m:t>
                                    </m:r>
                                  </m:e>
                                  <m:sub>
                                    <m:r>
                                      <a:rPr lang="en-US" altLang="ko-KR" sz="2800" b="0" i="1" smtClean="0">
                                        <a:solidFill>
                                          <a:schemeClr val="tx1"/>
                                        </a:solidFill>
                                        <a:latin typeface="Cambria Math" panose="02040503050406030204" pitchFamily="18" charset="0"/>
                                      </a:rPr>
                                      <m:t>2</m:t>
                                    </m:r>
                                  </m:sub>
                                </m:sSub>
                                <m:r>
                                  <a:rPr lang="en-US" altLang="ko-KR" sz="2800" b="0" i="1" smtClean="0">
                                    <a:solidFill>
                                      <a:schemeClr val="tx1"/>
                                    </a:solidFill>
                                    <a:latin typeface="Cambria Math" panose="02040503050406030204" pitchFamily="18" charset="0"/>
                                  </a:rPr>
                                  <m:t>𝐵</m:t>
                                </m:r>
                              </m:e>
                              <m:sub>
                                <m:r>
                                  <a:rPr lang="en-US" altLang="ko-KR" sz="2800" b="0" i="1" smtClean="0">
                                    <a:solidFill>
                                      <a:schemeClr val="tx1"/>
                                    </a:solidFill>
                                    <a:latin typeface="Cambria Math" panose="02040503050406030204" pitchFamily="18" charset="0"/>
                                  </a:rPr>
                                  <m:t>1</m:t>
                                </m:r>
                              </m:sub>
                            </m:sSub>
                            <m:r>
                              <a:rPr lang="en-US" altLang="ko-KR" sz="2800" b="0" i="1" smtClean="0">
                                <a:solidFill>
                                  <a:schemeClr val="tx1"/>
                                </a:solidFill>
                                <a:latin typeface="Cambria Math" panose="02040503050406030204" pitchFamily="18" charset="0"/>
                              </a:rPr>
                              <m:t>𝜓</m:t>
                            </m:r>
                          </m:e>
                          <m:sub>
                            <m:r>
                              <a:rPr lang="en-US" altLang="ko-KR" sz="2800" b="0" i="1" smtClean="0">
                                <a:solidFill>
                                  <a:schemeClr val="tx1"/>
                                </a:solidFill>
                                <a:latin typeface="Cambria Math" panose="02040503050406030204" pitchFamily="18" charset="0"/>
                              </a:rPr>
                              <m:t>𝐵</m:t>
                            </m:r>
                          </m:sub>
                        </m:sSub>
                      </m:oMath>
                    </m:oMathPara>
                  </a14:m>
                  <a:endParaRPr lang="en-US" altLang="ko-KR" sz="2800" b="0" dirty="0"/>
                </a:p>
              </p:txBody>
            </p:sp>
          </mc:Choice>
          <mc:Fallback>
            <p:sp>
              <p:nvSpPr>
                <p:cNvPr id="12" name="TextBox 11">
                  <a:extLst>
                    <a:ext uri="{FF2B5EF4-FFF2-40B4-BE49-F238E27FC236}">
                      <a16:creationId xmlns:a16="http://schemas.microsoft.com/office/drawing/2014/main" id="{932BC7EC-B68C-2ABD-C5D1-5AE6364CD620}"/>
                    </a:ext>
                  </a:extLst>
                </p:cNvPr>
                <p:cNvSpPr txBox="1">
                  <a:spLocks noRot="1" noChangeAspect="1" noMove="1" noResize="1" noEditPoints="1" noAdjustHandles="1" noChangeArrowheads="1" noChangeShapeType="1" noTextEdit="1"/>
                </p:cNvSpPr>
                <p:nvPr/>
              </p:nvSpPr>
              <p:spPr>
                <a:xfrm>
                  <a:off x="5421329" y="5326589"/>
                  <a:ext cx="394447" cy="523220"/>
                </a:xfrm>
                <a:prstGeom prst="rect">
                  <a:avLst/>
                </a:prstGeom>
                <a:blipFill>
                  <a:blip r:embed="rId3"/>
                  <a:stretch>
                    <a:fillRect l="-184615" r="-142308" b="-40000"/>
                  </a:stretch>
                </a:blipFill>
              </p:spPr>
              <p:txBody>
                <a:bodyPr/>
                <a:lstStyle/>
                <a:p>
                  <a:r>
                    <a:rPr lang="ko-Kore-KR" alt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7B57CBA1-CAEC-F2A3-105F-05790CE71567}"/>
                    </a:ext>
                  </a:extLst>
                </p:cNvPr>
                <p:cNvSpPr txBox="1"/>
                <p:nvPr/>
              </p:nvSpPr>
              <p:spPr>
                <a:xfrm>
                  <a:off x="2289364" y="4081374"/>
                  <a:ext cx="573741" cy="6445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𝐴</m:t>
                            </m:r>
                          </m:e>
                          <m:sub>
                            <m: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sub>
                        </m:sSub>
                        <m: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oMath>
                    </m:oMathPara>
                  </a14:m>
                  <a:endParaRPr lang="ko-KR" altLang="en-US" dirty="0">
                    <a:solidFill>
                      <a:schemeClr val="tx1"/>
                    </a:solidFill>
                  </a:endParaRPr>
                </a:p>
              </p:txBody>
            </p:sp>
          </mc:Choice>
          <mc:Fallback>
            <p:sp>
              <p:nvSpPr>
                <p:cNvPr id="13" name="TextBox 12">
                  <a:extLst>
                    <a:ext uri="{FF2B5EF4-FFF2-40B4-BE49-F238E27FC236}">
                      <a16:creationId xmlns:a16="http://schemas.microsoft.com/office/drawing/2014/main" id="{7B57CBA1-CAEC-F2A3-105F-05790CE71567}"/>
                    </a:ext>
                  </a:extLst>
                </p:cNvPr>
                <p:cNvSpPr txBox="1">
                  <a:spLocks noRot="1" noChangeAspect="1" noMove="1" noResize="1" noEditPoints="1" noAdjustHandles="1" noChangeArrowheads="1" noChangeShapeType="1" noTextEdit="1"/>
                </p:cNvSpPr>
                <p:nvPr/>
              </p:nvSpPr>
              <p:spPr>
                <a:xfrm>
                  <a:off x="2289364" y="4081374"/>
                  <a:ext cx="573741" cy="644520"/>
                </a:xfrm>
                <a:prstGeom prst="rect">
                  <a:avLst/>
                </a:prstGeom>
                <a:blipFill>
                  <a:blip r:embed="rId4"/>
                  <a:stretch>
                    <a:fillRect l="-8108" r="-56757" b="-21429"/>
                  </a:stretch>
                </a:blipFill>
              </p:spPr>
              <p:txBody>
                <a:bodyPr/>
                <a:lstStyle/>
                <a:p>
                  <a:r>
                    <a:rPr lang="ko-Kore-KR" alt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EE2CAE25-57E1-8334-DDD7-4216A144634E}"/>
                    </a:ext>
                  </a:extLst>
                </p:cNvPr>
                <p:cNvSpPr txBox="1"/>
                <p:nvPr/>
              </p:nvSpPr>
              <p:spPr>
                <a:xfrm>
                  <a:off x="9489704" y="3943915"/>
                  <a:ext cx="573741" cy="6445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𝐵</m:t>
                            </m:r>
                          </m:e>
                          <m:sub>
                            <m: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sub>
                        </m:sSub>
                        <m: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oMath>
                    </m:oMathPara>
                  </a14:m>
                  <a:endParaRPr lang="ko-KR" altLang="en-US" dirty="0">
                    <a:solidFill>
                      <a:schemeClr val="tx1"/>
                    </a:solidFill>
                  </a:endParaRPr>
                </a:p>
              </p:txBody>
            </p:sp>
          </mc:Choice>
          <mc:Fallback>
            <p:sp>
              <p:nvSpPr>
                <p:cNvPr id="14" name="TextBox 13">
                  <a:extLst>
                    <a:ext uri="{FF2B5EF4-FFF2-40B4-BE49-F238E27FC236}">
                      <a16:creationId xmlns:a16="http://schemas.microsoft.com/office/drawing/2014/main" id="{EE2CAE25-57E1-8334-DDD7-4216A144634E}"/>
                    </a:ext>
                  </a:extLst>
                </p:cNvPr>
                <p:cNvSpPr txBox="1">
                  <a:spLocks noRot="1" noChangeAspect="1" noMove="1" noResize="1" noEditPoints="1" noAdjustHandles="1" noChangeArrowheads="1" noChangeShapeType="1" noTextEdit="1"/>
                </p:cNvSpPr>
                <p:nvPr/>
              </p:nvSpPr>
              <p:spPr>
                <a:xfrm>
                  <a:off x="9489704" y="3943915"/>
                  <a:ext cx="573741" cy="644520"/>
                </a:xfrm>
                <a:prstGeom prst="rect">
                  <a:avLst/>
                </a:prstGeom>
                <a:blipFill>
                  <a:blip r:embed="rId5"/>
                  <a:stretch>
                    <a:fillRect l="-7895" r="-52632" b="-21429"/>
                  </a:stretch>
                </a:blipFill>
              </p:spPr>
              <p:txBody>
                <a:bodyPr/>
                <a:lstStyle/>
                <a:p>
                  <a:r>
                    <a:rPr lang="ko-Kore-KR" alt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BCA7545A-82AE-AD7D-A9EE-862369B55A7F}"/>
                    </a:ext>
                  </a:extLst>
                </p:cNvPr>
                <p:cNvSpPr txBox="1"/>
                <p:nvPr/>
              </p:nvSpPr>
              <p:spPr>
                <a:xfrm>
                  <a:off x="4938916" y="3158707"/>
                  <a:ext cx="573741" cy="6445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𝐴</m:t>
                            </m:r>
                          </m:e>
                          <m:sub>
                            <m: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t>2</m:t>
                            </m:r>
                          </m:sub>
                        </m:sSub>
                        <m: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oMath>
                    </m:oMathPara>
                  </a14:m>
                  <a:endParaRPr lang="ko-KR" altLang="en-US" dirty="0">
                    <a:solidFill>
                      <a:schemeClr val="tx1"/>
                    </a:solidFill>
                  </a:endParaRPr>
                </a:p>
              </p:txBody>
            </p:sp>
          </mc:Choice>
          <mc:Fallback>
            <p:sp>
              <p:nvSpPr>
                <p:cNvPr id="15" name="TextBox 14">
                  <a:extLst>
                    <a:ext uri="{FF2B5EF4-FFF2-40B4-BE49-F238E27FC236}">
                      <a16:creationId xmlns:a16="http://schemas.microsoft.com/office/drawing/2014/main" id="{BCA7545A-82AE-AD7D-A9EE-862369B55A7F}"/>
                    </a:ext>
                  </a:extLst>
                </p:cNvPr>
                <p:cNvSpPr txBox="1">
                  <a:spLocks noRot="1" noChangeAspect="1" noMove="1" noResize="1" noEditPoints="1" noAdjustHandles="1" noChangeArrowheads="1" noChangeShapeType="1" noTextEdit="1"/>
                </p:cNvSpPr>
                <p:nvPr/>
              </p:nvSpPr>
              <p:spPr>
                <a:xfrm>
                  <a:off x="4938916" y="3158707"/>
                  <a:ext cx="573741" cy="644520"/>
                </a:xfrm>
                <a:prstGeom prst="rect">
                  <a:avLst/>
                </a:prstGeom>
                <a:blipFill>
                  <a:blip r:embed="rId6"/>
                  <a:stretch>
                    <a:fillRect l="-7895" r="-55263" b="-21429"/>
                  </a:stretch>
                </a:blipFill>
              </p:spPr>
              <p:txBody>
                <a:bodyPr/>
                <a:lstStyle/>
                <a:p>
                  <a:r>
                    <a:rPr lang="ko-Kore-KR" alt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316F3F2D-396D-FF19-B4D7-F2108F227E2B}"/>
                    </a:ext>
                  </a:extLst>
                </p:cNvPr>
                <p:cNvSpPr txBox="1"/>
                <p:nvPr/>
              </p:nvSpPr>
              <p:spPr>
                <a:xfrm>
                  <a:off x="6489049" y="4737801"/>
                  <a:ext cx="573741" cy="6445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𝐵</m:t>
                            </m:r>
                          </m:e>
                          <m:sub>
                            <m: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t>2</m:t>
                            </m:r>
                          </m:sub>
                        </m:sSub>
                        <m: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oMath>
                    </m:oMathPara>
                  </a14:m>
                  <a:endParaRPr lang="ko-KR" altLang="en-US" dirty="0">
                    <a:solidFill>
                      <a:schemeClr val="tx1"/>
                    </a:solidFill>
                  </a:endParaRPr>
                </a:p>
              </p:txBody>
            </p:sp>
          </mc:Choice>
          <mc:Fallback>
            <p:sp>
              <p:nvSpPr>
                <p:cNvPr id="16" name="TextBox 15">
                  <a:extLst>
                    <a:ext uri="{FF2B5EF4-FFF2-40B4-BE49-F238E27FC236}">
                      <a16:creationId xmlns:a16="http://schemas.microsoft.com/office/drawing/2014/main" id="{316F3F2D-396D-FF19-B4D7-F2108F227E2B}"/>
                    </a:ext>
                  </a:extLst>
                </p:cNvPr>
                <p:cNvSpPr txBox="1">
                  <a:spLocks noRot="1" noChangeAspect="1" noMove="1" noResize="1" noEditPoints="1" noAdjustHandles="1" noChangeArrowheads="1" noChangeShapeType="1" noTextEdit="1"/>
                </p:cNvSpPr>
                <p:nvPr/>
              </p:nvSpPr>
              <p:spPr>
                <a:xfrm>
                  <a:off x="6489049" y="4737801"/>
                  <a:ext cx="573741" cy="644520"/>
                </a:xfrm>
                <a:prstGeom prst="rect">
                  <a:avLst/>
                </a:prstGeom>
                <a:blipFill>
                  <a:blip r:embed="rId7"/>
                  <a:stretch>
                    <a:fillRect l="-5263" r="-55263" b="-19048"/>
                  </a:stretch>
                </a:blipFill>
              </p:spPr>
              <p:txBody>
                <a:bodyPr/>
                <a:lstStyle/>
                <a:p>
                  <a:r>
                    <a:rPr lang="ko-Kore-KR" altLang="en-US">
                      <a:noFill/>
                    </a:rPr>
                    <a:t> </a:t>
                  </a:r>
                </a:p>
              </p:txBody>
            </p:sp>
          </mc:Fallback>
        </mc:AlternateContent>
      </p:gr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C64F82DC-D131-0884-9391-45B843B23473}"/>
                  </a:ext>
                </a:extLst>
              </p:cNvPr>
              <p:cNvSpPr txBox="1"/>
              <p:nvPr/>
            </p:nvSpPr>
            <p:spPr>
              <a:xfrm>
                <a:off x="4247388" y="1088072"/>
                <a:ext cx="4686300" cy="513282"/>
              </a:xfrm>
              <a:prstGeom prst="rect">
                <a:avLst/>
              </a:prstGeom>
              <a:noFill/>
            </p:spPr>
            <p:txBody>
              <a:bodyPr wrap="square" anchor="ctr">
                <a:spAutoFit/>
              </a:bodyPr>
              <a:lstStyle/>
              <a:p>
                <a:pPr algn="r"/>
                <a14:m>
                  <m:oMath xmlns:m="http://schemas.openxmlformats.org/officeDocument/2006/math">
                    <m:sSub>
                      <m:sSubPr>
                        <m:ctrlPr>
                          <a:rPr lang="en-US" altLang="ko-KR" sz="2800" b="0" i="1" smtClean="0">
                            <a:latin typeface="Cambria Math" panose="02040503050406030204" pitchFamily="18" charset="0"/>
                          </a:rPr>
                        </m:ctrlPr>
                      </m:sSubPr>
                      <m:e>
                        <m:r>
                          <a:rPr lang="en-US" altLang="ko-KR" sz="2800" b="0" i="1" smtClean="0">
                            <a:latin typeface="Cambria Math" panose="02040503050406030204" pitchFamily="18" charset="0"/>
                          </a:rPr>
                          <m:t>𝐴</m:t>
                        </m:r>
                      </m:e>
                      <m:sub>
                        <m:r>
                          <a:rPr lang="en-US" altLang="ko-KR" sz="2800" b="0" i="1" smtClean="0">
                            <a:latin typeface="Cambria Math" panose="02040503050406030204" pitchFamily="18" charset="0"/>
                          </a:rPr>
                          <m:t>1</m:t>
                        </m:r>
                      </m:sub>
                    </m:sSub>
                    <m:r>
                      <a:rPr lang="en-US" altLang="ko-KR" sz="2800" b="0" i="1" smtClean="0">
                        <a:latin typeface="Cambria Math" panose="02040503050406030204" pitchFamily="18" charset="0"/>
                      </a:rPr>
                      <m:t>, </m:t>
                    </m:r>
                    <m:sSub>
                      <m:sSubPr>
                        <m:ctrlPr>
                          <a:rPr lang="en-US" altLang="ko-KR" sz="2800" b="0" i="1" smtClean="0">
                            <a:latin typeface="Cambria Math" panose="02040503050406030204" pitchFamily="18" charset="0"/>
                          </a:rPr>
                        </m:ctrlPr>
                      </m:sSubPr>
                      <m:e>
                        <m:r>
                          <a:rPr lang="en-US" altLang="ko-KR" sz="2800" b="0" i="1" smtClean="0">
                            <a:latin typeface="Cambria Math" panose="02040503050406030204" pitchFamily="18" charset="0"/>
                          </a:rPr>
                          <m:t>𝐵</m:t>
                        </m:r>
                      </m:e>
                      <m:sub>
                        <m:r>
                          <a:rPr lang="en-US" altLang="ko-KR" sz="2800" b="0" i="1" smtClean="0">
                            <a:latin typeface="Cambria Math" panose="02040503050406030204" pitchFamily="18" charset="0"/>
                          </a:rPr>
                          <m:t>1</m:t>
                        </m:r>
                      </m:sub>
                    </m:sSub>
                    <m:r>
                      <a:rPr lang="en-US" altLang="ko-KR" sz="2800" b="0" i="1" smtClean="0">
                        <a:latin typeface="Cambria Math" panose="02040503050406030204" pitchFamily="18" charset="0"/>
                      </a:rPr>
                      <m:t>,</m:t>
                    </m:r>
                    <m:sSub>
                      <m:sSubPr>
                        <m:ctrlPr>
                          <a:rPr lang="en-US" altLang="ko-KR" sz="2800" i="1" smtClean="0">
                            <a:latin typeface="Cambria Math" panose="02040503050406030204" pitchFamily="18" charset="0"/>
                          </a:rPr>
                        </m:ctrlPr>
                      </m:sSubPr>
                      <m:e>
                        <m:r>
                          <a:rPr lang="en-US" altLang="ko-KR" sz="2800" i="1">
                            <a:latin typeface="Cambria Math" panose="02040503050406030204" pitchFamily="18" charset="0"/>
                          </a:rPr>
                          <m:t>𝐴</m:t>
                        </m:r>
                      </m:e>
                      <m:sub>
                        <m:r>
                          <a:rPr lang="en-US" altLang="ko-KR" sz="2800" b="0" i="1" smtClean="0">
                            <a:latin typeface="Cambria Math" panose="02040503050406030204" pitchFamily="18" charset="0"/>
                          </a:rPr>
                          <m:t>2</m:t>
                        </m:r>
                      </m:sub>
                    </m:sSub>
                    <m:r>
                      <a:rPr lang="en-US" altLang="ko-KR" sz="2800" i="1" smtClean="0">
                        <a:latin typeface="Cambria Math" panose="02040503050406030204" pitchFamily="18" charset="0"/>
                      </a:rPr>
                      <m:t>, </m:t>
                    </m:r>
                    <m:sSub>
                      <m:sSubPr>
                        <m:ctrlPr>
                          <a:rPr lang="en-US" altLang="ko-KR" sz="2800" i="1" smtClean="0">
                            <a:latin typeface="Cambria Math" panose="02040503050406030204" pitchFamily="18" charset="0"/>
                          </a:rPr>
                        </m:ctrlPr>
                      </m:sSubPr>
                      <m:e>
                        <m:r>
                          <a:rPr lang="en-US" altLang="ko-KR" sz="2800" i="1">
                            <a:latin typeface="Cambria Math" panose="02040503050406030204" pitchFamily="18" charset="0"/>
                          </a:rPr>
                          <m:t>𝐵</m:t>
                        </m:r>
                      </m:e>
                      <m:sub>
                        <m:r>
                          <a:rPr lang="en-US" altLang="ko-KR" sz="2800" b="0" i="1" smtClean="0">
                            <a:latin typeface="Cambria Math" panose="02040503050406030204" pitchFamily="18" charset="0"/>
                          </a:rPr>
                          <m:t>2</m:t>
                        </m:r>
                      </m:sub>
                    </m:sSub>
                  </m:oMath>
                </a14:m>
                <a:r>
                  <a:rPr lang="en-US" altLang="ko-KR" sz="1800" dirty="0"/>
                  <a:t>:one of </a:t>
                </a:r>
                <a14:m>
                  <m:oMath xmlns:m="http://schemas.openxmlformats.org/officeDocument/2006/math">
                    <m:r>
                      <a:rPr lang="en-US" altLang="ko-KR" sz="1800" b="0" i="1" smtClean="0">
                        <a:latin typeface="Cambria Math" panose="02040503050406030204" pitchFamily="18" charset="0"/>
                      </a:rPr>
                      <m:t>𝐼</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𝑋</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𝑍</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𝑍𝑋</m:t>
                    </m:r>
                  </m:oMath>
                </a14:m>
                <a:endParaRPr lang="ko-Kore-KR" altLang="en-US" dirty="0"/>
              </a:p>
            </p:txBody>
          </p:sp>
        </mc:Choice>
        <mc:Fallback>
          <p:sp>
            <p:nvSpPr>
              <p:cNvPr id="18" name="TextBox 17">
                <a:extLst>
                  <a:ext uri="{FF2B5EF4-FFF2-40B4-BE49-F238E27FC236}">
                    <a16:creationId xmlns:a16="http://schemas.microsoft.com/office/drawing/2014/main" id="{C64F82DC-D131-0884-9391-45B843B23473}"/>
                  </a:ext>
                </a:extLst>
              </p:cNvPr>
              <p:cNvSpPr txBox="1">
                <a:spLocks noRot="1" noChangeAspect="1" noMove="1" noResize="1" noEditPoints="1" noAdjustHandles="1" noChangeArrowheads="1" noChangeShapeType="1" noTextEdit="1"/>
              </p:cNvSpPr>
              <p:nvPr/>
            </p:nvSpPr>
            <p:spPr>
              <a:xfrm>
                <a:off x="4247388" y="1088072"/>
                <a:ext cx="4686300" cy="513282"/>
              </a:xfrm>
              <a:prstGeom prst="rect">
                <a:avLst/>
              </a:prstGeom>
              <a:blipFill>
                <a:blip r:embed="rId8"/>
                <a:stretch>
                  <a:fillRect b="-14286"/>
                </a:stretch>
              </a:blipFill>
            </p:spPr>
            <p:txBody>
              <a:bodyPr/>
              <a:lstStyle/>
              <a:p>
                <a:r>
                  <a:rPr lang="ko-Kore-KR" altLang="en-US">
                    <a:noFill/>
                  </a:rPr>
                  <a:t> </a:t>
                </a:r>
              </a:p>
            </p:txBody>
          </p:sp>
        </mc:Fallback>
      </mc:AlternateContent>
    </p:spTree>
    <p:extLst>
      <p:ext uri="{BB962C8B-B14F-4D97-AF65-F5344CB8AC3E}">
        <p14:creationId xmlns:p14="http://schemas.microsoft.com/office/powerpoint/2010/main" val="1536262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1D1830-7885-15CC-C1DF-686B892E45E6}"/>
              </a:ext>
            </a:extLst>
          </p:cNvPr>
          <p:cNvSpPr>
            <a:spLocks noGrp="1"/>
          </p:cNvSpPr>
          <p:nvPr>
            <p:ph type="title"/>
          </p:nvPr>
        </p:nvSpPr>
        <p:spPr/>
        <p:txBody>
          <a:bodyPr/>
          <a:lstStyle/>
          <a:p>
            <a:r>
              <a:rPr kumimoji="1" lang="en-US" altLang="ko-Kore-KR" dirty="0"/>
              <a:t>Multi-Hop</a:t>
            </a:r>
            <a:endParaRPr kumimoji="1" lang="ko-Kore-KR" altLang="en-US" dirty="0"/>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C64F82DC-D131-0884-9391-45B843B23473}"/>
                  </a:ext>
                </a:extLst>
              </p:cNvPr>
              <p:cNvSpPr txBox="1"/>
              <p:nvPr/>
            </p:nvSpPr>
            <p:spPr>
              <a:xfrm>
                <a:off x="3329940" y="1088072"/>
                <a:ext cx="5603748" cy="513282"/>
              </a:xfrm>
              <a:prstGeom prst="rect">
                <a:avLst/>
              </a:prstGeom>
              <a:noFill/>
            </p:spPr>
            <p:txBody>
              <a:bodyPr wrap="square" anchor="ctr">
                <a:spAutoFit/>
              </a:bodyPr>
              <a:lstStyle/>
              <a:p>
                <a:pPr algn="r"/>
                <a14:m>
                  <m:oMath xmlns:m="http://schemas.openxmlformats.org/officeDocument/2006/math">
                    <m:sSub>
                      <m:sSubPr>
                        <m:ctrlPr>
                          <a:rPr lang="en-US" altLang="ko-KR" sz="2800" b="0" i="1" smtClean="0">
                            <a:latin typeface="Cambria Math" panose="02040503050406030204" pitchFamily="18" charset="0"/>
                          </a:rPr>
                        </m:ctrlPr>
                      </m:sSubPr>
                      <m:e>
                        <m:r>
                          <a:rPr lang="en-US" altLang="ko-KR" sz="2800" b="0" i="1" smtClean="0">
                            <a:latin typeface="Cambria Math" panose="02040503050406030204" pitchFamily="18" charset="0"/>
                          </a:rPr>
                          <m:t>𝐴</m:t>
                        </m:r>
                      </m:e>
                      <m:sub>
                        <m:r>
                          <a:rPr lang="en-US" altLang="ko-KR" sz="2800" b="0" i="1" smtClean="0">
                            <a:latin typeface="Cambria Math" panose="02040503050406030204" pitchFamily="18" charset="0"/>
                          </a:rPr>
                          <m:t>1</m:t>
                        </m:r>
                      </m:sub>
                    </m:sSub>
                    <m:r>
                      <a:rPr lang="en-US" altLang="ko-KR" sz="2800" b="0" i="1" smtClean="0">
                        <a:latin typeface="Cambria Math" panose="02040503050406030204" pitchFamily="18" charset="0"/>
                      </a:rPr>
                      <m:t>, </m:t>
                    </m:r>
                    <m:sSub>
                      <m:sSubPr>
                        <m:ctrlPr>
                          <a:rPr lang="en-US" altLang="ko-KR" sz="2800" b="0" i="1" smtClean="0">
                            <a:latin typeface="Cambria Math" panose="02040503050406030204" pitchFamily="18" charset="0"/>
                          </a:rPr>
                        </m:ctrlPr>
                      </m:sSubPr>
                      <m:e>
                        <m:r>
                          <a:rPr lang="en-US" altLang="ko-KR" sz="2800" b="0" i="1" smtClean="0">
                            <a:latin typeface="Cambria Math" panose="02040503050406030204" pitchFamily="18" charset="0"/>
                          </a:rPr>
                          <m:t>𝐵</m:t>
                        </m:r>
                      </m:e>
                      <m:sub>
                        <m:r>
                          <a:rPr lang="en-US" altLang="ko-KR" sz="2800" b="0" i="1" smtClean="0">
                            <a:latin typeface="Cambria Math" panose="02040503050406030204" pitchFamily="18" charset="0"/>
                          </a:rPr>
                          <m:t>1</m:t>
                        </m:r>
                      </m:sub>
                    </m:sSub>
                    <m:r>
                      <a:rPr lang="en-US" altLang="ko-KR" sz="2800" b="0" i="1" smtClean="0">
                        <a:latin typeface="Cambria Math" panose="02040503050406030204" pitchFamily="18" charset="0"/>
                      </a:rPr>
                      <m:t>,</m:t>
                    </m:r>
                    <m:sSub>
                      <m:sSubPr>
                        <m:ctrlPr>
                          <a:rPr lang="en-US" altLang="ko-KR" sz="2800" i="1">
                            <a:latin typeface="Cambria Math" panose="02040503050406030204" pitchFamily="18" charset="0"/>
                          </a:rPr>
                        </m:ctrlPr>
                      </m:sSubPr>
                      <m:e>
                        <m:r>
                          <a:rPr lang="en-US" altLang="ko-KR" sz="2800" i="1">
                            <a:latin typeface="Cambria Math" panose="02040503050406030204" pitchFamily="18" charset="0"/>
                          </a:rPr>
                          <m:t>𝐴</m:t>
                        </m:r>
                      </m:e>
                      <m:sub>
                        <m:r>
                          <a:rPr lang="en-US" altLang="ko-KR" sz="2800" b="0" i="1" smtClean="0">
                            <a:latin typeface="Cambria Math" panose="02040503050406030204" pitchFamily="18" charset="0"/>
                          </a:rPr>
                          <m:t>2</m:t>
                        </m:r>
                      </m:sub>
                    </m:sSub>
                    <m:r>
                      <a:rPr lang="en-US" altLang="ko-KR" sz="2800" i="1">
                        <a:latin typeface="Cambria Math" panose="02040503050406030204" pitchFamily="18" charset="0"/>
                      </a:rPr>
                      <m:t>, </m:t>
                    </m:r>
                    <m:sSub>
                      <m:sSubPr>
                        <m:ctrlPr>
                          <a:rPr lang="en-US" altLang="ko-KR" sz="2800" i="1">
                            <a:latin typeface="Cambria Math" panose="02040503050406030204" pitchFamily="18" charset="0"/>
                          </a:rPr>
                        </m:ctrlPr>
                      </m:sSubPr>
                      <m:e>
                        <m:r>
                          <a:rPr lang="en-US" altLang="ko-KR" sz="2800" i="1">
                            <a:latin typeface="Cambria Math" panose="02040503050406030204" pitchFamily="18" charset="0"/>
                          </a:rPr>
                          <m:t>𝐵</m:t>
                        </m:r>
                      </m:e>
                      <m:sub>
                        <m:r>
                          <a:rPr lang="en-US" altLang="ko-KR" sz="2800" b="0" i="1" smtClean="0">
                            <a:latin typeface="Cambria Math" panose="02040503050406030204" pitchFamily="18" charset="0"/>
                          </a:rPr>
                          <m:t>2</m:t>
                        </m:r>
                      </m:sub>
                    </m:sSub>
                    <m:r>
                      <a:rPr lang="en-US" altLang="ko-KR" sz="2800" b="0" i="1" smtClean="0">
                        <a:latin typeface="Cambria Math" panose="02040503050406030204" pitchFamily="18" charset="0"/>
                      </a:rPr>
                      <m:t>,</m:t>
                    </m:r>
                    <m:sSub>
                      <m:sSubPr>
                        <m:ctrlPr>
                          <a:rPr lang="en-US" altLang="ko-KR" sz="2800" i="1" smtClean="0">
                            <a:latin typeface="Cambria Math" panose="02040503050406030204" pitchFamily="18" charset="0"/>
                          </a:rPr>
                        </m:ctrlPr>
                      </m:sSubPr>
                      <m:e>
                        <m:r>
                          <a:rPr lang="en-US" altLang="ko-KR" sz="2800" i="1">
                            <a:latin typeface="Cambria Math" panose="02040503050406030204" pitchFamily="18" charset="0"/>
                          </a:rPr>
                          <m:t>𝐴</m:t>
                        </m:r>
                      </m:e>
                      <m:sub>
                        <m:r>
                          <a:rPr lang="en-US" altLang="ko-KR" sz="2800" b="0" i="1" smtClean="0">
                            <a:latin typeface="Cambria Math" panose="02040503050406030204" pitchFamily="18" charset="0"/>
                          </a:rPr>
                          <m:t>3</m:t>
                        </m:r>
                      </m:sub>
                    </m:sSub>
                    <m:r>
                      <a:rPr lang="en-US" altLang="ko-KR" sz="2800" i="1" smtClean="0">
                        <a:latin typeface="Cambria Math" panose="02040503050406030204" pitchFamily="18" charset="0"/>
                      </a:rPr>
                      <m:t>, </m:t>
                    </m:r>
                    <m:sSub>
                      <m:sSubPr>
                        <m:ctrlPr>
                          <a:rPr lang="en-US" altLang="ko-KR" sz="2800" i="1" smtClean="0">
                            <a:latin typeface="Cambria Math" panose="02040503050406030204" pitchFamily="18" charset="0"/>
                          </a:rPr>
                        </m:ctrlPr>
                      </m:sSubPr>
                      <m:e>
                        <m:r>
                          <a:rPr lang="en-US" altLang="ko-KR" sz="2800" i="1">
                            <a:latin typeface="Cambria Math" panose="02040503050406030204" pitchFamily="18" charset="0"/>
                          </a:rPr>
                          <m:t>𝐵</m:t>
                        </m:r>
                      </m:e>
                      <m:sub>
                        <m:r>
                          <a:rPr lang="en-US" altLang="ko-KR" sz="2800" b="0" i="1" smtClean="0">
                            <a:latin typeface="Cambria Math" panose="02040503050406030204" pitchFamily="18" charset="0"/>
                          </a:rPr>
                          <m:t>3</m:t>
                        </m:r>
                      </m:sub>
                    </m:sSub>
                  </m:oMath>
                </a14:m>
                <a:r>
                  <a:rPr lang="en-US" altLang="ko-KR" sz="1800" dirty="0"/>
                  <a:t>:one of </a:t>
                </a:r>
                <a14:m>
                  <m:oMath xmlns:m="http://schemas.openxmlformats.org/officeDocument/2006/math">
                    <m:r>
                      <a:rPr lang="en-US" altLang="ko-KR" sz="1800" b="0" i="1" smtClean="0">
                        <a:latin typeface="Cambria Math" panose="02040503050406030204" pitchFamily="18" charset="0"/>
                      </a:rPr>
                      <m:t>𝐼</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𝑋</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𝑍</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𝑍𝑋</m:t>
                    </m:r>
                  </m:oMath>
                </a14:m>
                <a:endParaRPr lang="ko-Kore-KR" altLang="en-US" dirty="0"/>
              </a:p>
            </p:txBody>
          </p:sp>
        </mc:Choice>
        <mc:Fallback>
          <p:sp>
            <p:nvSpPr>
              <p:cNvPr id="18" name="TextBox 17">
                <a:extLst>
                  <a:ext uri="{FF2B5EF4-FFF2-40B4-BE49-F238E27FC236}">
                    <a16:creationId xmlns:a16="http://schemas.microsoft.com/office/drawing/2014/main" id="{C64F82DC-D131-0884-9391-45B843B23473}"/>
                  </a:ext>
                </a:extLst>
              </p:cNvPr>
              <p:cNvSpPr txBox="1">
                <a:spLocks noRot="1" noChangeAspect="1" noMove="1" noResize="1" noEditPoints="1" noAdjustHandles="1" noChangeArrowheads="1" noChangeShapeType="1" noTextEdit="1"/>
              </p:cNvSpPr>
              <p:nvPr/>
            </p:nvSpPr>
            <p:spPr>
              <a:xfrm>
                <a:off x="3329940" y="1088072"/>
                <a:ext cx="5603748" cy="513282"/>
              </a:xfrm>
              <a:prstGeom prst="rect">
                <a:avLst/>
              </a:prstGeom>
              <a:blipFill>
                <a:blip r:embed="rId2"/>
                <a:stretch>
                  <a:fillRect b="-14286"/>
                </a:stretch>
              </a:blipFill>
            </p:spPr>
            <p:txBody>
              <a:bodyPr/>
              <a:lstStyle/>
              <a:p>
                <a:r>
                  <a:rPr lang="ko-Kore-KR" altLang="en-US">
                    <a:noFill/>
                  </a:rPr>
                  <a:t> </a:t>
                </a:r>
              </a:p>
            </p:txBody>
          </p:sp>
        </mc:Fallback>
      </mc:AlternateContent>
      <p:grpSp>
        <p:nvGrpSpPr>
          <p:cNvPr id="50" name="그룹 49">
            <a:extLst>
              <a:ext uri="{FF2B5EF4-FFF2-40B4-BE49-F238E27FC236}">
                <a16:creationId xmlns:a16="http://schemas.microsoft.com/office/drawing/2014/main" id="{823A531A-16E2-B199-982C-2EC896027B36}"/>
              </a:ext>
            </a:extLst>
          </p:cNvPr>
          <p:cNvGrpSpPr>
            <a:grpSpLocks noChangeAspect="1"/>
          </p:cNvGrpSpPr>
          <p:nvPr/>
        </p:nvGrpSpPr>
        <p:grpSpPr>
          <a:xfrm>
            <a:off x="172212" y="1697575"/>
            <a:ext cx="8794150" cy="2908188"/>
            <a:chOff x="700370" y="2398505"/>
            <a:chExt cx="10963273" cy="3625507"/>
          </a:xfrm>
        </p:grpSpPr>
        <p:sp>
          <p:nvSpPr>
            <p:cNvPr id="34" name="타원 33">
              <a:extLst>
                <a:ext uri="{FF2B5EF4-FFF2-40B4-BE49-F238E27FC236}">
                  <a16:creationId xmlns:a16="http://schemas.microsoft.com/office/drawing/2014/main" id="{45868F2B-31AF-C2AD-E96E-67090ED97F0F}"/>
                </a:ext>
              </a:extLst>
            </p:cNvPr>
            <p:cNvSpPr/>
            <p:nvPr/>
          </p:nvSpPr>
          <p:spPr>
            <a:xfrm rot="10800000">
              <a:off x="2372011" y="4792580"/>
              <a:ext cx="708211" cy="708211"/>
            </a:xfrm>
            <a:prstGeom prst="ellipse">
              <a:avLst/>
            </a:prstGeom>
            <a:solidFill>
              <a:schemeClr val="accent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타원 34">
              <a:extLst>
                <a:ext uri="{FF2B5EF4-FFF2-40B4-BE49-F238E27FC236}">
                  <a16:creationId xmlns:a16="http://schemas.microsoft.com/office/drawing/2014/main" id="{7FE8CB3C-ADF6-2B1A-AA78-CA0B2FB63E5C}"/>
                </a:ext>
              </a:extLst>
            </p:cNvPr>
            <p:cNvSpPr/>
            <p:nvPr/>
          </p:nvSpPr>
          <p:spPr>
            <a:xfrm>
              <a:off x="9155625" y="3074894"/>
              <a:ext cx="708211" cy="708211"/>
            </a:xfrm>
            <a:prstGeom prst="ellipse">
              <a:avLst/>
            </a:prstGeom>
            <a:solidFill>
              <a:schemeClr val="accent4">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직각 삼각형 20">
              <a:extLst>
                <a:ext uri="{FF2B5EF4-FFF2-40B4-BE49-F238E27FC236}">
                  <a16:creationId xmlns:a16="http://schemas.microsoft.com/office/drawing/2014/main" id="{289BE922-9AAE-8B27-CA5F-AAB6FDD53C8C}"/>
                </a:ext>
              </a:extLst>
            </p:cNvPr>
            <p:cNvSpPr/>
            <p:nvPr/>
          </p:nvSpPr>
          <p:spPr>
            <a:xfrm rot="10800000" flipV="1">
              <a:off x="700370" y="3230186"/>
              <a:ext cx="2178422" cy="1427457"/>
            </a:xfrm>
            <a:prstGeom prst="rtTriangle">
              <a:avLst/>
            </a:prstGeom>
            <a:noFill/>
            <a:ln w="28575">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각 삼각형 5">
              <a:extLst>
                <a:ext uri="{FF2B5EF4-FFF2-40B4-BE49-F238E27FC236}">
                  <a16:creationId xmlns:a16="http://schemas.microsoft.com/office/drawing/2014/main" id="{EB2198F7-437C-A71E-2CE3-2517B72C0875}"/>
                </a:ext>
              </a:extLst>
            </p:cNvPr>
            <p:cNvSpPr/>
            <p:nvPr/>
          </p:nvSpPr>
          <p:spPr>
            <a:xfrm flipV="1">
              <a:off x="9485221" y="3989845"/>
              <a:ext cx="2178422" cy="1427457"/>
            </a:xfrm>
            <a:prstGeom prst="rtTriangle">
              <a:avLst/>
            </a:prstGeom>
            <a:noFill/>
            <a:ln w="28575">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각 삼각형 3">
              <a:extLst>
                <a:ext uri="{FF2B5EF4-FFF2-40B4-BE49-F238E27FC236}">
                  <a16:creationId xmlns:a16="http://schemas.microsoft.com/office/drawing/2014/main" id="{4DF81684-5656-3130-A501-38C8A464938B}"/>
                </a:ext>
              </a:extLst>
            </p:cNvPr>
            <p:cNvSpPr/>
            <p:nvPr/>
          </p:nvSpPr>
          <p:spPr>
            <a:xfrm flipH="1" flipV="1">
              <a:off x="6303024" y="3212254"/>
              <a:ext cx="2178422" cy="1427457"/>
            </a:xfrm>
            <a:prstGeom prst="rtTriangle">
              <a:avLst/>
            </a:prstGeom>
            <a:noFill/>
            <a:ln w="28575">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직각 삼각형 4">
              <a:extLst>
                <a:ext uri="{FF2B5EF4-FFF2-40B4-BE49-F238E27FC236}">
                  <a16:creationId xmlns:a16="http://schemas.microsoft.com/office/drawing/2014/main" id="{CFBFCF0C-0FB5-61F0-BA01-BDD59FEC64B8}"/>
                </a:ext>
              </a:extLst>
            </p:cNvPr>
            <p:cNvSpPr/>
            <p:nvPr/>
          </p:nvSpPr>
          <p:spPr>
            <a:xfrm rot="10800000" flipH="1" flipV="1">
              <a:off x="6341692" y="3918042"/>
              <a:ext cx="2178422" cy="1427457"/>
            </a:xfrm>
            <a:prstGeom prst="rtTriangle">
              <a:avLst/>
            </a:prstGeom>
            <a:noFill/>
            <a:ln w="28575">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직각 삼각형 6">
              <a:extLst>
                <a:ext uri="{FF2B5EF4-FFF2-40B4-BE49-F238E27FC236}">
                  <a16:creationId xmlns:a16="http://schemas.microsoft.com/office/drawing/2014/main" id="{E45D4CD1-E24A-918A-8F9E-991D4CA3EDF2}"/>
                </a:ext>
              </a:extLst>
            </p:cNvPr>
            <p:cNvSpPr/>
            <p:nvPr/>
          </p:nvSpPr>
          <p:spPr>
            <a:xfrm rot="10800000" flipH="1" flipV="1">
              <a:off x="3696542" y="3905060"/>
              <a:ext cx="2178422" cy="1427457"/>
            </a:xfrm>
            <a:prstGeom prst="rtTriangle">
              <a:avLst/>
            </a:prstGeom>
            <a:noFill/>
            <a:ln w="28575">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직각 삼각형 7">
              <a:extLst>
                <a:ext uri="{FF2B5EF4-FFF2-40B4-BE49-F238E27FC236}">
                  <a16:creationId xmlns:a16="http://schemas.microsoft.com/office/drawing/2014/main" id="{2D93DAB4-5326-2C01-B60E-398D06F24F1F}"/>
                </a:ext>
              </a:extLst>
            </p:cNvPr>
            <p:cNvSpPr/>
            <p:nvPr/>
          </p:nvSpPr>
          <p:spPr>
            <a:xfrm flipH="1" flipV="1">
              <a:off x="3591343" y="3212256"/>
              <a:ext cx="2178422" cy="1427457"/>
            </a:xfrm>
            <a:prstGeom prst="rtTriangle">
              <a:avLst/>
            </a:prstGeom>
            <a:noFill/>
            <a:ln w="28575">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ADDF674C-D3A1-0118-2012-BCECE2E084FC}"/>
                    </a:ext>
                  </a:extLst>
                </p:cNvPr>
                <p:cNvSpPr txBox="1"/>
                <p:nvPr/>
              </p:nvSpPr>
              <p:spPr>
                <a:xfrm>
                  <a:off x="9469389" y="2398505"/>
                  <a:ext cx="394447" cy="52322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altLang="ko-KR" sz="2800" b="0" i="1" smtClean="0">
                                <a:solidFill>
                                  <a:schemeClr val="tx1"/>
                                </a:solidFill>
                                <a:latin typeface="Cambria Math" panose="02040503050406030204" pitchFamily="18" charset="0"/>
                              </a:rPr>
                            </m:ctrlPr>
                          </m:sSubPr>
                          <m:e>
                            <m:sSub>
                              <m:sSubPr>
                                <m:ctrlPr>
                                  <a:rPr lang="en-US" altLang="ko-KR" sz="2800" b="0" i="1" smtClean="0">
                                    <a:solidFill>
                                      <a:schemeClr val="tx1"/>
                                    </a:solidFill>
                                    <a:latin typeface="Cambria Math" panose="02040503050406030204" pitchFamily="18" charset="0"/>
                                  </a:rPr>
                                </m:ctrlPr>
                              </m:sSubPr>
                              <m:e>
                                <m:sSub>
                                  <m:sSubPr>
                                    <m:ctrlPr>
                                      <a:rPr lang="en-US" altLang="ko-KR" sz="2800" b="0" i="1" smtClean="0">
                                        <a:solidFill>
                                          <a:schemeClr val="tx1"/>
                                        </a:solidFill>
                                        <a:latin typeface="Cambria Math" panose="02040503050406030204" pitchFamily="18" charset="0"/>
                                      </a:rPr>
                                    </m:ctrlPr>
                                  </m:sSubPr>
                                  <m:e>
                                    <m:sSub>
                                      <m:sSubPr>
                                        <m:ctrlPr>
                                          <a:rPr lang="en-US" altLang="ko-KR" sz="2800" b="0" i="1" smtClean="0">
                                            <a:solidFill>
                                              <a:schemeClr val="tx1"/>
                                            </a:solidFill>
                                            <a:latin typeface="Cambria Math" panose="02040503050406030204" pitchFamily="18" charset="0"/>
                                          </a:rPr>
                                        </m:ctrlPr>
                                      </m:sSubPr>
                                      <m:e>
                                        <m:r>
                                          <a:rPr lang="en-US" altLang="ko-KR" sz="2800" b="0" i="1" smtClean="0">
                                            <a:solidFill>
                                              <a:schemeClr val="tx1"/>
                                            </a:solidFill>
                                            <a:latin typeface="Cambria Math" panose="02040503050406030204" pitchFamily="18" charset="0"/>
                                          </a:rPr>
                                          <m:t>𝐴</m:t>
                                        </m:r>
                                      </m:e>
                                      <m:sub>
                                        <m:r>
                                          <a:rPr lang="en-US" altLang="ko-KR" sz="2800" b="0" i="1" smtClean="0">
                                            <a:solidFill>
                                              <a:schemeClr val="tx1"/>
                                            </a:solidFill>
                                            <a:latin typeface="Cambria Math" panose="02040503050406030204" pitchFamily="18" charset="0"/>
                                          </a:rPr>
                                          <m:t>3</m:t>
                                        </m:r>
                                      </m:sub>
                                    </m:sSub>
                                    <m:r>
                                      <a:rPr lang="en-US" altLang="ko-KR" sz="2800" b="0" i="1" smtClean="0">
                                        <a:solidFill>
                                          <a:schemeClr val="tx1"/>
                                        </a:solidFill>
                                        <a:latin typeface="Cambria Math" panose="02040503050406030204" pitchFamily="18" charset="0"/>
                                      </a:rPr>
                                      <m:t>𝐴</m:t>
                                    </m:r>
                                  </m:e>
                                  <m:sub>
                                    <m:r>
                                      <a:rPr lang="en-US" altLang="ko-KR" sz="2800" b="0" i="1" smtClean="0">
                                        <a:solidFill>
                                          <a:schemeClr val="tx1"/>
                                        </a:solidFill>
                                        <a:latin typeface="Cambria Math" panose="02040503050406030204" pitchFamily="18" charset="0"/>
                                      </a:rPr>
                                      <m:t>2</m:t>
                                    </m:r>
                                  </m:sub>
                                </m:sSub>
                                <m:r>
                                  <a:rPr lang="en-US" altLang="ko-KR" sz="2800" b="0" i="1" smtClean="0">
                                    <a:solidFill>
                                      <a:schemeClr val="tx1"/>
                                    </a:solidFill>
                                    <a:latin typeface="Cambria Math" panose="02040503050406030204" pitchFamily="18" charset="0"/>
                                  </a:rPr>
                                  <m:t>𝐴</m:t>
                                </m:r>
                              </m:e>
                              <m:sub>
                                <m:r>
                                  <a:rPr lang="en-US" altLang="ko-KR" sz="2800" b="0" i="1" smtClean="0">
                                    <a:solidFill>
                                      <a:schemeClr val="tx1"/>
                                    </a:solidFill>
                                    <a:latin typeface="Cambria Math" panose="02040503050406030204" pitchFamily="18" charset="0"/>
                                  </a:rPr>
                                  <m:t>1</m:t>
                                </m:r>
                              </m:sub>
                            </m:sSub>
                            <m:r>
                              <a:rPr lang="en-US" altLang="ko-KR" sz="2800" b="0" i="1" smtClean="0">
                                <a:solidFill>
                                  <a:schemeClr val="tx1"/>
                                </a:solidFill>
                                <a:latin typeface="Cambria Math" panose="02040503050406030204" pitchFamily="18" charset="0"/>
                              </a:rPr>
                              <m:t>𝜓</m:t>
                            </m:r>
                          </m:e>
                          <m:sub>
                            <m:r>
                              <a:rPr lang="en-US" altLang="ko-KR" sz="2800" b="0" i="1" smtClean="0">
                                <a:solidFill>
                                  <a:schemeClr val="tx1"/>
                                </a:solidFill>
                                <a:latin typeface="Cambria Math" panose="02040503050406030204" pitchFamily="18" charset="0"/>
                              </a:rPr>
                              <m:t>𝐴</m:t>
                            </m:r>
                          </m:sub>
                        </m:sSub>
                      </m:oMath>
                    </m:oMathPara>
                  </a14:m>
                  <a:endParaRPr lang="en-US" altLang="ko-KR" sz="2800" b="0" dirty="0"/>
                </a:p>
              </p:txBody>
            </p:sp>
          </mc:Choice>
          <mc:Fallback>
            <p:sp>
              <p:nvSpPr>
                <p:cNvPr id="42" name="TextBox 41">
                  <a:extLst>
                    <a:ext uri="{FF2B5EF4-FFF2-40B4-BE49-F238E27FC236}">
                      <a16:creationId xmlns:a16="http://schemas.microsoft.com/office/drawing/2014/main" id="{ADDF674C-D3A1-0118-2012-BCECE2E084FC}"/>
                    </a:ext>
                  </a:extLst>
                </p:cNvPr>
                <p:cNvSpPr txBox="1">
                  <a:spLocks noRot="1" noChangeAspect="1" noMove="1" noResize="1" noEditPoints="1" noAdjustHandles="1" noChangeArrowheads="1" noChangeShapeType="1" noTextEdit="1"/>
                </p:cNvSpPr>
                <p:nvPr/>
              </p:nvSpPr>
              <p:spPr>
                <a:xfrm>
                  <a:off x="9469389" y="2398505"/>
                  <a:ext cx="394447" cy="523220"/>
                </a:xfrm>
                <a:prstGeom prst="rect">
                  <a:avLst/>
                </a:prstGeom>
                <a:blipFill>
                  <a:blip r:embed="rId3"/>
                  <a:stretch>
                    <a:fillRect l="-242308" r="-200000" b="-44118"/>
                  </a:stretch>
                </a:blipFill>
              </p:spPr>
              <p:txBody>
                <a:bodyPr/>
                <a:lstStyle/>
                <a:p>
                  <a:r>
                    <a:rPr lang="ko-Kore-KR" altLang="en-US">
                      <a:noFill/>
                    </a:rPr>
                    <a:t> </a:t>
                  </a:r>
                </a:p>
              </p:txBody>
            </p:sp>
          </mc:Fallback>
        </mc:AlternateContent>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9DCA5D33-361F-4E4E-3730-B75A8E256047}"/>
                    </a:ext>
                  </a:extLst>
                </p:cNvPr>
                <p:cNvSpPr txBox="1"/>
                <p:nvPr/>
              </p:nvSpPr>
              <p:spPr>
                <a:xfrm>
                  <a:off x="2576235" y="5500792"/>
                  <a:ext cx="394447" cy="52322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altLang="ko-KR" sz="2800" b="0" i="1" smtClean="0">
                                <a:solidFill>
                                  <a:schemeClr val="tx1"/>
                                </a:solidFill>
                                <a:latin typeface="Cambria Math" panose="02040503050406030204" pitchFamily="18" charset="0"/>
                              </a:rPr>
                            </m:ctrlPr>
                          </m:sSubPr>
                          <m:e>
                            <m:sSub>
                              <m:sSubPr>
                                <m:ctrlPr>
                                  <a:rPr lang="en-US" altLang="ko-KR" sz="2800" b="0" i="1" smtClean="0">
                                    <a:solidFill>
                                      <a:schemeClr val="tx1"/>
                                    </a:solidFill>
                                    <a:latin typeface="Cambria Math" panose="02040503050406030204" pitchFamily="18" charset="0"/>
                                  </a:rPr>
                                </m:ctrlPr>
                              </m:sSubPr>
                              <m:e>
                                <m:sSub>
                                  <m:sSubPr>
                                    <m:ctrlPr>
                                      <a:rPr lang="en-US" altLang="ko-KR" sz="2800" b="0" i="1" smtClean="0">
                                        <a:solidFill>
                                          <a:schemeClr val="tx1"/>
                                        </a:solidFill>
                                        <a:latin typeface="Cambria Math" panose="02040503050406030204" pitchFamily="18" charset="0"/>
                                      </a:rPr>
                                    </m:ctrlPr>
                                  </m:sSubPr>
                                  <m:e>
                                    <m:sSub>
                                      <m:sSubPr>
                                        <m:ctrlPr>
                                          <a:rPr lang="en-US" altLang="ko-KR" sz="2800" b="0" i="1" smtClean="0">
                                            <a:solidFill>
                                              <a:schemeClr val="tx1"/>
                                            </a:solidFill>
                                            <a:latin typeface="Cambria Math" panose="02040503050406030204" pitchFamily="18" charset="0"/>
                                          </a:rPr>
                                        </m:ctrlPr>
                                      </m:sSubPr>
                                      <m:e>
                                        <m:r>
                                          <a:rPr lang="en-US" altLang="ko-KR" sz="2800" b="0" i="1" smtClean="0">
                                            <a:solidFill>
                                              <a:schemeClr val="tx1"/>
                                            </a:solidFill>
                                            <a:latin typeface="Cambria Math" panose="02040503050406030204" pitchFamily="18" charset="0"/>
                                          </a:rPr>
                                          <m:t>𝐵</m:t>
                                        </m:r>
                                      </m:e>
                                      <m:sub>
                                        <m:r>
                                          <a:rPr lang="en-US" altLang="ko-KR" sz="2800" b="0" i="1" smtClean="0">
                                            <a:solidFill>
                                              <a:schemeClr val="tx1"/>
                                            </a:solidFill>
                                            <a:latin typeface="Cambria Math" panose="02040503050406030204" pitchFamily="18" charset="0"/>
                                          </a:rPr>
                                          <m:t>3</m:t>
                                        </m:r>
                                      </m:sub>
                                    </m:sSub>
                                    <m:r>
                                      <a:rPr lang="en-US" altLang="ko-KR" sz="2800" b="0" i="1" smtClean="0">
                                        <a:solidFill>
                                          <a:schemeClr val="tx1"/>
                                        </a:solidFill>
                                        <a:latin typeface="Cambria Math" panose="02040503050406030204" pitchFamily="18" charset="0"/>
                                      </a:rPr>
                                      <m:t>𝐵</m:t>
                                    </m:r>
                                  </m:e>
                                  <m:sub>
                                    <m:r>
                                      <a:rPr lang="en-US" altLang="ko-KR" sz="2800" b="0" i="1" smtClean="0">
                                        <a:solidFill>
                                          <a:schemeClr val="tx1"/>
                                        </a:solidFill>
                                        <a:latin typeface="Cambria Math" panose="02040503050406030204" pitchFamily="18" charset="0"/>
                                      </a:rPr>
                                      <m:t>2</m:t>
                                    </m:r>
                                  </m:sub>
                                </m:sSub>
                                <m:r>
                                  <a:rPr lang="en-US" altLang="ko-KR" sz="2800" b="0" i="1" smtClean="0">
                                    <a:solidFill>
                                      <a:schemeClr val="tx1"/>
                                    </a:solidFill>
                                    <a:latin typeface="Cambria Math" panose="02040503050406030204" pitchFamily="18" charset="0"/>
                                  </a:rPr>
                                  <m:t>𝐵</m:t>
                                </m:r>
                              </m:e>
                              <m:sub>
                                <m:r>
                                  <a:rPr lang="en-US" altLang="ko-KR" sz="2800" b="0" i="1" smtClean="0">
                                    <a:solidFill>
                                      <a:schemeClr val="tx1"/>
                                    </a:solidFill>
                                    <a:latin typeface="Cambria Math" panose="02040503050406030204" pitchFamily="18" charset="0"/>
                                  </a:rPr>
                                  <m:t>1</m:t>
                                </m:r>
                              </m:sub>
                            </m:sSub>
                            <m:r>
                              <a:rPr lang="en-US" altLang="ko-KR" sz="2800" b="0" i="1" smtClean="0">
                                <a:solidFill>
                                  <a:schemeClr val="tx1"/>
                                </a:solidFill>
                                <a:latin typeface="Cambria Math" panose="02040503050406030204" pitchFamily="18" charset="0"/>
                              </a:rPr>
                              <m:t>𝜓</m:t>
                            </m:r>
                          </m:e>
                          <m:sub>
                            <m:r>
                              <a:rPr lang="en-US" altLang="ko-KR" sz="2800" b="0" i="1" smtClean="0">
                                <a:solidFill>
                                  <a:schemeClr val="tx1"/>
                                </a:solidFill>
                                <a:latin typeface="Cambria Math" panose="02040503050406030204" pitchFamily="18" charset="0"/>
                              </a:rPr>
                              <m:t>𝐵</m:t>
                            </m:r>
                          </m:sub>
                        </m:sSub>
                      </m:oMath>
                    </m:oMathPara>
                  </a14:m>
                  <a:endParaRPr lang="en-US" altLang="ko-KR" sz="2800" b="0" dirty="0"/>
                </a:p>
              </p:txBody>
            </p:sp>
          </mc:Choice>
          <mc:Fallback>
            <p:sp>
              <p:nvSpPr>
                <p:cNvPr id="43" name="TextBox 42">
                  <a:extLst>
                    <a:ext uri="{FF2B5EF4-FFF2-40B4-BE49-F238E27FC236}">
                      <a16:creationId xmlns:a16="http://schemas.microsoft.com/office/drawing/2014/main" id="{9DCA5D33-361F-4E4E-3730-B75A8E256047}"/>
                    </a:ext>
                  </a:extLst>
                </p:cNvPr>
                <p:cNvSpPr txBox="1">
                  <a:spLocks noRot="1" noChangeAspect="1" noMove="1" noResize="1" noEditPoints="1" noAdjustHandles="1" noChangeArrowheads="1" noChangeShapeType="1" noTextEdit="1"/>
                </p:cNvSpPr>
                <p:nvPr/>
              </p:nvSpPr>
              <p:spPr>
                <a:xfrm>
                  <a:off x="2576235" y="5500792"/>
                  <a:ext cx="394447" cy="523220"/>
                </a:xfrm>
                <a:prstGeom prst="rect">
                  <a:avLst/>
                </a:prstGeom>
                <a:blipFill>
                  <a:blip r:embed="rId4"/>
                  <a:stretch>
                    <a:fillRect l="-252000" r="-208000" b="-44118"/>
                  </a:stretch>
                </a:blipFill>
              </p:spPr>
              <p:txBody>
                <a:bodyPr/>
                <a:lstStyle/>
                <a:p>
                  <a:r>
                    <a:rPr lang="ko-Kore-KR" altLang="en-US">
                      <a:noFill/>
                    </a:rPr>
                    <a:t> </a:t>
                  </a:r>
                </a:p>
              </p:txBody>
            </p:sp>
          </mc:Fallback>
        </mc:AlternateContent>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18DB4BD7-1329-586B-ECA5-0775AF4BA41C}"/>
                    </a:ext>
                  </a:extLst>
                </p:cNvPr>
                <p:cNvSpPr txBox="1"/>
                <p:nvPr/>
              </p:nvSpPr>
              <p:spPr>
                <a:xfrm>
                  <a:off x="2270365" y="3976315"/>
                  <a:ext cx="573741" cy="6522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𝐴</m:t>
                            </m:r>
                          </m:e>
                          <m:sub>
                            <m: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sub>
                        </m:sSub>
                        <m: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oMath>
                    </m:oMathPara>
                  </a14:m>
                  <a:endParaRPr lang="ko-KR" altLang="en-US" dirty="0">
                    <a:solidFill>
                      <a:schemeClr val="tx1"/>
                    </a:solidFill>
                  </a:endParaRPr>
                </a:p>
              </p:txBody>
            </p:sp>
          </mc:Choice>
          <mc:Fallback>
            <p:sp>
              <p:nvSpPr>
                <p:cNvPr id="44" name="TextBox 43">
                  <a:extLst>
                    <a:ext uri="{FF2B5EF4-FFF2-40B4-BE49-F238E27FC236}">
                      <a16:creationId xmlns:a16="http://schemas.microsoft.com/office/drawing/2014/main" id="{18DB4BD7-1329-586B-ECA5-0775AF4BA41C}"/>
                    </a:ext>
                  </a:extLst>
                </p:cNvPr>
                <p:cNvSpPr txBox="1">
                  <a:spLocks noRot="1" noChangeAspect="1" noMove="1" noResize="1" noEditPoints="1" noAdjustHandles="1" noChangeArrowheads="1" noChangeShapeType="1" noTextEdit="1"/>
                </p:cNvSpPr>
                <p:nvPr/>
              </p:nvSpPr>
              <p:spPr>
                <a:xfrm>
                  <a:off x="2270365" y="3976315"/>
                  <a:ext cx="573741" cy="652275"/>
                </a:xfrm>
                <a:prstGeom prst="rect">
                  <a:avLst/>
                </a:prstGeom>
                <a:blipFill>
                  <a:blip r:embed="rId5"/>
                  <a:stretch>
                    <a:fillRect l="-5405" r="-59459" b="-21429"/>
                  </a:stretch>
                </a:blipFill>
              </p:spPr>
              <p:txBody>
                <a:bodyPr/>
                <a:lstStyle/>
                <a:p>
                  <a:r>
                    <a:rPr lang="ko-Kore-KR" altLang="en-US">
                      <a:noFill/>
                    </a:rPr>
                    <a:t> </a:t>
                  </a:r>
                </a:p>
              </p:txBody>
            </p:sp>
          </mc:Fallback>
        </mc:AlternateContent>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2372C887-7529-B424-AEF1-574945134950}"/>
                    </a:ext>
                  </a:extLst>
                </p:cNvPr>
                <p:cNvSpPr txBox="1"/>
                <p:nvPr/>
              </p:nvSpPr>
              <p:spPr>
                <a:xfrm>
                  <a:off x="9489704" y="3943913"/>
                  <a:ext cx="573741" cy="6522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𝐵</m:t>
                            </m:r>
                          </m:e>
                          <m:sub>
                            <m: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sub>
                        </m:sSub>
                        <m: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oMath>
                    </m:oMathPara>
                  </a14:m>
                  <a:endParaRPr lang="ko-KR" altLang="en-US" dirty="0">
                    <a:solidFill>
                      <a:schemeClr val="tx1"/>
                    </a:solidFill>
                  </a:endParaRPr>
                </a:p>
              </p:txBody>
            </p:sp>
          </mc:Choice>
          <mc:Fallback>
            <p:sp>
              <p:nvSpPr>
                <p:cNvPr id="45" name="TextBox 44">
                  <a:extLst>
                    <a:ext uri="{FF2B5EF4-FFF2-40B4-BE49-F238E27FC236}">
                      <a16:creationId xmlns:a16="http://schemas.microsoft.com/office/drawing/2014/main" id="{2372C887-7529-B424-AEF1-574945134950}"/>
                    </a:ext>
                  </a:extLst>
                </p:cNvPr>
                <p:cNvSpPr txBox="1">
                  <a:spLocks noRot="1" noChangeAspect="1" noMove="1" noResize="1" noEditPoints="1" noAdjustHandles="1" noChangeArrowheads="1" noChangeShapeType="1" noTextEdit="1"/>
                </p:cNvSpPr>
                <p:nvPr/>
              </p:nvSpPr>
              <p:spPr>
                <a:xfrm>
                  <a:off x="9489704" y="3943913"/>
                  <a:ext cx="573741" cy="652275"/>
                </a:xfrm>
                <a:prstGeom prst="rect">
                  <a:avLst/>
                </a:prstGeom>
                <a:blipFill>
                  <a:blip r:embed="rId6"/>
                  <a:stretch>
                    <a:fillRect l="-5405" r="-56757" b="-21429"/>
                  </a:stretch>
                </a:blipFill>
              </p:spPr>
              <p:txBody>
                <a:bodyPr/>
                <a:lstStyle/>
                <a:p>
                  <a:r>
                    <a:rPr lang="ko-Kore-KR" altLang="en-US">
                      <a:noFill/>
                    </a:rPr>
                    <a:t> </a:t>
                  </a:r>
                </a:p>
              </p:txBody>
            </p:sp>
          </mc:Fallback>
        </mc:AlternateContent>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C52CAD9E-FB90-0E9C-B8C6-5123E170F80F}"/>
                    </a:ext>
                  </a:extLst>
                </p:cNvPr>
                <p:cNvSpPr txBox="1"/>
                <p:nvPr/>
              </p:nvSpPr>
              <p:spPr>
                <a:xfrm>
                  <a:off x="5135041" y="3158706"/>
                  <a:ext cx="573741" cy="6522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𝐴</m:t>
                            </m:r>
                          </m:e>
                          <m:sub>
                            <m: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t>2</m:t>
                            </m:r>
                          </m:sub>
                        </m:sSub>
                        <m: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oMath>
                    </m:oMathPara>
                  </a14:m>
                  <a:endParaRPr lang="ko-KR" altLang="en-US" dirty="0">
                    <a:solidFill>
                      <a:schemeClr val="tx1"/>
                    </a:solidFill>
                  </a:endParaRPr>
                </a:p>
              </p:txBody>
            </p:sp>
          </mc:Choice>
          <mc:Fallback>
            <p:sp>
              <p:nvSpPr>
                <p:cNvPr id="46" name="TextBox 45">
                  <a:extLst>
                    <a:ext uri="{FF2B5EF4-FFF2-40B4-BE49-F238E27FC236}">
                      <a16:creationId xmlns:a16="http://schemas.microsoft.com/office/drawing/2014/main" id="{C52CAD9E-FB90-0E9C-B8C6-5123E170F80F}"/>
                    </a:ext>
                  </a:extLst>
                </p:cNvPr>
                <p:cNvSpPr txBox="1">
                  <a:spLocks noRot="1" noChangeAspect="1" noMove="1" noResize="1" noEditPoints="1" noAdjustHandles="1" noChangeArrowheads="1" noChangeShapeType="1" noTextEdit="1"/>
                </p:cNvSpPr>
                <p:nvPr/>
              </p:nvSpPr>
              <p:spPr>
                <a:xfrm>
                  <a:off x="5135041" y="3158706"/>
                  <a:ext cx="573741" cy="652275"/>
                </a:xfrm>
                <a:prstGeom prst="rect">
                  <a:avLst/>
                </a:prstGeom>
                <a:blipFill>
                  <a:blip r:embed="rId7"/>
                  <a:stretch>
                    <a:fillRect l="-8108" r="-59459" b="-21429"/>
                  </a:stretch>
                </a:blipFill>
              </p:spPr>
              <p:txBody>
                <a:bodyPr/>
                <a:lstStyle/>
                <a:p>
                  <a:r>
                    <a:rPr lang="ko-Kore-KR" altLang="en-US">
                      <a:noFill/>
                    </a:rPr>
                    <a:t> </a:t>
                  </a:r>
                </a:p>
              </p:txBody>
            </p:sp>
          </mc:Fallback>
        </mc:AlternateContent>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89038C08-C3E6-DC6B-BD2E-4901559ABBC3}"/>
                    </a:ext>
                  </a:extLst>
                </p:cNvPr>
                <p:cNvSpPr txBox="1"/>
                <p:nvPr/>
              </p:nvSpPr>
              <p:spPr>
                <a:xfrm>
                  <a:off x="6336650" y="4717786"/>
                  <a:ext cx="573741" cy="6522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𝐵</m:t>
                            </m:r>
                          </m:e>
                          <m:sub>
                            <m: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t>2</m:t>
                            </m:r>
                          </m:sub>
                        </m:sSub>
                        <m: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oMath>
                    </m:oMathPara>
                  </a14:m>
                  <a:endParaRPr lang="ko-KR" altLang="en-US" dirty="0">
                    <a:solidFill>
                      <a:schemeClr val="tx1"/>
                    </a:solidFill>
                  </a:endParaRPr>
                </a:p>
              </p:txBody>
            </p:sp>
          </mc:Choice>
          <mc:Fallback>
            <p:sp>
              <p:nvSpPr>
                <p:cNvPr id="47" name="TextBox 46">
                  <a:extLst>
                    <a:ext uri="{FF2B5EF4-FFF2-40B4-BE49-F238E27FC236}">
                      <a16:creationId xmlns:a16="http://schemas.microsoft.com/office/drawing/2014/main" id="{89038C08-C3E6-DC6B-BD2E-4901559ABBC3}"/>
                    </a:ext>
                  </a:extLst>
                </p:cNvPr>
                <p:cNvSpPr txBox="1">
                  <a:spLocks noRot="1" noChangeAspect="1" noMove="1" noResize="1" noEditPoints="1" noAdjustHandles="1" noChangeArrowheads="1" noChangeShapeType="1" noTextEdit="1"/>
                </p:cNvSpPr>
                <p:nvPr/>
              </p:nvSpPr>
              <p:spPr>
                <a:xfrm>
                  <a:off x="6336650" y="4717786"/>
                  <a:ext cx="573741" cy="652275"/>
                </a:xfrm>
                <a:prstGeom prst="rect">
                  <a:avLst/>
                </a:prstGeom>
                <a:blipFill>
                  <a:blip r:embed="rId8"/>
                  <a:stretch>
                    <a:fillRect l="-5405" r="-59459" b="-21429"/>
                  </a:stretch>
                </a:blipFill>
              </p:spPr>
              <p:txBody>
                <a:bodyPr/>
                <a:lstStyle/>
                <a:p>
                  <a:r>
                    <a:rPr lang="ko-Kore-KR" altLang="en-US">
                      <a:noFill/>
                    </a:rPr>
                    <a:t> </a:t>
                  </a:r>
                </a:p>
              </p:txBody>
            </p:sp>
          </mc:Fallback>
        </mc:AlternateContent>
        <mc:AlternateContent xmlns:mc="http://schemas.openxmlformats.org/markup-compatibility/2006">
          <mc:Choice xmlns:a14="http://schemas.microsoft.com/office/drawing/2010/main" Requires="a14">
            <p:sp>
              <p:nvSpPr>
                <p:cNvPr id="48" name="TextBox 47">
                  <a:extLst>
                    <a:ext uri="{FF2B5EF4-FFF2-40B4-BE49-F238E27FC236}">
                      <a16:creationId xmlns:a16="http://schemas.microsoft.com/office/drawing/2014/main" id="{6ED6C394-FD54-6F87-6DAE-B17099097B6D}"/>
                    </a:ext>
                  </a:extLst>
                </p:cNvPr>
                <p:cNvSpPr txBox="1"/>
                <p:nvPr/>
              </p:nvSpPr>
              <p:spPr>
                <a:xfrm>
                  <a:off x="3696541" y="4688085"/>
                  <a:ext cx="573741" cy="6522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𝐵</m:t>
                            </m:r>
                          </m:e>
                          <m:sub>
                            <m: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t>3</m:t>
                            </m:r>
                          </m:sub>
                        </m:sSub>
                        <m: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oMath>
                    </m:oMathPara>
                  </a14:m>
                  <a:endParaRPr lang="ko-KR" altLang="en-US" dirty="0">
                    <a:solidFill>
                      <a:schemeClr val="tx1"/>
                    </a:solidFill>
                  </a:endParaRPr>
                </a:p>
              </p:txBody>
            </p:sp>
          </mc:Choice>
          <mc:Fallback>
            <p:sp>
              <p:nvSpPr>
                <p:cNvPr id="48" name="TextBox 47">
                  <a:extLst>
                    <a:ext uri="{FF2B5EF4-FFF2-40B4-BE49-F238E27FC236}">
                      <a16:creationId xmlns:a16="http://schemas.microsoft.com/office/drawing/2014/main" id="{6ED6C394-FD54-6F87-6DAE-B17099097B6D}"/>
                    </a:ext>
                  </a:extLst>
                </p:cNvPr>
                <p:cNvSpPr txBox="1">
                  <a:spLocks noRot="1" noChangeAspect="1" noMove="1" noResize="1" noEditPoints="1" noAdjustHandles="1" noChangeArrowheads="1" noChangeShapeType="1" noTextEdit="1"/>
                </p:cNvSpPr>
                <p:nvPr/>
              </p:nvSpPr>
              <p:spPr>
                <a:xfrm>
                  <a:off x="3696541" y="4688085"/>
                  <a:ext cx="573741" cy="652275"/>
                </a:xfrm>
                <a:prstGeom prst="rect">
                  <a:avLst/>
                </a:prstGeom>
                <a:blipFill>
                  <a:blip r:embed="rId9"/>
                  <a:stretch>
                    <a:fillRect l="-8108" r="-56757" b="-21429"/>
                  </a:stretch>
                </a:blipFill>
              </p:spPr>
              <p:txBody>
                <a:bodyPr/>
                <a:lstStyle/>
                <a:p>
                  <a:r>
                    <a:rPr lang="ko-Kore-KR" altLang="en-US">
                      <a:noFill/>
                    </a:rPr>
                    <a:t> </a:t>
                  </a:r>
                </a:p>
              </p:txBody>
            </p:sp>
          </mc:Fallback>
        </mc:AlternateContent>
        <mc:AlternateContent xmlns:mc="http://schemas.openxmlformats.org/markup-compatibility/2006">
          <mc:Choice xmlns:a14="http://schemas.microsoft.com/office/drawing/2010/main" Requires="a14">
            <p:sp>
              <p:nvSpPr>
                <p:cNvPr id="49" name="TextBox 48">
                  <a:extLst>
                    <a:ext uri="{FF2B5EF4-FFF2-40B4-BE49-F238E27FC236}">
                      <a16:creationId xmlns:a16="http://schemas.microsoft.com/office/drawing/2014/main" id="{C187882C-4432-BA40-822A-99A1A1C1E88E}"/>
                    </a:ext>
                  </a:extLst>
                </p:cNvPr>
                <p:cNvSpPr txBox="1"/>
                <p:nvPr/>
              </p:nvSpPr>
              <p:spPr>
                <a:xfrm>
                  <a:off x="7833592" y="3157038"/>
                  <a:ext cx="573741" cy="6522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𝐴</m:t>
                            </m:r>
                          </m:e>
                          <m:sub>
                            <m: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t>3</m:t>
                            </m:r>
                          </m:sub>
                        </m:sSub>
                        <m:r>
                          <a:rPr kumimoji="0" lang="en-US" altLang="ko-KR" sz="28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oMath>
                    </m:oMathPara>
                  </a14:m>
                  <a:endParaRPr lang="ko-KR" altLang="en-US" dirty="0">
                    <a:solidFill>
                      <a:schemeClr val="tx1"/>
                    </a:solidFill>
                  </a:endParaRPr>
                </a:p>
              </p:txBody>
            </p:sp>
          </mc:Choice>
          <mc:Fallback>
            <p:sp>
              <p:nvSpPr>
                <p:cNvPr id="49" name="TextBox 48">
                  <a:extLst>
                    <a:ext uri="{FF2B5EF4-FFF2-40B4-BE49-F238E27FC236}">
                      <a16:creationId xmlns:a16="http://schemas.microsoft.com/office/drawing/2014/main" id="{C187882C-4432-BA40-822A-99A1A1C1E88E}"/>
                    </a:ext>
                  </a:extLst>
                </p:cNvPr>
                <p:cNvSpPr txBox="1">
                  <a:spLocks noRot="1" noChangeAspect="1" noMove="1" noResize="1" noEditPoints="1" noAdjustHandles="1" noChangeArrowheads="1" noChangeShapeType="1" noTextEdit="1"/>
                </p:cNvSpPr>
                <p:nvPr/>
              </p:nvSpPr>
              <p:spPr>
                <a:xfrm>
                  <a:off x="7833592" y="3157038"/>
                  <a:ext cx="573741" cy="652275"/>
                </a:xfrm>
                <a:prstGeom prst="rect">
                  <a:avLst/>
                </a:prstGeom>
                <a:blipFill>
                  <a:blip r:embed="rId10"/>
                  <a:stretch>
                    <a:fillRect l="-8108" r="-59459" b="-21429"/>
                  </a:stretch>
                </a:blipFill>
              </p:spPr>
              <p:txBody>
                <a:bodyPr/>
                <a:lstStyle/>
                <a:p>
                  <a:r>
                    <a:rPr lang="ko-Kore-KR" altLang="en-US">
                      <a:noFill/>
                    </a:rPr>
                    <a:t> </a:t>
                  </a:r>
                </a:p>
              </p:txBody>
            </p:sp>
          </mc:Fallback>
        </mc:AlternateContent>
      </p:grpSp>
    </p:spTree>
    <p:extLst>
      <p:ext uri="{BB962C8B-B14F-4D97-AF65-F5344CB8AC3E}">
        <p14:creationId xmlns:p14="http://schemas.microsoft.com/office/powerpoint/2010/main" val="1884538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1D1830-7885-15CC-C1DF-686B892E45E6}"/>
              </a:ext>
            </a:extLst>
          </p:cNvPr>
          <p:cNvSpPr>
            <a:spLocks noGrp="1"/>
          </p:cNvSpPr>
          <p:nvPr>
            <p:ph type="title"/>
          </p:nvPr>
        </p:nvSpPr>
        <p:spPr/>
        <p:txBody>
          <a:bodyPr/>
          <a:lstStyle/>
          <a:p>
            <a:r>
              <a:rPr kumimoji="1" lang="en-US" altLang="ko-Kore-KR" dirty="0"/>
              <a:t>Multi-Hop</a:t>
            </a:r>
            <a:endParaRPr kumimoji="1" lang="ko-Kore-KR" altLang="en-US" dirty="0"/>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C64F82DC-D131-0884-9391-45B843B23473}"/>
                  </a:ext>
                </a:extLst>
              </p:cNvPr>
              <p:cNvSpPr txBox="1"/>
              <p:nvPr/>
            </p:nvSpPr>
            <p:spPr>
              <a:xfrm>
                <a:off x="3329940" y="1160046"/>
                <a:ext cx="5603748" cy="369332"/>
              </a:xfrm>
              <a:prstGeom prst="rect">
                <a:avLst/>
              </a:prstGeom>
              <a:noFill/>
            </p:spPr>
            <p:txBody>
              <a:bodyPr wrap="square" anchor="ctr">
                <a:spAutoFit/>
              </a:bodyPr>
              <a:lstStyle/>
              <a:p>
                <a:pPr algn="r"/>
                <a14:m>
                  <m:oMath xmlns:m="http://schemas.openxmlformats.org/officeDocument/2006/math">
                    <m:sSub>
                      <m:sSubPr>
                        <m:ctrlPr>
                          <a:rPr lang="en-US" altLang="ko-KR" sz="1800" b="0" i="1" smtClean="0">
                            <a:latin typeface="Cambria Math" panose="02040503050406030204" pitchFamily="18" charset="0"/>
                          </a:rPr>
                        </m:ctrlPr>
                      </m:sSubPr>
                      <m:e>
                        <m:r>
                          <a:rPr lang="en-US" altLang="ko-KR" sz="1800" b="0" i="1" smtClean="0">
                            <a:latin typeface="Cambria Math" panose="02040503050406030204" pitchFamily="18" charset="0"/>
                          </a:rPr>
                          <m:t>𝐴</m:t>
                        </m:r>
                      </m:e>
                      <m:sub>
                        <m:r>
                          <a:rPr lang="en-US" altLang="ko-KR" sz="1800" b="0" i="1" smtClean="0">
                            <a:latin typeface="Cambria Math" panose="02040503050406030204" pitchFamily="18" charset="0"/>
                          </a:rPr>
                          <m:t>1</m:t>
                        </m:r>
                      </m:sub>
                    </m:sSub>
                    <m:r>
                      <a:rPr lang="en-US" altLang="ko-KR" sz="1800" b="0" i="1" smtClean="0">
                        <a:latin typeface="Cambria Math" panose="02040503050406030204" pitchFamily="18" charset="0"/>
                      </a:rPr>
                      <m:t>, </m:t>
                    </m:r>
                    <m:sSub>
                      <m:sSubPr>
                        <m:ctrlPr>
                          <a:rPr lang="en-US" altLang="ko-KR" sz="1800" b="0" i="1" smtClean="0">
                            <a:latin typeface="Cambria Math" panose="02040503050406030204" pitchFamily="18" charset="0"/>
                          </a:rPr>
                        </m:ctrlPr>
                      </m:sSubPr>
                      <m:e>
                        <m:r>
                          <a:rPr lang="en-US" altLang="ko-KR" sz="1800" b="0" i="1" smtClean="0">
                            <a:latin typeface="Cambria Math" panose="02040503050406030204" pitchFamily="18" charset="0"/>
                          </a:rPr>
                          <m:t>𝐵</m:t>
                        </m:r>
                      </m:e>
                      <m:sub>
                        <m:r>
                          <a:rPr lang="en-US" altLang="ko-KR" sz="1800" b="0" i="1" smtClean="0">
                            <a:latin typeface="Cambria Math" panose="02040503050406030204" pitchFamily="18" charset="0"/>
                          </a:rPr>
                          <m:t>1</m:t>
                        </m:r>
                      </m:sub>
                    </m:sSub>
                    <m:r>
                      <a:rPr lang="en-US" altLang="ko-KR" sz="1800" b="0" i="1" smtClean="0">
                        <a:latin typeface="Cambria Math" panose="02040503050406030204" pitchFamily="18" charset="0"/>
                      </a:rPr>
                      <m:t>,</m:t>
                    </m:r>
                    <m:sSub>
                      <m:sSubPr>
                        <m:ctrlPr>
                          <a:rPr lang="en-US" altLang="ko-KR" sz="1800" i="1">
                            <a:latin typeface="Cambria Math" panose="02040503050406030204" pitchFamily="18" charset="0"/>
                          </a:rPr>
                        </m:ctrlPr>
                      </m:sSubPr>
                      <m:e>
                        <m:r>
                          <a:rPr lang="en-US" altLang="ko-KR" sz="1800" i="1">
                            <a:latin typeface="Cambria Math" panose="02040503050406030204" pitchFamily="18" charset="0"/>
                          </a:rPr>
                          <m:t>𝐴</m:t>
                        </m:r>
                      </m:e>
                      <m:sub>
                        <m:r>
                          <a:rPr lang="en-US" altLang="ko-KR" sz="1800" b="0" i="1" smtClean="0">
                            <a:latin typeface="Cambria Math" panose="02040503050406030204" pitchFamily="18" charset="0"/>
                          </a:rPr>
                          <m:t>2</m:t>
                        </m:r>
                      </m:sub>
                    </m:sSub>
                    <m:r>
                      <a:rPr lang="en-US" altLang="ko-KR" sz="1800" i="1">
                        <a:latin typeface="Cambria Math" panose="02040503050406030204" pitchFamily="18" charset="0"/>
                      </a:rPr>
                      <m:t>, </m:t>
                    </m:r>
                    <m:sSub>
                      <m:sSubPr>
                        <m:ctrlPr>
                          <a:rPr lang="en-US" altLang="ko-KR" sz="1800" i="1">
                            <a:latin typeface="Cambria Math" panose="02040503050406030204" pitchFamily="18" charset="0"/>
                          </a:rPr>
                        </m:ctrlPr>
                      </m:sSubPr>
                      <m:e>
                        <m:r>
                          <a:rPr lang="en-US" altLang="ko-KR" sz="1800" i="1">
                            <a:latin typeface="Cambria Math" panose="02040503050406030204" pitchFamily="18" charset="0"/>
                          </a:rPr>
                          <m:t>𝐵</m:t>
                        </m:r>
                      </m:e>
                      <m:sub>
                        <m:r>
                          <a:rPr lang="en-US" altLang="ko-KR" sz="1800" b="0" i="1" smtClean="0">
                            <a:latin typeface="Cambria Math" panose="02040503050406030204" pitchFamily="18" charset="0"/>
                          </a:rPr>
                          <m:t>2</m:t>
                        </m:r>
                      </m:sub>
                    </m:sSub>
                    <m:r>
                      <a:rPr lang="en-US" altLang="ko-KR" sz="1800" b="0" i="1" smtClean="0">
                        <a:latin typeface="Cambria Math" panose="02040503050406030204" pitchFamily="18" charset="0"/>
                      </a:rPr>
                      <m:t>,</m:t>
                    </m:r>
                    <m:sSub>
                      <m:sSubPr>
                        <m:ctrlPr>
                          <a:rPr lang="en-US" altLang="ko-KR" sz="1800" i="1" smtClean="0">
                            <a:latin typeface="Cambria Math" panose="02040503050406030204" pitchFamily="18" charset="0"/>
                          </a:rPr>
                        </m:ctrlPr>
                      </m:sSubPr>
                      <m:e>
                        <m:r>
                          <a:rPr lang="en-US" altLang="ko-KR" sz="1800" i="1">
                            <a:latin typeface="Cambria Math" panose="02040503050406030204" pitchFamily="18" charset="0"/>
                          </a:rPr>
                          <m:t>𝐴</m:t>
                        </m:r>
                      </m:e>
                      <m:sub>
                        <m:r>
                          <a:rPr lang="en-US" altLang="ko-KR" sz="1800" b="0" i="1" smtClean="0">
                            <a:latin typeface="Cambria Math" panose="02040503050406030204" pitchFamily="18" charset="0"/>
                          </a:rPr>
                          <m:t>3</m:t>
                        </m:r>
                      </m:sub>
                    </m:sSub>
                    <m:r>
                      <a:rPr lang="en-US" altLang="ko-KR" sz="1800" i="1" smtClean="0">
                        <a:latin typeface="Cambria Math" panose="02040503050406030204" pitchFamily="18" charset="0"/>
                      </a:rPr>
                      <m:t>, </m:t>
                    </m:r>
                    <m:sSub>
                      <m:sSubPr>
                        <m:ctrlPr>
                          <a:rPr lang="en-US" altLang="ko-KR" sz="1800" i="1" smtClean="0">
                            <a:latin typeface="Cambria Math" panose="02040503050406030204" pitchFamily="18" charset="0"/>
                          </a:rPr>
                        </m:ctrlPr>
                      </m:sSubPr>
                      <m:e>
                        <m:r>
                          <a:rPr lang="en-US" altLang="ko-KR" sz="1800" i="1">
                            <a:latin typeface="Cambria Math" panose="02040503050406030204" pitchFamily="18" charset="0"/>
                          </a:rPr>
                          <m:t>𝐵</m:t>
                        </m:r>
                      </m:e>
                      <m:sub>
                        <m:r>
                          <a:rPr lang="en-US" altLang="ko-KR" sz="1800" b="0" i="1" smtClean="0">
                            <a:latin typeface="Cambria Math" panose="02040503050406030204" pitchFamily="18" charset="0"/>
                          </a:rPr>
                          <m:t>3</m:t>
                        </m:r>
                      </m:sub>
                    </m:sSub>
                  </m:oMath>
                </a14:m>
                <a:r>
                  <a:rPr lang="en-US" altLang="ko-KR" sz="1800" dirty="0"/>
                  <a:t>:one of </a:t>
                </a:r>
                <a14:m>
                  <m:oMath xmlns:m="http://schemas.openxmlformats.org/officeDocument/2006/math">
                    <m:r>
                      <a:rPr lang="en-US" altLang="ko-KR" sz="1800" b="0" i="1" smtClean="0">
                        <a:latin typeface="Cambria Math" panose="02040503050406030204" pitchFamily="18" charset="0"/>
                      </a:rPr>
                      <m:t>𝐼</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𝑋</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𝑍</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𝑍𝑋</m:t>
                    </m:r>
                  </m:oMath>
                </a14:m>
                <a:endParaRPr lang="ko-Kore-KR" altLang="en-US" dirty="0"/>
              </a:p>
            </p:txBody>
          </p:sp>
        </mc:Choice>
        <mc:Fallback>
          <p:sp>
            <p:nvSpPr>
              <p:cNvPr id="18" name="TextBox 17">
                <a:extLst>
                  <a:ext uri="{FF2B5EF4-FFF2-40B4-BE49-F238E27FC236}">
                    <a16:creationId xmlns:a16="http://schemas.microsoft.com/office/drawing/2014/main" id="{C64F82DC-D131-0884-9391-45B843B23473}"/>
                  </a:ext>
                </a:extLst>
              </p:cNvPr>
              <p:cNvSpPr txBox="1">
                <a:spLocks noRot="1" noChangeAspect="1" noMove="1" noResize="1" noEditPoints="1" noAdjustHandles="1" noChangeArrowheads="1" noChangeShapeType="1" noTextEdit="1"/>
              </p:cNvSpPr>
              <p:nvPr/>
            </p:nvSpPr>
            <p:spPr>
              <a:xfrm>
                <a:off x="3329940" y="1160046"/>
                <a:ext cx="5603748" cy="369332"/>
              </a:xfrm>
              <a:prstGeom prst="rect">
                <a:avLst/>
              </a:prstGeom>
              <a:blipFill>
                <a:blip r:embed="rId2"/>
                <a:stretch>
                  <a:fillRect t="-6667" b="-26667"/>
                </a:stretch>
              </a:blipFill>
            </p:spPr>
            <p:txBody>
              <a:bodyPr/>
              <a:lstStyle/>
              <a:p>
                <a:r>
                  <a:rPr lang="ko-Kore-KR" alt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05C567D2-1E32-C555-636C-A64EC028E34D}"/>
                  </a:ext>
                </a:extLst>
              </p:cNvPr>
              <p:cNvSpPr txBox="1"/>
              <p:nvPr/>
            </p:nvSpPr>
            <p:spPr>
              <a:xfrm>
                <a:off x="210312" y="2109604"/>
                <a:ext cx="4686300" cy="9682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ko-KR" sz="2800" b="0" i="1" smtClean="0">
                              <a:solidFill>
                                <a:schemeClr val="accent2">
                                  <a:lumMod val="60000"/>
                                  <a:lumOff val="40000"/>
                                </a:schemeClr>
                              </a:solidFill>
                              <a:latin typeface="Cambria Math" panose="02040503050406030204" pitchFamily="18" charset="0"/>
                            </a:rPr>
                          </m:ctrlPr>
                        </m:sSubPr>
                        <m:e>
                          <m:r>
                            <a:rPr lang="en-US" altLang="ko-KR" sz="2800" b="0" i="1" smtClean="0">
                              <a:solidFill>
                                <a:schemeClr val="accent2">
                                  <a:lumMod val="60000"/>
                                  <a:lumOff val="40000"/>
                                </a:schemeClr>
                              </a:solidFill>
                              <a:latin typeface="Cambria Math" panose="02040503050406030204" pitchFamily="18" charset="0"/>
                            </a:rPr>
                            <m:t>𝜓</m:t>
                          </m:r>
                        </m:e>
                        <m:sub>
                          <m:r>
                            <a:rPr lang="en-US" altLang="ko-KR" sz="2800" b="0" i="1" smtClean="0">
                              <a:solidFill>
                                <a:schemeClr val="accent2">
                                  <a:lumMod val="60000"/>
                                  <a:lumOff val="40000"/>
                                </a:schemeClr>
                              </a:solidFill>
                              <a:latin typeface="Cambria Math" panose="02040503050406030204" pitchFamily="18" charset="0"/>
                            </a:rPr>
                            <m:t>𝐴</m:t>
                          </m:r>
                        </m:sub>
                      </m:sSub>
                      <m:r>
                        <a:rPr lang="en-US" altLang="ko-KR" sz="2800" b="0" i="1" smtClean="0">
                          <a:latin typeface="Cambria Math" panose="02040503050406030204" pitchFamily="18" charset="0"/>
                        </a:rPr>
                        <m:t>=</m:t>
                      </m:r>
                      <m:sSubSup>
                        <m:sSubSupPr>
                          <m:ctrlPr>
                            <a:rPr lang="en-US" altLang="ko-KR" sz="2800" b="0" i="1" smtClean="0">
                              <a:latin typeface="Cambria Math" panose="02040503050406030204" pitchFamily="18" charset="0"/>
                            </a:rPr>
                          </m:ctrlPr>
                        </m:sSubSupPr>
                        <m:e>
                          <m:r>
                            <a:rPr lang="en-US" altLang="ko-KR" sz="2800" b="0" i="1" smtClean="0">
                              <a:latin typeface="Cambria Math" panose="02040503050406030204" pitchFamily="18" charset="0"/>
                            </a:rPr>
                            <m:t>𝐴</m:t>
                          </m:r>
                        </m:e>
                        <m:sub>
                          <m:r>
                            <a:rPr lang="en-US" altLang="ko-KR" sz="2800" b="0" i="1" smtClean="0">
                              <a:latin typeface="Cambria Math" panose="02040503050406030204" pitchFamily="18" charset="0"/>
                            </a:rPr>
                            <m:t>1</m:t>
                          </m:r>
                        </m:sub>
                        <m:sup>
                          <m:r>
                            <a:rPr lang="en-US" altLang="ko-KR" sz="2800" b="0" i="1" smtClean="0">
                              <a:latin typeface="Cambria Math" panose="02040503050406030204" pitchFamily="18" charset="0"/>
                            </a:rPr>
                            <m:t>−1</m:t>
                          </m:r>
                        </m:sup>
                      </m:sSubSup>
                      <m:sSubSup>
                        <m:sSubSupPr>
                          <m:ctrlPr>
                            <a:rPr lang="en-US" altLang="ko-KR" sz="2800" b="0" i="1" smtClean="0">
                              <a:latin typeface="Cambria Math" panose="02040503050406030204" pitchFamily="18" charset="0"/>
                            </a:rPr>
                          </m:ctrlPr>
                        </m:sSubSupPr>
                        <m:e>
                          <m:r>
                            <a:rPr lang="en-US" altLang="ko-KR" sz="2800" b="0" i="1" smtClean="0">
                              <a:latin typeface="Cambria Math" panose="02040503050406030204" pitchFamily="18" charset="0"/>
                            </a:rPr>
                            <m:t>𝐴</m:t>
                          </m:r>
                        </m:e>
                        <m:sub>
                          <m:r>
                            <a:rPr lang="en-US" altLang="ko-KR" sz="2800" b="0" i="1" smtClean="0">
                              <a:latin typeface="Cambria Math" panose="02040503050406030204" pitchFamily="18" charset="0"/>
                            </a:rPr>
                            <m:t>2</m:t>
                          </m:r>
                        </m:sub>
                        <m:sup>
                          <m:r>
                            <a:rPr lang="en-US" altLang="ko-KR" sz="2800" b="0" i="1" smtClean="0">
                              <a:latin typeface="Cambria Math" panose="02040503050406030204" pitchFamily="18" charset="0"/>
                            </a:rPr>
                            <m:t>−1</m:t>
                          </m:r>
                        </m:sup>
                      </m:sSubSup>
                      <m:sSubSup>
                        <m:sSubSupPr>
                          <m:ctrlPr>
                            <a:rPr lang="en-US" altLang="ko-KR" sz="2800" b="0" i="1" smtClean="0">
                              <a:latin typeface="Cambria Math" panose="02040503050406030204" pitchFamily="18" charset="0"/>
                            </a:rPr>
                          </m:ctrlPr>
                        </m:sSubSupPr>
                        <m:e>
                          <m:r>
                            <a:rPr lang="en-US" altLang="ko-KR" sz="2800" b="0" i="1" smtClean="0">
                              <a:latin typeface="Cambria Math" panose="02040503050406030204" pitchFamily="18" charset="0"/>
                            </a:rPr>
                            <m:t>𝐴</m:t>
                          </m:r>
                        </m:e>
                        <m:sub>
                          <m:r>
                            <a:rPr lang="en-US" altLang="ko-KR" sz="2800" b="0" i="1" smtClean="0">
                              <a:latin typeface="Cambria Math" panose="02040503050406030204" pitchFamily="18" charset="0"/>
                            </a:rPr>
                            <m:t>3</m:t>
                          </m:r>
                        </m:sub>
                        <m:sup>
                          <m:r>
                            <a:rPr lang="en-US" altLang="ko-KR" sz="2800" b="0" i="1" smtClean="0">
                              <a:latin typeface="Cambria Math" panose="02040503050406030204" pitchFamily="18" charset="0"/>
                            </a:rPr>
                            <m:t>−1</m:t>
                          </m:r>
                        </m:sup>
                      </m:sSubSup>
                      <m:sSub>
                        <m:sSubPr>
                          <m:ctrlPr>
                            <a:rPr lang="en-US" altLang="ko-KR" sz="2800" b="0" i="1" smtClean="0">
                              <a:latin typeface="Cambria Math" panose="02040503050406030204" pitchFamily="18" charset="0"/>
                            </a:rPr>
                          </m:ctrlPr>
                        </m:sSubPr>
                        <m:e>
                          <m:r>
                            <a:rPr lang="en-US" altLang="ko-KR" sz="2800" b="0" i="1" smtClean="0">
                              <a:latin typeface="Cambria Math" panose="02040503050406030204" pitchFamily="18" charset="0"/>
                            </a:rPr>
                            <m:t>𝐴</m:t>
                          </m:r>
                        </m:e>
                        <m:sub>
                          <m:r>
                            <a:rPr lang="en-US" altLang="ko-KR" sz="2800" b="0" i="1" smtClean="0">
                              <a:latin typeface="Cambria Math" panose="02040503050406030204" pitchFamily="18" charset="0"/>
                            </a:rPr>
                            <m:t>3</m:t>
                          </m:r>
                        </m:sub>
                      </m:sSub>
                      <m:sSub>
                        <m:sSubPr>
                          <m:ctrlPr>
                            <a:rPr lang="en-US" altLang="ko-KR" sz="2800" b="0" i="1" smtClean="0">
                              <a:latin typeface="Cambria Math" panose="02040503050406030204" pitchFamily="18" charset="0"/>
                            </a:rPr>
                          </m:ctrlPr>
                        </m:sSubPr>
                        <m:e>
                          <m:r>
                            <a:rPr lang="en-US" altLang="ko-KR" sz="2800" b="0" i="1" smtClean="0">
                              <a:latin typeface="Cambria Math" panose="02040503050406030204" pitchFamily="18" charset="0"/>
                            </a:rPr>
                            <m:t>𝐴</m:t>
                          </m:r>
                        </m:e>
                        <m:sub>
                          <m:r>
                            <a:rPr lang="en-US" altLang="ko-KR" sz="2800" b="0" i="1" smtClean="0">
                              <a:latin typeface="Cambria Math" panose="02040503050406030204" pitchFamily="18" charset="0"/>
                            </a:rPr>
                            <m:t>2</m:t>
                          </m:r>
                        </m:sub>
                      </m:sSub>
                      <m:sSub>
                        <m:sSubPr>
                          <m:ctrlPr>
                            <a:rPr lang="en-US" altLang="ko-KR" sz="2800" b="0" i="1" smtClean="0">
                              <a:latin typeface="Cambria Math" panose="02040503050406030204" pitchFamily="18" charset="0"/>
                            </a:rPr>
                          </m:ctrlPr>
                        </m:sSubPr>
                        <m:e>
                          <m:r>
                            <a:rPr lang="en-US" altLang="ko-KR" sz="2800" b="0" i="1" smtClean="0">
                              <a:latin typeface="Cambria Math" panose="02040503050406030204" pitchFamily="18" charset="0"/>
                            </a:rPr>
                            <m:t>𝐴</m:t>
                          </m:r>
                        </m:e>
                        <m:sub>
                          <m:r>
                            <a:rPr lang="en-US" altLang="ko-KR" sz="2800" b="0" i="1" smtClean="0">
                              <a:latin typeface="Cambria Math" panose="02040503050406030204" pitchFamily="18" charset="0"/>
                            </a:rPr>
                            <m:t>1</m:t>
                          </m:r>
                        </m:sub>
                      </m:sSub>
                      <m:sSub>
                        <m:sSubPr>
                          <m:ctrlPr>
                            <a:rPr lang="en-US" altLang="ko-KR" sz="2800" b="0" i="1" smtClean="0">
                              <a:solidFill>
                                <a:schemeClr val="accent2">
                                  <a:lumMod val="60000"/>
                                  <a:lumOff val="40000"/>
                                </a:schemeClr>
                              </a:solidFill>
                              <a:latin typeface="Cambria Math" panose="02040503050406030204" pitchFamily="18" charset="0"/>
                            </a:rPr>
                          </m:ctrlPr>
                        </m:sSubPr>
                        <m:e>
                          <m:r>
                            <a:rPr lang="en-US" altLang="ko-KR" sz="2800" b="0" i="1" smtClean="0">
                              <a:solidFill>
                                <a:schemeClr val="accent2">
                                  <a:lumMod val="60000"/>
                                  <a:lumOff val="40000"/>
                                </a:schemeClr>
                              </a:solidFill>
                              <a:latin typeface="Cambria Math" panose="02040503050406030204" pitchFamily="18" charset="0"/>
                            </a:rPr>
                            <m:t>𝜓</m:t>
                          </m:r>
                        </m:e>
                        <m:sub>
                          <m:r>
                            <a:rPr lang="en-US" altLang="ko-KR" sz="2800" b="0" i="1" smtClean="0">
                              <a:solidFill>
                                <a:schemeClr val="accent2">
                                  <a:lumMod val="60000"/>
                                  <a:lumOff val="40000"/>
                                </a:schemeClr>
                              </a:solidFill>
                              <a:latin typeface="Cambria Math" panose="02040503050406030204" pitchFamily="18" charset="0"/>
                            </a:rPr>
                            <m:t>𝐴</m:t>
                          </m:r>
                        </m:sub>
                      </m:sSub>
                    </m:oMath>
                  </m:oMathPara>
                </a14:m>
                <a:endParaRPr lang="en-US" altLang="ko-KR" sz="2800" dirty="0"/>
              </a:p>
              <a:p>
                <a:pPr/>
                <a14:m>
                  <m:oMathPara xmlns:m="http://schemas.openxmlformats.org/officeDocument/2006/math">
                    <m:oMathParaPr>
                      <m:jc m:val="centerGroup"/>
                    </m:oMathParaPr>
                    <m:oMath xmlns:m="http://schemas.openxmlformats.org/officeDocument/2006/math">
                      <m:sSub>
                        <m:sSubPr>
                          <m:ctrlPr>
                            <a:rPr lang="en-US" altLang="ko-KR" sz="2800" b="0" i="1" smtClean="0">
                              <a:solidFill>
                                <a:schemeClr val="accent2">
                                  <a:lumMod val="60000"/>
                                  <a:lumOff val="40000"/>
                                </a:schemeClr>
                              </a:solidFill>
                              <a:latin typeface="Cambria Math" panose="02040503050406030204" pitchFamily="18" charset="0"/>
                            </a:rPr>
                          </m:ctrlPr>
                        </m:sSubPr>
                        <m:e>
                          <m:r>
                            <a:rPr lang="en-US" altLang="ko-KR" sz="2800" b="0" i="1" smtClean="0">
                              <a:solidFill>
                                <a:schemeClr val="accent2">
                                  <a:lumMod val="60000"/>
                                  <a:lumOff val="40000"/>
                                </a:schemeClr>
                              </a:solidFill>
                              <a:latin typeface="Cambria Math" panose="02040503050406030204" pitchFamily="18" charset="0"/>
                            </a:rPr>
                            <m:t>𝜓</m:t>
                          </m:r>
                        </m:e>
                        <m:sub>
                          <m:r>
                            <a:rPr lang="en-US" altLang="ko-KR" sz="2800" b="0" i="1" smtClean="0">
                              <a:solidFill>
                                <a:schemeClr val="accent2">
                                  <a:lumMod val="60000"/>
                                  <a:lumOff val="40000"/>
                                </a:schemeClr>
                              </a:solidFill>
                              <a:latin typeface="Cambria Math" panose="02040503050406030204" pitchFamily="18" charset="0"/>
                            </a:rPr>
                            <m:t>𝐵</m:t>
                          </m:r>
                        </m:sub>
                      </m:sSub>
                      <m:r>
                        <a:rPr lang="en-US" altLang="ko-KR" sz="2800" b="0" i="1" smtClean="0">
                          <a:latin typeface="Cambria Math" panose="02040503050406030204" pitchFamily="18" charset="0"/>
                        </a:rPr>
                        <m:t>=</m:t>
                      </m:r>
                      <m:sSubSup>
                        <m:sSubSupPr>
                          <m:ctrlPr>
                            <a:rPr lang="en-US" altLang="ko-KR" sz="2800" b="0" i="1" smtClean="0">
                              <a:latin typeface="Cambria Math" panose="02040503050406030204" pitchFamily="18" charset="0"/>
                            </a:rPr>
                          </m:ctrlPr>
                        </m:sSubSupPr>
                        <m:e>
                          <m:r>
                            <a:rPr lang="en-US" altLang="ko-KR" sz="2800" b="0" i="1" smtClean="0">
                              <a:latin typeface="Cambria Math" panose="02040503050406030204" pitchFamily="18" charset="0"/>
                            </a:rPr>
                            <m:t>𝐵</m:t>
                          </m:r>
                        </m:e>
                        <m:sub>
                          <m:r>
                            <a:rPr lang="en-US" altLang="ko-KR" sz="2800" b="0" i="1" smtClean="0">
                              <a:latin typeface="Cambria Math" panose="02040503050406030204" pitchFamily="18" charset="0"/>
                            </a:rPr>
                            <m:t>1</m:t>
                          </m:r>
                        </m:sub>
                        <m:sup>
                          <m:r>
                            <a:rPr lang="en-US" altLang="ko-KR" sz="2800" b="0" i="1" smtClean="0">
                              <a:latin typeface="Cambria Math" panose="02040503050406030204" pitchFamily="18" charset="0"/>
                            </a:rPr>
                            <m:t>−1</m:t>
                          </m:r>
                        </m:sup>
                      </m:sSubSup>
                      <m:sSubSup>
                        <m:sSubSupPr>
                          <m:ctrlPr>
                            <a:rPr lang="en-US" altLang="ko-KR" sz="2800" b="0" i="1" smtClean="0">
                              <a:latin typeface="Cambria Math" panose="02040503050406030204" pitchFamily="18" charset="0"/>
                            </a:rPr>
                          </m:ctrlPr>
                        </m:sSubSupPr>
                        <m:e>
                          <m:r>
                            <a:rPr lang="en-US" altLang="ko-KR" sz="2800" b="0" i="1" smtClean="0">
                              <a:latin typeface="Cambria Math" panose="02040503050406030204" pitchFamily="18" charset="0"/>
                            </a:rPr>
                            <m:t>𝐵</m:t>
                          </m:r>
                        </m:e>
                        <m:sub>
                          <m:r>
                            <a:rPr lang="en-US" altLang="ko-KR" sz="2800" b="0" i="1" smtClean="0">
                              <a:latin typeface="Cambria Math" panose="02040503050406030204" pitchFamily="18" charset="0"/>
                            </a:rPr>
                            <m:t>2</m:t>
                          </m:r>
                        </m:sub>
                        <m:sup>
                          <m:r>
                            <a:rPr lang="en-US" altLang="ko-KR" sz="2800" b="0" i="1" smtClean="0">
                              <a:latin typeface="Cambria Math" panose="02040503050406030204" pitchFamily="18" charset="0"/>
                            </a:rPr>
                            <m:t>−1</m:t>
                          </m:r>
                        </m:sup>
                      </m:sSubSup>
                      <m:sSubSup>
                        <m:sSubSupPr>
                          <m:ctrlPr>
                            <a:rPr lang="en-US" altLang="ko-KR" sz="2800" b="0" i="1" smtClean="0">
                              <a:latin typeface="Cambria Math" panose="02040503050406030204" pitchFamily="18" charset="0"/>
                            </a:rPr>
                          </m:ctrlPr>
                        </m:sSubSupPr>
                        <m:e>
                          <m:r>
                            <a:rPr lang="en-US" altLang="ko-KR" sz="2800" b="0" i="1" smtClean="0">
                              <a:latin typeface="Cambria Math" panose="02040503050406030204" pitchFamily="18" charset="0"/>
                            </a:rPr>
                            <m:t>𝐵</m:t>
                          </m:r>
                        </m:e>
                        <m:sub>
                          <m:r>
                            <a:rPr lang="en-US" altLang="ko-KR" sz="2800" b="0" i="1" smtClean="0">
                              <a:latin typeface="Cambria Math" panose="02040503050406030204" pitchFamily="18" charset="0"/>
                            </a:rPr>
                            <m:t>3</m:t>
                          </m:r>
                        </m:sub>
                        <m:sup>
                          <m:r>
                            <a:rPr lang="en-US" altLang="ko-KR" sz="2800" b="0" i="1" smtClean="0">
                              <a:latin typeface="Cambria Math" panose="02040503050406030204" pitchFamily="18" charset="0"/>
                            </a:rPr>
                            <m:t>−1</m:t>
                          </m:r>
                        </m:sup>
                      </m:sSubSup>
                      <m:sSub>
                        <m:sSubPr>
                          <m:ctrlPr>
                            <a:rPr lang="en-US" altLang="ko-KR" sz="2800" b="0" i="1" smtClean="0">
                              <a:latin typeface="Cambria Math" panose="02040503050406030204" pitchFamily="18" charset="0"/>
                            </a:rPr>
                          </m:ctrlPr>
                        </m:sSubPr>
                        <m:e>
                          <m:r>
                            <a:rPr lang="en-US" altLang="ko-KR" sz="2800" b="0" i="1" smtClean="0">
                              <a:latin typeface="Cambria Math" panose="02040503050406030204" pitchFamily="18" charset="0"/>
                            </a:rPr>
                            <m:t>𝐵</m:t>
                          </m:r>
                        </m:e>
                        <m:sub>
                          <m:r>
                            <a:rPr lang="en-US" altLang="ko-KR" sz="2800" b="0" i="1" smtClean="0">
                              <a:latin typeface="Cambria Math" panose="02040503050406030204" pitchFamily="18" charset="0"/>
                            </a:rPr>
                            <m:t>3</m:t>
                          </m:r>
                        </m:sub>
                      </m:sSub>
                      <m:sSub>
                        <m:sSubPr>
                          <m:ctrlPr>
                            <a:rPr lang="en-US" altLang="ko-KR" sz="2800" b="0" i="1" smtClean="0">
                              <a:latin typeface="Cambria Math" panose="02040503050406030204" pitchFamily="18" charset="0"/>
                            </a:rPr>
                          </m:ctrlPr>
                        </m:sSubPr>
                        <m:e>
                          <m:r>
                            <a:rPr lang="en-US" altLang="ko-KR" sz="2800" b="0" i="1" smtClean="0">
                              <a:latin typeface="Cambria Math" panose="02040503050406030204" pitchFamily="18" charset="0"/>
                            </a:rPr>
                            <m:t>𝐵</m:t>
                          </m:r>
                        </m:e>
                        <m:sub>
                          <m:r>
                            <a:rPr lang="en-US" altLang="ko-KR" sz="2800" b="0" i="1" smtClean="0">
                              <a:latin typeface="Cambria Math" panose="02040503050406030204" pitchFamily="18" charset="0"/>
                            </a:rPr>
                            <m:t>2</m:t>
                          </m:r>
                        </m:sub>
                      </m:sSub>
                      <m:sSub>
                        <m:sSubPr>
                          <m:ctrlPr>
                            <a:rPr lang="en-US" altLang="ko-KR" sz="2800" b="0" i="1" smtClean="0">
                              <a:latin typeface="Cambria Math" panose="02040503050406030204" pitchFamily="18" charset="0"/>
                            </a:rPr>
                          </m:ctrlPr>
                        </m:sSubPr>
                        <m:e>
                          <m:r>
                            <a:rPr lang="en-US" altLang="ko-KR" sz="2800" b="0" i="1" smtClean="0">
                              <a:latin typeface="Cambria Math" panose="02040503050406030204" pitchFamily="18" charset="0"/>
                            </a:rPr>
                            <m:t>𝐵</m:t>
                          </m:r>
                        </m:e>
                        <m:sub>
                          <m:r>
                            <a:rPr lang="en-US" altLang="ko-KR" sz="2800" b="0" i="1" smtClean="0">
                              <a:latin typeface="Cambria Math" panose="02040503050406030204" pitchFamily="18" charset="0"/>
                            </a:rPr>
                            <m:t>1</m:t>
                          </m:r>
                        </m:sub>
                      </m:sSub>
                      <m:sSub>
                        <m:sSubPr>
                          <m:ctrlPr>
                            <a:rPr lang="en-US" altLang="ko-KR" sz="2800" b="0" i="1" smtClean="0">
                              <a:solidFill>
                                <a:schemeClr val="accent2">
                                  <a:lumMod val="60000"/>
                                  <a:lumOff val="40000"/>
                                </a:schemeClr>
                              </a:solidFill>
                              <a:latin typeface="Cambria Math" panose="02040503050406030204" pitchFamily="18" charset="0"/>
                            </a:rPr>
                          </m:ctrlPr>
                        </m:sSubPr>
                        <m:e>
                          <m:r>
                            <a:rPr lang="en-US" altLang="ko-KR" sz="2800" b="0" i="1" smtClean="0">
                              <a:solidFill>
                                <a:schemeClr val="accent2">
                                  <a:lumMod val="60000"/>
                                  <a:lumOff val="40000"/>
                                </a:schemeClr>
                              </a:solidFill>
                              <a:latin typeface="Cambria Math" panose="02040503050406030204" pitchFamily="18" charset="0"/>
                            </a:rPr>
                            <m:t>𝜓</m:t>
                          </m:r>
                        </m:e>
                        <m:sub>
                          <m:r>
                            <a:rPr lang="en-US" altLang="ko-KR" sz="2800" b="0" i="1" smtClean="0">
                              <a:solidFill>
                                <a:schemeClr val="accent2">
                                  <a:lumMod val="60000"/>
                                  <a:lumOff val="40000"/>
                                </a:schemeClr>
                              </a:solidFill>
                              <a:latin typeface="Cambria Math" panose="02040503050406030204" pitchFamily="18" charset="0"/>
                            </a:rPr>
                            <m:t>𝐵</m:t>
                          </m:r>
                        </m:sub>
                      </m:sSub>
                    </m:oMath>
                  </m:oMathPara>
                </a14:m>
                <a:endParaRPr lang="en-US" altLang="ko-KR" sz="2800" dirty="0"/>
              </a:p>
            </p:txBody>
          </p:sp>
        </mc:Choice>
        <mc:Fallback>
          <p:sp>
            <p:nvSpPr>
              <p:cNvPr id="4" name="TextBox 3">
                <a:extLst>
                  <a:ext uri="{FF2B5EF4-FFF2-40B4-BE49-F238E27FC236}">
                    <a16:creationId xmlns:a16="http://schemas.microsoft.com/office/drawing/2014/main" id="{05C567D2-1E32-C555-636C-A64EC028E34D}"/>
                  </a:ext>
                </a:extLst>
              </p:cNvPr>
              <p:cNvSpPr txBox="1">
                <a:spLocks noRot="1" noChangeAspect="1" noMove="1" noResize="1" noEditPoints="1" noAdjustHandles="1" noChangeArrowheads="1" noChangeShapeType="1" noTextEdit="1"/>
              </p:cNvSpPr>
              <p:nvPr/>
            </p:nvSpPr>
            <p:spPr>
              <a:xfrm>
                <a:off x="210312" y="2109604"/>
                <a:ext cx="4686300" cy="968214"/>
              </a:xfrm>
              <a:prstGeom prst="rect">
                <a:avLst/>
              </a:prstGeom>
              <a:blipFill>
                <a:blip r:embed="rId3"/>
                <a:stretch>
                  <a:fillRect b="-9091"/>
                </a:stretch>
              </a:blipFill>
            </p:spPr>
            <p:txBody>
              <a:bodyPr/>
              <a:lstStyle/>
              <a:p>
                <a:r>
                  <a:rPr lang="ko-Kore-KR" altLang="en-US">
                    <a:noFill/>
                  </a:rPr>
                  <a:t> </a:t>
                </a:r>
              </a:p>
            </p:txBody>
          </p:sp>
        </mc:Fallback>
      </mc:AlternateContent>
      <p:sp>
        <p:nvSpPr>
          <p:cNvPr id="5" name="TextBox 4">
            <a:extLst>
              <a:ext uri="{FF2B5EF4-FFF2-40B4-BE49-F238E27FC236}">
                <a16:creationId xmlns:a16="http://schemas.microsoft.com/office/drawing/2014/main" id="{9AE88967-A1E3-1A39-250E-D0DD201913E2}"/>
              </a:ext>
            </a:extLst>
          </p:cNvPr>
          <p:cNvSpPr txBox="1"/>
          <p:nvPr/>
        </p:nvSpPr>
        <p:spPr>
          <a:xfrm>
            <a:off x="3810000" y="3542147"/>
            <a:ext cx="4980568" cy="1015663"/>
          </a:xfrm>
          <a:prstGeom prst="rect">
            <a:avLst/>
          </a:prstGeom>
          <a:noFill/>
        </p:spPr>
        <p:txBody>
          <a:bodyPr wrap="square">
            <a:spAutoFit/>
          </a:bodyPr>
          <a:lstStyle/>
          <a:p>
            <a:r>
              <a:rPr lang="ko-KR" altLang="en-US" sz="1200" dirty="0" err="1">
                <a:latin typeface="Consolas" panose="020B0609020204030204" pitchFamily="49" charset="0"/>
              </a:rPr>
              <a:t>ch</a:t>
            </a:r>
            <a:r>
              <a:rPr lang="ko-KR" altLang="en-US" sz="1200" dirty="0">
                <a:latin typeface="Consolas" panose="020B0609020204030204" pitchFamily="49" charset="0"/>
              </a:rPr>
              <a:t> = </a:t>
            </a:r>
            <a:r>
              <a:rPr lang="ko-KR" altLang="en-US" sz="1200" dirty="0" err="1">
                <a:latin typeface="Consolas" panose="020B0609020204030204" pitchFamily="49" charset="0"/>
              </a:rPr>
              <a:t>Multinode</a:t>
            </a:r>
            <a:r>
              <a:rPr lang="ko-KR" altLang="en-US" sz="1200" dirty="0">
                <a:latin typeface="Consolas" panose="020B0609020204030204" pitchFamily="49" charset="0"/>
              </a:rPr>
              <a:t>(0, 25, [([1, 2, 4], [3, 5, 6]), </a:t>
            </a:r>
            <a:endParaRPr lang="en-US" altLang="ko-KR" sz="1200" dirty="0">
              <a:latin typeface="Consolas" panose="020B0609020204030204" pitchFamily="49" charset="0"/>
            </a:endParaRPr>
          </a:p>
          <a:p>
            <a:r>
              <a:rPr lang="en-US" altLang="ko-KR" sz="1200" dirty="0">
                <a:latin typeface="Consolas" panose="020B0609020204030204" pitchFamily="49" charset="0"/>
              </a:rPr>
              <a:t>                       </a:t>
            </a:r>
            <a:r>
              <a:rPr lang="ko-KR" altLang="en-US" sz="1200" dirty="0">
                <a:latin typeface="Consolas" panose="020B0609020204030204" pitchFamily="49" charset="0"/>
              </a:rPr>
              <a:t>([7, 8, 10], [9, 11, 12]), </a:t>
            </a:r>
            <a:endParaRPr lang="en-US" altLang="ko-KR" sz="1200" dirty="0">
              <a:latin typeface="Consolas" panose="020B0609020204030204" pitchFamily="49" charset="0"/>
            </a:endParaRPr>
          </a:p>
          <a:p>
            <a:r>
              <a:rPr lang="en-US" altLang="ko-KR" sz="1200" dirty="0">
                <a:latin typeface="Consolas" panose="020B0609020204030204" pitchFamily="49" charset="0"/>
              </a:rPr>
              <a:t>                       </a:t>
            </a:r>
            <a:r>
              <a:rPr lang="ko-KR" altLang="en-US" sz="1200" dirty="0">
                <a:latin typeface="Consolas" panose="020B0609020204030204" pitchFamily="49" charset="0"/>
              </a:rPr>
              <a:t>([13, 14, 16], [15, 17, 18]),</a:t>
            </a:r>
            <a:endParaRPr lang="en-US" altLang="ko-KR" sz="1200" dirty="0">
              <a:latin typeface="Consolas" panose="020B0609020204030204" pitchFamily="49" charset="0"/>
            </a:endParaRPr>
          </a:p>
          <a:p>
            <a:r>
              <a:rPr lang="en-US" altLang="ko-KR" sz="1200" dirty="0">
                <a:latin typeface="Consolas" panose="020B0609020204030204" pitchFamily="49" charset="0"/>
              </a:rPr>
              <a:t>                      </a:t>
            </a:r>
            <a:r>
              <a:rPr lang="ko-KR" altLang="en-US" sz="1200" dirty="0">
                <a:latin typeface="Consolas" panose="020B0609020204030204" pitchFamily="49" charset="0"/>
              </a:rPr>
              <a:t> ([19, 20, 22], [21, 23, 24])],</a:t>
            </a:r>
            <a:endParaRPr lang="en-US" altLang="ko-KR" sz="1200" dirty="0">
              <a:latin typeface="Consolas" panose="020B0609020204030204" pitchFamily="49" charset="0"/>
            </a:endParaRPr>
          </a:p>
          <a:p>
            <a:r>
              <a:rPr lang="en-US" altLang="ko-KR" sz="1200" dirty="0">
                <a:latin typeface="Consolas" panose="020B0609020204030204" pitchFamily="49" charset="0"/>
              </a:rPr>
              <a:t>                      </a:t>
            </a:r>
            <a:r>
              <a:rPr lang="ko-KR" altLang="en-US" sz="1200" dirty="0">
                <a:latin typeface="Consolas" panose="020B0609020204030204" pitchFamily="49" charset="0"/>
              </a:rPr>
              <a:t> [(2, 3), (4, 5), (1, 0), (6, 7)])</a:t>
            </a:r>
          </a:p>
        </p:txBody>
      </p:sp>
    </p:spTree>
    <p:extLst>
      <p:ext uri="{BB962C8B-B14F-4D97-AF65-F5344CB8AC3E}">
        <p14:creationId xmlns:p14="http://schemas.microsoft.com/office/powerpoint/2010/main" val="42129945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1D1830-7885-15CC-C1DF-686B892E45E6}"/>
              </a:ext>
            </a:extLst>
          </p:cNvPr>
          <p:cNvSpPr>
            <a:spLocks noGrp="1"/>
          </p:cNvSpPr>
          <p:nvPr>
            <p:ph type="title"/>
          </p:nvPr>
        </p:nvSpPr>
        <p:spPr/>
        <p:txBody>
          <a:bodyPr/>
          <a:lstStyle/>
          <a:p>
            <a:r>
              <a:rPr kumimoji="1" lang="en-US" altLang="ko-Kore-KR" dirty="0"/>
              <a:t>Multi-Hop</a:t>
            </a:r>
            <a:endParaRPr kumimoji="1" lang="ko-Kore-KR" altLang="en-US" dirty="0"/>
          </a:p>
        </p:txBody>
      </p:sp>
      <p:grpSp>
        <p:nvGrpSpPr>
          <p:cNvPr id="3" name="그룹 2">
            <a:extLst>
              <a:ext uri="{FF2B5EF4-FFF2-40B4-BE49-F238E27FC236}">
                <a16:creationId xmlns:a16="http://schemas.microsoft.com/office/drawing/2014/main" id="{54B887A2-C66A-C121-8970-9FCF5ECD6155}"/>
              </a:ext>
            </a:extLst>
          </p:cNvPr>
          <p:cNvGrpSpPr/>
          <p:nvPr/>
        </p:nvGrpSpPr>
        <p:grpSpPr>
          <a:xfrm>
            <a:off x="468406" y="773101"/>
            <a:ext cx="8207188" cy="3956928"/>
            <a:chOff x="5984688" y="1900516"/>
            <a:chExt cx="3494368" cy="1732429"/>
          </a:xfrm>
        </p:grpSpPr>
        <p:pic>
          <p:nvPicPr>
            <p:cNvPr id="6" name="Picture 2">
              <a:extLst>
                <a:ext uri="{FF2B5EF4-FFF2-40B4-BE49-F238E27FC236}">
                  <a16:creationId xmlns:a16="http://schemas.microsoft.com/office/drawing/2014/main" id="{40127D48-9F6E-F5C1-3968-ABE5251AD5C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4771"/>
            <a:stretch/>
          </p:blipFill>
          <p:spPr bwMode="auto">
            <a:xfrm>
              <a:off x="5984688" y="1902756"/>
              <a:ext cx="889000" cy="173018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F1E6B512-A066-34CB-E126-A5F261BC5B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707" b="50065"/>
            <a:stretch/>
          </p:blipFill>
          <p:spPr bwMode="auto">
            <a:xfrm>
              <a:off x="6832600" y="1901456"/>
              <a:ext cx="889000" cy="173018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707494D3-80C8-795E-71D8-AC5DDB5B1E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0000" b="24967"/>
            <a:stretch/>
          </p:blipFill>
          <p:spPr bwMode="auto">
            <a:xfrm>
              <a:off x="7701056" y="1900516"/>
              <a:ext cx="889000" cy="173018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75CE42FF-B610-1C25-F1CD-0D924786B2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5229"/>
            <a:stretch/>
          </p:blipFill>
          <p:spPr bwMode="auto">
            <a:xfrm>
              <a:off x="8590056" y="1902808"/>
              <a:ext cx="889000" cy="1727897"/>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Box 9">
            <a:extLst>
              <a:ext uri="{FF2B5EF4-FFF2-40B4-BE49-F238E27FC236}">
                <a16:creationId xmlns:a16="http://schemas.microsoft.com/office/drawing/2014/main" id="{9449F420-71A8-7955-0001-17395DB2D1CC}"/>
              </a:ext>
            </a:extLst>
          </p:cNvPr>
          <p:cNvSpPr txBox="1"/>
          <p:nvPr/>
        </p:nvSpPr>
        <p:spPr>
          <a:xfrm>
            <a:off x="3388337" y="4830666"/>
            <a:ext cx="1928413" cy="223331"/>
          </a:xfrm>
          <a:prstGeom prst="rect">
            <a:avLst/>
          </a:prstGeom>
          <a:noFill/>
        </p:spPr>
        <p:txBody>
          <a:bodyPr wrap="none" lIns="0" tIns="0" rIns="0" bIns="0" rtlCol="0">
            <a:spAutoFit/>
          </a:bodyPr>
          <a:lstStyle/>
          <a:p>
            <a:pPr algn="l">
              <a:lnSpc>
                <a:spcPct val="110000"/>
              </a:lnSpc>
              <a:spcBef>
                <a:spcPts val="1100"/>
              </a:spcBef>
              <a:buClr>
                <a:srgbClr val="E0E0E0"/>
              </a:buClr>
              <a:buSzPct val="80000"/>
            </a:pPr>
            <a:r>
              <a:rPr kumimoji="1" lang="en-US" altLang="ko-Kore-KR" sz="1400" dirty="0">
                <a:latin typeface="IBM Plex Sans" charset="0"/>
                <a:ea typeface="IBM Plex Sans" charset="0"/>
                <a:cs typeface="IBM Plex Sans" charset="0"/>
              </a:rPr>
              <a:t>3-Hop Circuit, 27 qubits</a:t>
            </a:r>
            <a:endParaRPr kumimoji="1" lang="ko-Kore-KR" altLang="en-US" sz="1400" dirty="0" err="1">
              <a:latin typeface="IBM Plex Sans" charset="0"/>
              <a:ea typeface="IBM Plex Sans" charset="0"/>
              <a:cs typeface="IBM Plex Sans" charset="0"/>
            </a:endParaRPr>
          </a:p>
        </p:txBody>
      </p:sp>
    </p:spTree>
    <p:extLst>
      <p:ext uri="{BB962C8B-B14F-4D97-AF65-F5344CB8AC3E}">
        <p14:creationId xmlns:p14="http://schemas.microsoft.com/office/powerpoint/2010/main" val="2603285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3DC9CAEE-E41C-43F4-DC0C-76555B046219}"/>
              </a:ext>
            </a:extLst>
          </p:cNvPr>
          <p:cNvSpPr>
            <a:spLocks noGrp="1"/>
          </p:cNvSpPr>
          <p:nvPr>
            <p:ph sz="quarter" idx="13"/>
          </p:nvPr>
        </p:nvSpPr>
        <p:spPr>
          <a:xfrm>
            <a:off x="0" y="2263500"/>
            <a:ext cx="9144000" cy="1440000"/>
          </a:xfrm>
        </p:spPr>
        <p:txBody>
          <a:bodyPr anchor="ctr"/>
          <a:lstStyle/>
          <a:p>
            <a:pPr algn="r">
              <a:lnSpc>
                <a:spcPct val="100000"/>
              </a:lnSpc>
            </a:pPr>
            <a:r>
              <a:rPr kumimoji="1" lang="en-US" altLang="ko-Kore-KR" sz="2000" dirty="0"/>
              <a:t>Improve GHZ circuit with Pulse-level Calibration</a:t>
            </a:r>
          </a:p>
          <a:p>
            <a:pPr algn="r">
              <a:lnSpc>
                <a:spcPct val="100000"/>
              </a:lnSpc>
            </a:pPr>
            <a:r>
              <a:rPr kumimoji="1" lang="en-US" altLang="ko-Kore-KR" sz="2000" dirty="0"/>
              <a:t>Optimize Pulse Parameters</a:t>
            </a:r>
          </a:p>
        </p:txBody>
      </p:sp>
      <p:sp>
        <p:nvSpPr>
          <p:cNvPr id="5" name="슬라이드 번호 개체 틀 4">
            <a:extLst>
              <a:ext uri="{FF2B5EF4-FFF2-40B4-BE49-F238E27FC236}">
                <a16:creationId xmlns:a16="http://schemas.microsoft.com/office/drawing/2014/main" id="{34138CE5-0EF7-D7FF-0296-E7E4FD2749AF}"/>
              </a:ext>
            </a:extLst>
          </p:cNvPr>
          <p:cNvSpPr>
            <a:spLocks noGrp="1"/>
          </p:cNvSpPr>
          <p:nvPr>
            <p:ph type="sldNum" sz="quarter" idx="11"/>
          </p:nvPr>
        </p:nvSpPr>
        <p:spPr/>
        <p:txBody>
          <a:bodyPr/>
          <a:lstStyle/>
          <a:p>
            <a:fld id="{59395FB3-9C97-154F-86B2-7E381B951268}" type="slidenum">
              <a:rPr lang="en-US" smtClean="0"/>
              <a:pPr/>
              <a:t>28</a:t>
            </a:fld>
            <a:endParaRPr lang="en-US" dirty="0"/>
          </a:p>
        </p:txBody>
      </p:sp>
      <p:sp>
        <p:nvSpPr>
          <p:cNvPr id="6" name="바닥글 개체 틀 5">
            <a:extLst>
              <a:ext uri="{FF2B5EF4-FFF2-40B4-BE49-F238E27FC236}">
                <a16:creationId xmlns:a16="http://schemas.microsoft.com/office/drawing/2014/main" id="{973439B5-D7E4-7897-EE30-C0C1B5B9A147}"/>
              </a:ext>
            </a:extLst>
          </p:cNvPr>
          <p:cNvSpPr>
            <a:spLocks noGrp="1"/>
          </p:cNvSpPr>
          <p:nvPr>
            <p:ph type="ftr" sz="quarter" idx="10"/>
          </p:nvPr>
        </p:nvSpPr>
        <p:spPr/>
        <p:txBody>
          <a:bodyPr/>
          <a:lstStyle/>
          <a:p>
            <a:r>
              <a:rPr lang="en-US" dirty="0"/>
              <a:t>© 2020 IBM Corporation</a:t>
            </a:r>
          </a:p>
        </p:txBody>
      </p:sp>
      <p:sp>
        <p:nvSpPr>
          <p:cNvPr id="7" name="제목 2">
            <a:extLst>
              <a:ext uri="{FF2B5EF4-FFF2-40B4-BE49-F238E27FC236}">
                <a16:creationId xmlns:a16="http://schemas.microsoft.com/office/drawing/2014/main" id="{B681827E-6A1C-2365-4721-0A073CDA1A3D}"/>
              </a:ext>
            </a:extLst>
          </p:cNvPr>
          <p:cNvSpPr txBox="1">
            <a:spLocks/>
          </p:cNvSpPr>
          <p:nvPr/>
        </p:nvSpPr>
        <p:spPr>
          <a:xfrm>
            <a:off x="210312" y="201170"/>
            <a:ext cx="4142232" cy="363606"/>
          </a:xfrm>
          <a:prstGeom prst="rect">
            <a:avLst/>
          </a:prstGeom>
        </p:spPr>
        <p:txBody>
          <a:bodyPr/>
          <a:lstStyle>
            <a:lvl1pPr algn="l" rtl="0" eaLnBrk="1" fontAlgn="base" hangingPunct="1">
              <a:lnSpc>
                <a:spcPct val="90000"/>
              </a:lnSpc>
              <a:spcBef>
                <a:spcPct val="0"/>
              </a:spcBef>
              <a:spcAft>
                <a:spcPct val="0"/>
              </a:spcAft>
              <a:defRPr sz="2800" b="0" i="0">
                <a:solidFill>
                  <a:schemeClr val="tx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a:lstStyle>
          <a:p>
            <a:pPr defTabSz="914400"/>
            <a:r>
              <a:rPr kumimoji="1" lang="en-US" altLang="ko-Kore-KR" sz="3200" kern="0" dirty="0"/>
              <a:t>Problem Statements</a:t>
            </a:r>
            <a:endParaRPr kumimoji="1" lang="ko-Kore-KR" altLang="en-US" sz="3200" kern="0" dirty="0"/>
          </a:p>
        </p:txBody>
      </p:sp>
      <p:sp>
        <p:nvSpPr>
          <p:cNvPr id="9" name="TextBox 8">
            <a:extLst>
              <a:ext uri="{FF2B5EF4-FFF2-40B4-BE49-F238E27FC236}">
                <a16:creationId xmlns:a16="http://schemas.microsoft.com/office/drawing/2014/main" id="{37B127DF-0514-9466-3F35-DDBBBAC1C34A}"/>
              </a:ext>
            </a:extLst>
          </p:cNvPr>
          <p:cNvSpPr txBox="1"/>
          <p:nvPr/>
        </p:nvSpPr>
        <p:spPr>
          <a:xfrm>
            <a:off x="507492" y="2550374"/>
            <a:ext cx="384721" cy="797526"/>
          </a:xfrm>
          <a:prstGeom prst="rect">
            <a:avLst/>
          </a:prstGeom>
          <a:noFill/>
        </p:spPr>
        <p:txBody>
          <a:bodyPr wrap="none" lIns="0" tIns="0" rIns="0" bIns="0" rtlCol="0">
            <a:spAutoFit/>
          </a:bodyPr>
          <a:lstStyle/>
          <a:p>
            <a:pPr algn="l">
              <a:lnSpc>
                <a:spcPct val="110000"/>
              </a:lnSpc>
              <a:spcBef>
                <a:spcPts val="1100"/>
              </a:spcBef>
              <a:buClr>
                <a:srgbClr val="E0E0E0"/>
              </a:buClr>
              <a:buSzPct val="80000"/>
            </a:pPr>
            <a:r>
              <a:rPr kumimoji="1" lang="en-US" altLang="ko-Kore-KR" sz="5000" dirty="0">
                <a:latin typeface="IBM Plex Sans" charset="0"/>
                <a:ea typeface="IBM Plex Sans" charset="0"/>
                <a:cs typeface="IBM Plex Sans" charset="0"/>
              </a:rPr>
              <a:t>2</a:t>
            </a:r>
            <a:endParaRPr kumimoji="1" lang="ko-Kore-KR" altLang="en-US" sz="5000" dirty="0" err="1">
              <a:latin typeface="IBM Plex Sans" charset="0"/>
              <a:ea typeface="IBM Plex Sans" charset="0"/>
              <a:cs typeface="IBM Plex Sans" charset="0"/>
            </a:endParaRPr>
          </a:p>
        </p:txBody>
      </p:sp>
    </p:spTree>
    <p:extLst>
      <p:ext uri="{BB962C8B-B14F-4D97-AF65-F5344CB8AC3E}">
        <p14:creationId xmlns:p14="http://schemas.microsoft.com/office/powerpoint/2010/main" val="24644894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4FB5CF0C-6DC0-F768-8E53-DE68CAF8C82F}"/>
              </a:ext>
            </a:extLst>
          </p:cNvPr>
          <p:cNvPicPr>
            <a:picLocks noChangeAspect="1"/>
          </p:cNvPicPr>
          <p:nvPr/>
        </p:nvPicPr>
        <p:blipFill>
          <a:blip r:embed="rId2"/>
          <a:stretch>
            <a:fillRect/>
          </a:stretch>
        </p:blipFill>
        <p:spPr>
          <a:xfrm>
            <a:off x="289825" y="1065784"/>
            <a:ext cx="3191747" cy="1415111"/>
          </a:xfrm>
          <a:prstGeom prst="rect">
            <a:avLst/>
          </a:prstGeom>
        </p:spPr>
      </p:pic>
      <p:pic>
        <p:nvPicPr>
          <p:cNvPr id="6" name="그림 5">
            <a:extLst>
              <a:ext uri="{FF2B5EF4-FFF2-40B4-BE49-F238E27FC236}">
                <a16:creationId xmlns:a16="http://schemas.microsoft.com/office/drawing/2014/main" id="{B753AF27-97B4-3AF1-56F3-207067D14A94}"/>
              </a:ext>
            </a:extLst>
          </p:cNvPr>
          <p:cNvPicPr>
            <a:picLocks noChangeAspect="1"/>
          </p:cNvPicPr>
          <p:nvPr/>
        </p:nvPicPr>
        <p:blipFill>
          <a:blip r:embed="rId3"/>
          <a:stretch>
            <a:fillRect/>
          </a:stretch>
        </p:blipFill>
        <p:spPr>
          <a:xfrm>
            <a:off x="3912041" y="2571750"/>
            <a:ext cx="4972989" cy="2041152"/>
          </a:xfrm>
          <a:prstGeom prst="rect">
            <a:avLst/>
          </a:prstGeom>
        </p:spPr>
      </p:pic>
      <p:sp>
        <p:nvSpPr>
          <p:cNvPr id="7" name="TextBox 6">
            <a:extLst>
              <a:ext uri="{FF2B5EF4-FFF2-40B4-BE49-F238E27FC236}">
                <a16:creationId xmlns:a16="http://schemas.microsoft.com/office/drawing/2014/main" id="{144162B7-810A-832F-A78D-00B17CC47D8D}"/>
              </a:ext>
            </a:extLst>
          </p:cNvPr>
          <p:cNvSpPr txBox="1"/>
          <p:nvPr/>
        </p:nvSpPr>
        <p:spPr>
          <a:xfrm>
            <a:off x="5252388" y="2257564"/>
            <a:ext cx="2292294" cy="223331"/>
          </a:xfrm>
          <a:prstGeom prst="rect">
            <a:avLst/>
          </a:prstGeom>
          <a:noFill/>
        </p:spPr>
        <p:txBody>
          <a:bodyPr wrap="none" lIns="0" tIns="0" rIns="0" bIns="0" rtlCol="0">
            <a:spAutoFit/>
          </a:bodyPr>
          <a:lstStyle/>
          <a:p>
            <a:pPr algn="l">
              <a:lnSpc>
                <a:spcPct val="110000"/>
              </a:lnSpc>
              <a:spcBef>
                <a:spcPts val="1100"/>
              </a:spcBef>
              <a:buClr>
                <a:srgbClr val="E0E0E0"/>
              </a:buClr>
              <a:buSzPct val="80000"/>
            </a:pPr>
            <a:r>
              <a:rPr kumimoji="1" lang="en-US" altLang="ko-Kore-KR" sz="1400" dirty="0">
                <a:latin typeface="IBM Plex Sans" charset="0"/>
                <a:ea typeface="IBM Plex Sans" charset="0"/>
                <a:cs typeface="IBM Plex Sans" charset="0"/>
              </a:rPr>
              <a:t>Calibrated 3-qubit GHZ Gate</a:t>
            </a:r>
            <a:endParaRPr kumimoji="1" lang="ko-Kore-KR" altLang="en-US" sz="1400" dirty="0" err="1">
              <a:latin typeface="IBM Plex Sans" charset="0"/>
              <a:ea typeface="IBM Plex Sans" charset="0"/>
              <a:cs typeface="IBM Plex Sans" charset="0"/>
            </a:endParaRPr>
          </a:p>
        </p:txBody>
      </p:sp>
      <p:sp>
        <p:nvSpPr>
          <p:cNvPr id="8" name="TextBox 7">
            <a:extLst>
              <a:ext uri="{FF2B5EF4-FFF2-40B4-BE49-F238E27FC236}">
                <a16:creationId xmlns:a16="http://schemas.microsoft.com/office/drawing/2014/main" id="{9597D751-E57A-C72F-0AD1-81F55A3E3C25}"/>
              </a:ext>
            </a:extLst>
          </p:cNvPr>
          <p:cNvSpPr txBox="1"/>
          <p:nvPr/>
        </p:nvSpPr>
        <p:spPr>
          <a:xfrm>
            <a:off x="689056" y="2550940"/>
            <a:ext cx="2393284" cy="223331"/>
          </a:xfrm>
          <a:prstGeom prst="rect">
            <a:avLst/>
          </a:prstGeom>
          <a:noFill/>
        </p:spPr>
        <p:txBody>
          <a:bodyPr wrap="none" lIns="0" tIns="0" rIns="0" bIns="0" rtlCol="0">
            <a:spAutoFit/>
          </a:bodyPr>
          <a:lstStyle/>
          <a:p>
            <a:pPr algn="l">
              <a:lnSpc>
                <a:spcPct val="110000"/>
              </a:lnSpc>
              <a:spcBef>
                <a:spcPts val="1100"/>
              </a:spcBef>
              <a:buClr>
                <a:srgbClr val="E0E0E0"/>
              </a:buClr>
              <a:buSzPct val="80000"/>
            </a:pPr>
            <a:r>
              <a:rPr kumimoji="1" lang="en-US" altLang="ko-Kore-KR" sz="1400" dirty="0">
                <a:latin typeface="IBM Plex Sans" charset="0"/>
                <a:ea typeface="IBM Plex Sans" charset="0"/>
                <a:cs typeface="IBM Plex Sans" charset="0"/>
              </a:rPr>
              <a:t>3-qubit GHZ Gate Abstraction</a:t>
            </a:r>
            <a:endParaRPr kumimoji="1" lang="ko-Kore-KR" altLang="en-US" sz="1400" dirty="0" err="1">
              <a:latin typeface="IBM Plex Sans" charset="0"/>
              <a:ea typeface="IBM Plex Sans" charset="0"/>
              <a:cs typeface="IBM Plex Sans" charset="0"/>
            </a:endParaRPr>
          </a:p>
        </p:txBody>
      </p:sp>
      <p:sp>
        <p:nvSpPr>
          <p:cNvPr id="11" name="제목 1">
            <a:extLst>
              <a:ext uri="{FF2B5EF4-FFF2-40B4-BE49-F238E27FC236}">
                <a16:creationId xmlns:a16="http://schemas.microsoft.com/office/drawing/2014/main" id="{BCF4F89F-7CA4-5FE5-5B33-E7697E71C3C9}"/>
              </a:ext>
            </a:extLst>
          </p:cNvPr>
          <p:cNvSpPr txBox="1">
            <a:spLocks/>
          </p:cNvSpPr>
          <p:nvPr/>
        </p:nvSpPr>
        <p:spPr>
          <a:xfrm>
            <a:off x="210312" y="201168"/>
            <a:ext cx="4142232" cy="458790"/>
          </a:xfrm>
          <a:prstGeom prst="rect">
            <a:avLst/>
          </a:prstGeom>
        </p:spPr>
        <p:txBody>
          <a:bodyPr/>
          <a:lstStyle>
            <a:lvl1pPr algn="l" rtl="0" eaLnBrk="1" fontAlgn="base" hangingPunct="1">
              <a:lnSpc>
                <a:spcPct val="90000"/>
              </a:lnSpc>
              <a:spcBef>
                <a:spcPct val="0"/>
              </a:spcBef>
              <a:spcAft>
                <a:spcPct val="0"/>
              </a:spcAft>
              <a:defRPr sz="2800" b="0" i="0">
                <a:solidFill>
                  <a:schemeClr val="tx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a:lstStyle>
          <a:p>
            <a:pPr defTabSz="914400"/>
            <a:r>
              <a:rPr kumimoji="1" lang="en-US" altLang="ko-Kore-KR" kern="0" dirty="0"/>
              <a:t>Single Qubit Calibration</a:t>
            </a:r>
            <a:endParaRPr kumimoji="1" lang="ko-Kore-KR" altLang="en-US" kern="0" dirty="0"/>
          </a:p>
        </p:txBody>
      </p:sp>
    </p:spTree>
    <p:extLst>
      <p:ext uri="{BB962C8B-B14F-4D97-AF65-F5344CB8AC3E}">
        <p14:creationId xmlns:p14="http://schemas.microsoft.com/office/powerpoint/2010/main" val="2518542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002D9C51-9D6C-2AED-A977-4E3C228B6A98}"/>
              </a:ext>
            </a:extLst>
          </p:cNvPr>
          <p:cNvSpPr>
            <a:spLocks noGrp="1"/>
          </p:cNvSpPr>
          <p:nvPr>
            <p:ph sz="quarter" idx="12"/>
          </p:nvPr>
        </p:nvSpPr>
        <p:spPr>
          <a:xfrm>
            <a:off x="0" y="823500"/>
            <a:ext cx="9144000" cy="1440000"/>
          </a:xfrm>
        </p:spPr>
        <p:txBody>
          <a:bodyPr anchor="ctr"/>
          <a:lstStyle/>
          <a:p>
            <a:pPr algn="r">
              <a:lnSpc>
                <a:spcPct val="100000"/>
              </a:lnSpc>
            </a:pPr>
            <a:r>
              <a:rPr kumimoji="1" lang="en-US" altLang="ko-Kore-KR" sz="2000" dirty="0"/>
              <a:t>Build and run a GHZ state on an Real Quantum Hardware </a:t>
            </a:r>
          </a:p>
          <a:p>
            <a:pPr algn="r">
              <a:lnSpc>
                <a:spcPct val="100000"/>
              </a:lnSpc>
            </a:pPr>
            <a:r>
              <a:rPr kumimoji="1" lang="en-US" altLang="ko-Kore-KR" sz="2000" dirty="0"/>
              <a:t>Apply Readout Error Mitigation </a:t>
            </a:r>
          </a:p>
          <a:p>
            <a:pPr algn="r">
              <a:lnSpc>
                <a:spcPct val="100000"/>
              </a:lnSpc>
            </a:pPr>
            <a:r>
              <a:rPr kumimoji="1" lang="en-US" altLang="ko-Kore-KR" sz="2000" dirty="0"/>
              <a:t>Implement Quantum Communication Scheme</a:t>
            </a:r>
          </a:p>
        </p:txBody>
      </p:sp>
      <p:sp>
        <p:nvSpPr>
          <p:cNvPr id="5" name="슬라이드 번호 개체 틀 4">
            <a:extLst>
              <a:ext uri="{FF2B5EF4-FFF2-40B4-BE49-F238E27FC236}">
                <a16:creationId xmlns:a16="http://schemas.microsoft.com/office/drawing/2014/main" id="{34138CE5-0EF7-D7FF-0296-E7E4FD2749AF}"/>
              </a:ext>
            </a:extLst>
          </p:cNvPr>
          <p:cNvSpPr>
            <a:spLocks noGrp="1"/>
          </p:cNvSpPr>
          <p:nvPr>
            <p:ph type="sldNum" sz="quarter" idx="11"/>
          </p:nvPr>
        </p:nvSpPr>
        <p:spPr/>
        <p:txBody>
          <a:bodyPr/>
          <a:lstStyle/>
          <a:p>
            <a:fld id="{59395FB3-9C97-154F-86B2-7E381B951268}" type="slidenum">
              <a:rPr lang="en-US" smtClean="0"/>
              <a:pPr/>
              <a:t>3</a:t>
            </a:fld>
            <a:endParaRPr lang="en-US" dirty="0"/>
          </a:p>
        </p:txBody>
      </p:sp>
      <p:sp>
        <p:nvSpPr>
          <p:cNvPr id="6" name="바닥글 개체 틀 5">
            <a:extLst>
              <a:ext uri="{FF2B5EF4-FFF2-40B4-BE49-F238E27FC236}">
                <a16:creationId xmlns:a16="http://schemas.microsoft.com/office/drawing/2014/main" id="{973439B5-D7E4-7897-EE30-C0C1B5B9A147}"/>
              </a:ext>
            </a:extLst>
          </p:cNvPr>
          <p:cNvSpPr>
            <a:spLocks noGrp="1"/>
          </p:cNvSpPr>
          <p:nvPr>
            <p:ph type="ftr" sz="quarter" idx="10"/>
          </p:nvPr>
        </p:nvSpPr>
        <p:spPr/>
        <p:txBody>
          <a:bodyPr/>
          <a:lstStyle/>
          <a:p>
            <a:r>
              <a:rPr lang="en-US" dirty="0"/>
              <a:t>© 2020 IBM Corporation</a:t>
            </a:r>
          </a:p>
        </p:txBody>
      </p:sp>
      <p:sp>
        <p:nvSpPr>
          <p:cNvPr id="7" name="제목 2">
            <a:extLst>
              <a:ext uri="{FF2B5EF4-FFF2-40B4-BE49-F238E27FC236}">
                <a16:creationId xmlns:a16="http://schemas.microsoft.com/office/drawing/2014/main" id="{B681827E-6A1C-2365-4721-0A073CDA1A3D}"/>
              </a:ext>
            </a:extLst>
          </p:cNvPr>
          <p:cNvSpPr txBox="1">
            <a:spLocks/>
          </p:cNvSpPr>
          <p:nvPr/>
        </p:nvSpPr>
        <p:spPr>
          <a:xfrm>
            <a:off x="210312" y="201170"/>
            <a:ext cx="4142232" cy="363606"/>
          </a:xfrm>
          <a:prstGeom prst="rect">
            <a:avLst/>
          </a:prstGeom>
        </p:spPr>
        <p:txBody>
          <a:bodyPr/>
          <a:lstStyle>
            <a:lvl1pPr algn="l" rtl="0" eaLnBrk="1" fontAlgn="base" hangingPunct="1">
              <a:lnSpc>
                <a:spcPct val="90000"/>
              </a:lnSpc>
              <a:spcBef>
                <a:spcPct val="0"/>
              </a:spcBef>
              <a:spcAft>
                <a:spcPct val="0"/>
              </a:spcAft>
              <a:defRPr sz="2800" b="0" i="0">
                <a:solidFill>
                  <a:schemeClr val="tx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a:lstStyle>
          <a:p>
            <a:pPr defTabSz="914400"/>
            <a:r>
              <a:rPr kumimoji="1" lang="en-US" altLang="ko-Kore-KR" sz="3200" kern="0" dirty="0"/>
              <a:t>Problem Statements</a:t>
            </a:r>
            <a:endParaRPr kumimoji="1" lang="ko-Kore-KR" altLang="en-US" sz="3200" kern="0" dirty="0"/>
          </a:p>
        </p:txBody>
      </p:sp>
      <p:sp>
        <p:nvSpPr>
          <p:cNvPr id="8" name="TextBox 7">
            <a:extLst>
              <a:ext uri="{FF2B5EF4-FFF2-40B4-BE49-F238E27FC236}">
                <a16:creationId xmlns:a16="http://schemas.microsoft.com/office/drawing/2014/main" id="{2022E89E-C4A6-46B4-3CC4-21B588EA4786}"/>
              </a:ext>
            </a:extLst>
          </p:cNvPr>
          <p:cNvSpPr txBox="1"/>
          <p:nvPr/>
        </p:nvSpPr>
        <p:spPr>
          <a:xfrm>
            <a:off x="507492" y="1110374"/>
            <a:ext cx="384721" cy="797526"/>
          </a:xfrm>
          <a:prstGeom prst="rect">
            <a:avLst/>
          </a:prstGeom>
          <a:noFill/>
        </p:spPr>
        <p:txBody>
          <a:bodyPr wrap="none" lIns="0" tIns="0" rIns="0" bIns="0" rtlCol="0">
            <a:spAutoFit/>
          </a:bodyPr>
          <a:lstStyle/>
          <a:p>
            <a:pPr algn="l">
              <a:lnSpc>
                <a:spcPct val="110000"/>
              </a:lnSpc>
              <a:spcBef>
                <a:spcPts val="1100"/>
              </a:spcBef>
              <a:buClr>
                <a:srgbClr val="E0E0E0"/>
              </a:buClr>
              <a:buSzPct val="80000"/>
            </a:pPr>
            <a:r>
              <a:rPr kumimoji="1" lang="en-US" altLang="ko-Kore-KR" sz="5000" dirty="0">
                <a:latin typeface="IBM Plex Sans" charset="0"/>
                <a:ea typeface="IBM Plex Sans" charset="0"/>
                <a:cs typeface="IBM Plex Sans" charset="0"/>
              </a:rPr>
              <a:t>1</a:t>
            </a:r>
            <a:endParaRPr kumimoji="1" lang="ko-Kore-KR" altLang="en-US" sz="5000" dirty="0" err="1">
              <a:latin typeface="IBM Plex Sans" charset="0"/>
              <a:ea typeface="IBM Plex Sans" charset="0"/>
              <a:cs typeface="IBM Plex Sans" charset="0"/>
            </a:endParaRPr>
          </a:p>
        </p:txBody>
      </p:sp>
    </p:spTree>
    <p:extLst>
      <p:ext uri="{BB962C8B-B14F-4D97-AF65-F5344CB8AC3E}">
        <p14:creationId xmlns:p14="http://schemas.microsoft.com/office/powerpoint/2010/main" val="4889513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923BE856-8525-E403-F206-7C8E23D40F8B}"/>
              </a:ext>
            </a:extLst>
          </p:cNvPr>
          <p:cNvSpPr>
            <a:spLocks noGrp="1"/>
          </p:cNvSpPr>
          <p:nvPr>
            <p:ph sz="quarter" idx="13"/>
          </p:nvPr>
        </p:nvSpPr>
        <p:spPr>
          <a:xfrm>
            <a:off x="0" y="1027437"/>
            <a:ext cx="9144000" cy="1721060"/>
          </a:xfrm>
        </p:spPr>
        <p:txBody>
          <a:bodyPr/>
          <a:lstStyle/>
          <a:p>
            <a:r>
              <a:rPr kumimoji="1" lang="en-US" altLang="ko-Kore-KR" sz="2400" dirty="0"/>
              <a:t>X Gate</a:t>
            </a:r>
            <a:endParaRPr kumimoji="1" lang="ko-Kore-KR" altLang="en-US" sz="2400" dirty="0"/>
          </a:p>
        </p:txBody>
      </p:sp>
      <p:sp>
        <p:nvSpPr>
          <p:cNvPr id="4" name="내용 개체 틀 3">
            <a:extLst>
              <a:ext uri="{FF2B5EF4-FFF2-40B4-BE49-F238E27FC236}">
                <a16:creationId xmlns:a16="http://schemas.microsoft.com/office/drawing/2014/main" id="{0AF85FA8-DAD3-C8A4-0B50-CF02D00B09D7}"/>
              </a:ext>
            </a:extLst>
          </p:cNvPr>
          <p:cNvSpPr>
            <a:spLocks noGrp="1"/>
          </p:cNvSpPr>
          <p:nvPr>
            <p:ph sz="quarter" idx="14"/>
          </p:nvPr>
        </p:nvSpPr>
        <p:spPr>
          <a:xfrm>
            <a:off x="0" y="2941981"/>
            <a:ext cx="9135300" cy="1721060"/>
          </a:xfrm>
        </p:spPr>
        <p:txBody>
          <a:bodyPr/>
          <a:lstStyle/>
          <a:p>
            <a:r>
              <a:rPr kumimoji="1" lang="en-US" altLang="ko-Kore-KR" sz="2400" dirty="0"/>
              <a:t>SX Gate</a:t>
            </a:r>
            <a:endParaRPr kumimoji="1" lang="ko-Kore-KR" altLang="en-US" sz="2400" dirty="0"/>
          </a:p>
        </p:txBody>
      </p:sp>
      <p:sp>
        <p:nvSpPr>
          <p:cNvPr id="5" name="슬라이드 번호 개체 틀 4">
            <a:extLst>
              <a:ext uri="{FF2B5EF4-FFF2-40B4-BE49-F238E27FC236}">
                <a16:creationId xmlns:a16="http://schemas.microsoft.com/office/drawing/2014/main" id="{F000DC0A-815A-D209-DB8C-A9A9201FFDDE}"/>
              </a:ext>
            </a:extLst>
          </p:cNvPr>
          <p:cNvSpPr>
            <a:spLocks noGrp="1"/>
          </p:cNvSpPr>
          <p:nvPr>
            <p:ph type="sldNum" sz="quarter" idx="11"/>
          </p:nvPr>
        </p:nvSpPr>
        <p:spPr/>
        <p:txBody>
          <a:bodyPr/>
          <a:lstStyle/>
          <a:p>
            <a:fld id="{59395FB3-9C97-154F-86B2-7E381B951268}" type="slidenum">
              <a:rPr lang="en-US" smtClean="0"/>
              <a:pPr/>
              <a:t>30</a:t>
            </a:fld>
            <a:endParaRPr lang="en-US" dirty="0"/>
          </a:p>
        </p:txBody>
      </p:sp>
      <p:sp>
        <p:nvSpPr>
          <p:cNvPr id="6" name="바닥글 개체 틀 5">
            <a:extLst>
              <a:ext uri="{FF2B5EF4-FFF2-40B4-BE49-F238E27FC236}">
                <a16:creationId xmlns:a16="http://schemas.microsoft.com/office/drawing/2014/main" id="{33373DEC-9DB7-9E14-1DAD-FAA267F688F9}"/>
              </a:ext>
            </a:extLst>
          </p:cNvPr>
          <p:cNvSpPr>
            <a:spLocks noGrp="1"/>
          </p:cNvSpPr>
          <p:nvPr>
            <p:ph type="ftr" sz="quarter" idx="10"/>
          </p:nvPr>
        </p:nvSpPr>
        <p:spPr/>
        <p:txBody>
          <a:bodyPr/>
          <a:lstStyle/>
          <a:p>
            <a:r>
              <a:rPr lang="en-US"/>
              <a:t>© 2020 IBM Corporation</a:t>
            </a:r>
            <a:endParaRPr lang="en-US" dirty="0"/>
          </a:p>
        </p:txBody>
      </p:sp>
      <p:sp>
        <p:nvSpPr>
          <p:cNvPr id="7" name="제목 1">
            <a:extLst>
              <a:ext uri="{FF2B5EF4-FFF2-40B4-BE49-F238E27FC236}">
                <a16:creationId xmlns:a16="http://schemas.microsoft.com/office/drawing/2014/main" id="{B0FA9A07-A30D-48AC-60E9-74AE291B4032}"/>
              </a:ext>
            </a:extLst>
          </p:cNvPr>
          <p:cNvSpPr txBox="1">
            <a:spLocks/>
          </p:cNvSpPr>
          <p:nvPr/>
        </p:nvSpPr>
        <p:spPr>
          <a:xfrm>
            <a:off x="210312" y="201168"/>
            <a:ext cx="4142232" cy="458790"/>
          </a:xfrm>
          <a:prstGeom prst="rect">
            <a:avLst/>
          </a:prstGeom>
        </p:spPr>
        <p:txBody>
          <a:bodyPr/>
          <a:lstStyle>
            <a:lvl1pPr algn="l" rtl="0" eaLnBrk="1" fontAlgn="base" hangingPunct="1">
              <a:lnSpc>
                <a:spcPct val="90000"/>
              </a:lnSpc>
              <a:spcBef>
                <a:spcPct val="0"/>
              </a:spcBef>
              <a:spcAft>
                <a:spcPct val="0"/>
              </a:spcAft>
              <a:defRPr sz="2800" b="0" i="0">
                <a:solidFill>
                  <a:schemeClr val="tx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a:lstStyle>
          <a:p>
            <a:pPr defTabSz="914400"/>
            <a:r>
              <a:rPr kumimoji="1" lang="en-US" altLang="ko-Kore-KR" kern="0" dirty="0"/>
              <a:t>Single Qubit Calibration</a:t>
            </a:r>
            <a:endParaRPr kumimoji="1" lang="ko-Kore-KR" altLang="en-US" kern="0" dirty="0"/>
          </a:p>
        </p:txBody>
      </p:sp>
      <p:pic>
        <p:nvPicPr>
          <p:cNvPr id="8" name="그림 7">
            <a:extLst>
              <a:ext uri="{FF2B5EF4-FFF2-40B4-BE49-F238E27FC236}">
                <a16:creationId xmlns:a16="http://schemas.microsoft.com/office/drawing/2014/main" id="{1D982ED9-E7B7-C42C-9066-AB2F421BA9A3}"/>
              </a:ext>
            </a:extLst>
          </p:cNvPr>
          <p:cNvPicPr>
            <a:picLocks noChangeAspect="1"/>
          </p:cNvPicPr>
          <p:nvPr/>
        </p:nvPicPr>
        <p:blipFill>
          <a:blip r:embed="rId2"/>
          <a:stretch>
            <a:fillRect/>
          </a:stretch>
        </p:blipFill>
        <p:spPr>
          <a:xfrm>
            <a:off x="2729285" y="1339368"/>
            <a:ext cx="5393454" cy="1097197"/>
          </a:xfrm>
          <a:prstGeom prst="rect">
            <a:avLst/>
          </a:prstGeom>
        </p:spPr>
      </p:pic>
      <p:pic>
        <p:nvPicPr>
          <p:cNvPr id="9" name="그림 8">
            <a:extLst>
              <a:ext uri="{FF2B5EF4-FFF2-40B4-BE49-F238E27FC236}">
                <a16:creationId xmlns:a16="http://schemas.microsoft.com/office/drawing/2014/main" id="{156D56D8-297E-7803-32A1-3858145C6CD5}"/>
              </a:ext>
            </a:extLst>
          </p:cNvPr>
          <p:cNvPicPr>
            <a:picLocks noChangeAspect="1"/>
          </p:cNvPicPr>
          <p:nvPr/>
        </p:nvPicPr>
        <p:blipFill>
          <a:blip r:embed="rId3"/>
          <a:stretch>
            <a:fillRect/>
          </a:stretch>
        </p:blipFill>
        <p:spPr>
          <a:xfrm>
            <a:off x="2729284" y="3288375"/>
            <a:ext cx="5393455" cy="1028272"/>
          </a:xfrm>
          <a:prstGeom prst="rect">
            <a:avLst/>
          </a:prstGeom>
        </p:spPr>
      </p:pic>
    </p:spTree>
    <p:extLst>
      <p:ext uri="{BB962C8B-B14F-4D97-AF65-F5344CB8AC3E}">
        <p14:creationId xmlns:p14="http://schemas.microsoft.com/office/powerpoint/2010/main" val="3666777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4286B1-F43D-06AE-905D-7C65B41FE559}"/>
              </a:ext>
            </a:extLst>
          </p:cNvPr>
          <p:cNvSpPr>
            <a:spLocks noGrp="1"/>
          </p:cNvSpPr>
          <p:nvPr>
            <p:ph type="title"/>
          </p:nvPr>
        </p:nvSpPr>
        <p:spPr/>
        <p:txBody>
          <a:bodyPr/>
          <a:lstStyle/>
          <a:p>
            <a:r>
              <a:rPr kumimoji="1" lang="en-US" altLang="ko-Kore-KR" dirty="0"/>
              <a:t>Single Qubit Calibration</a:t>
            </a:r>
            <a:endParaRPr kumimoji="1" lang="ko-Kore-KR" altLang="en-US" dirty="0"/>
          </a:p>
        </p:txBody>
      </p:sp>
      <p:pic>
        <p:nvPicPr>
          <p:cNvPr id="3" name="그림 2">
            <a:extLst>
              <a:ext uri="{FF2B5EF4-FFF2-40B4-BE49-F238E27FC236}">
                <a16:creationId xmlns:a16="http://schemas.microsoft.com/office/drawing/2014/main" id="{AF8C05B4-4EE8-548B-CA35-D75F41B8CF7C}"/>
              </a:ext>
            </a:extLst>
          </p:cNvPr>
          <p:cNvPicPr>
            <a:picLocks noChangeAspect="1"/>
          </p:cNvPicPr>
          <p:nvPr/>
        </p:nvPicPr>
        <p:blipFill>
          <a:blip r:embed="rId2"/>
          <a:stretch>
            <a:fillRect/>
          </a:stretch>
        </p:blipFill>
        <p:spPr>
          <a:xfrm>
            <a:off x="541850" y="1400585"/>
            <a:ext cx="3456616" cy="2628569"/>
          </a:xfrm>
          <a:prstGeom prst="rect">
            <a:avLst/>
          </a:prstGeom>
        </p:spPr>
      </p:pic>
      <p:pic>
        <p:nvPicPr>
          <p:cNvPr id="5" name="그림 4">
            <a:extLst>
              <a:ext uri="{FF2B5EF4-FFF2-40B4-BE49-F238E27FC236}">
                <a16:creationId xmlns:a16="http://schemas.microsoft.com/office/drawing/2014/main" id="{CE7781FC-834A-65BA-C649-B93662C3831B}"/>
              </a:ext>
            </a:extLst>
          </p:cNvPr>
          <p:cNvPicPr>
            <a:picLocks noChangeAspect="1"/>
          </p:cNvPicPr>
          <p:nvPr/>
        </p:nvPicPr>
        <p:blipFill>
          <a:blip r:embed="rId3"/>
          <a:stretch>
            <a:fillRect/>
          </a:stretch>
        </p:blipFill>
        <p:spPr>
          <a:xfrm>
            <a:off x="4791458" y="1400585"/>
            <a:ext cx="3514387" cy="2628569"/>
          </a:xfrm>
          <a:prstGeom prst="rect">
            <a:avLst/>
          </a:prstGeom>
        </p:spPr>
      </p:pic>
      <p:sp>
        <p:nvSpPr>
          <p:cNvPr id="9" name="TextBox 8">
            <a:extLst>
              <a:ext uri="{FF2B5EF4-FFF2-40B4-BE49-F238E27FC236}">
                <a16:creationId xmlns:a16="http://schemas.microsoft.com/office/drawing/2014/main" id="{94149494-DEAD-7971-D454-A1E9C6C4F6D1}"/>
              </a:ext>
            </a:extLst>
          </p:cNvPr>
          <p:cNvSpPr txBox="1"/>
          <p:nvPr/>
        </p:nvSpPr>
        <p:spPr>
          <a:xfrm>
            <a:off x="3260899" y="1081305"/>
            <a:ext cx="2183290" cy="255198"/>
          </a:xfrm>
          <a:prstGeom prst="rect">
            <a:avLst/>
          </a:prstGeom>
          <a:noFill/>
        </p:spPr>
        <p:txBody>
          <a:bodyPr wrap="none" lIns="0" tIns="0" rIns="0" bIns="0" rtlCol="0">
            <a:spAutoFit/>
          </a:bodyPr>
          <a:lstStyle/>
          <a:p>
            <a:pPr algn="l">
              <a:lnSpc>
                <a:spcPct val="110000"/>
              </a:lnSpc>
              <a:spcBef>
                <a:spcPts val="1100"/>
              </a:spcBef>
              <a:buClr>
                <a:srgbClr val="E0E0E0"/>
              </a:buClr>
              <a:buSzPct val="80000"/>
            </a:pPr>
            <a:r>
              <a:rPr kumimoji="1" lang="en-US" altLang="ko-Kore-KR" sz="1600" dirty="0">
                <a:solidFill>
                  <a:schemeClr val="accent3">
                    <a:lumMod val="20000"/>
                    <a:lumOff val="80000"/>
                  </a:schemeClr>
                </a:solidFill>
                <a:latin typeface="IBM Plex Sans" charset="0"/>
                <a:ea typeface="IBM Plex Sans" charset="0"/>
                <a:cs typeface="IBM Plex Sans" charset="0"/>
              </a:rPr>
              <a:t>Amplitude Optimization</a:t>
            </a:r>
            <a:endParaRPr kumimoji="1" lang="ko-Kore-KR" altLang="en-US" sz="1600" dirty="0" err="1">
              <a:solidFill>
                <a:schemeClr val="accent3">
                  <a:lumMod val="20000"/>
                  <a:lumOff val="80000"/>
                </a:schemeClr>
              </a:solidFill>
              <a:latin typeface="IBM Plex Sans" charset="0"/>
              <a:ea typeface="IBM Plex Sans" charset="0"/>
              <a:cs typeface="IBM Plex Sans" charset="0"/>
            </a:endParaRPr>
          </a:p>
        </p:txBody>
      </p:sp>
      <p:sp>
        <p:nvSpPr>
          <p:cNvPr id="10" name="TextBox 9">
            <a:extLst>
              <a:ext uri="{FF2B5EF4-FFF2-40B4-BE49-F238E27FC236}">
                <a16:creationId xmlns:a16="http://schemas.microsoft.com/office/drawing/2014/main" id="{29C79939-E5B5-B741-FA0E-1D72F63FBAE0}"/>
              </a:ext>
            </a:extLst>
          </p:cNvPr>
          <p:cNvSpPr txBox="1"/>
          <p:nvPr/>
        </p:nvSpPr>
        <p:spPr>
          <a:xfrm>
            <a:off x="1931924" y="4093236"/>
            <a:ext cx="676467" cy="255198"/>
          </a:xfrm>
          <a:prstGeom prst="rect">
            <a:avLst/>
          </a:prstGeom>
          <a:noFill/>
        </p:spPr>
        <p:txBody>
          <a:bodyPr wrap="none" lIns="0" tIns="0" rIns="0" bIns="0" rtlCol="0">
            <a:spAutoFit/>
          </a:bodyPr>
          <a:lstStyle/>
          <a:p>
            <a:pPr algn="l">
              <a:lnSpc>
                <a:spcPct val="110000"/>
              </a:lnSpc>
              <a:spcBef>
                <a:spcPts val="1100"/>
              </a:spcBef>
              <a:buClr>
                <a:srgbClr val="E0E0E0"/>
              </a:buClr>
              <a:buSzPct val="80000"/>
            </a:pPr>
            <a:r>
              <a:rPr kumimoji="1" lang="en-US" altLang="ko-Kore-KR" sz="1600" dirty="0">
                <a:latin typeface="IBM Plex Sans" charset="0"/>
                <a:ea typeface="IBM Plex Sans" charset="0"/>
                <a:cs typeface="IBM Plex Sans" charset="0"/>
              </a:rPr>
              <a:t>Qubit 1</a:t>
            </a:r>
            <a:endParaRPr kumimoji="1" lang="ko-Kore-KR" altLang="en-US" sz="1600" dirty="0" err="1">
              <a:latin typeface="IBM Plex Sans" charset="0"/>
              <a:ea typeface="IBM Plex Sans" charset="0"/>
              <a:cs typeface="IBM Plex Sans" charset="0"/>
            </a:endParaRPr>
          </a:p>
        </p:txBody>
      </p:sp>
      <p:sp>
        <p:nvSpPr>
          <p:cNvPr id="11" name="TextBox 10">
            <a:extLst>
              <a:ext uri="{FF2B5EF4-FFF2-40B4-BE49-F238E27FC236}">
                <a16:creationId xmlns:a16="http://schemas.microsoft.com/office/drawing/2014/main" id="{E5EB7CEC-B2EE-1CA7-DA9A-3CE543DE597E}"/>
              </a:ext>
            </a:extLst>
          </p:cNvPr>
          <p:cNvSpPr txBox="1"/>
          <p:nvPr/>
        </p:nvSpPr>
        <p:spPr>
          <a:xfrm>
            <a:off x="6210417" y="4093236"/>
            <a:ext cx="676467" cy="255198"/>
          </a:xfrm>
          <a:prstGeom prst="rect">
            <a:avLst/>
          </a:prstGeom>
          <a:noFill/>
        </p:spPr>
        <p:txBody>
          <a:bodyPr wrap="none" lIns="0" tIns="0" rIns="0" bIns="0" rtlCol="0">
            <a:spAutoFit/>
          </a:bodyPr>
          <a:lstStyle/>
          <a:p>
            <a:pPr algn="l">
              <a:lnSpc>
                <a:spcPct val="110000"/>
              </a:lnSpc>
              <a:spcBef>
                <a:spcPts val="1100"/>
              </a:spcBef>
              <a:buClr>
                <a:srgbClr val="E0E0E0"/>
              </a:buClr>
              <a:buSzPct val="80000"/>
            </a:pPr>
            <a:r>
              <a:rPr kumimoji="1" lang="en-US" altLang="ko-Kore-KR" sz="1600" dirty="0">
                <a:latin typeface="IBM Plex Sans" charset="0"/>
                <a:ea typeface="IBM Plex Sans" charset="0"/>
                <a:cs typeface="IBM Plex Sans" charset="0"/>
              </a:rPr>
              <a:t>Qubit 2</a:t>
            </a:r>
            <a:endParaRPr kumimoji="1" lang="ko-Kore-KR" altLang="en-US" sz="1600" dirty="0" err="1">
              <a:latin typeface="IBM Plex Sans" charset="0"/>
              <a:ea typeface="IBM Plex Sans" charset="0"/>
              <a:cs typeface="IBM Plex Sans" charset="0"/>
            </a:endParaRPr>
          </a:p>
        </p:txBody>
      </p:sp>
    </p:spTree>
    <p:extLst>
      <p:ext uri="{BB962C8B-B14F-4D97-AF65-F5344CB8AC3E}">
        <p14:creationId xmlns:p14="http://schemas.microsoft.com/office/powerpoint/2010/main" val="3266735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4286B1-F43D-06AE-905D-7C65B41FE559}"/>
              </a:ext>
            </a:extLst>
          </p:cNvPr>
          <p:cNvSpPr>
            <a:spLocks noGrp="1"/>
          </p:cNvSpPr>
          <p:nvPr>
            <p:ph type="title"/>
          </p:nvPr>
        </p:nvSpPr>
        <p:spPr/>
        <p:txBody>
          <a:bodyPr/>
          <a:lstStyle/>
          <a:p>
            <a:r>
              <a:rPr kumimoji="1" lang="en-US" altLang="ko-Kore-KR" dirty="0"/>
              <a:t>Single Qubit Calibration</a:t>
            </a:r>
            <a:endParaRPr kumimoji="1" lang="ko-Kore-KR" altLang="en-US" dirty="0"/>
          </a:p>
        </p:txBody>
      </p:sp>
      <p:pic>
        <p:nvPicPr>
          <p:cNvPr id="12" name="그림 11">
            <a:extLst>
              <a:ext uri="{FF2B5EF4-FFF2-40B4-BE49-F238E27FC236}">
                <a16:creationId xmlns:a16="http://schemas.microsoft.com/office/drawing/2014/main" id="{9BF7B9E0-54DE-66F9-0FF3-4845CD735021}"/>
              </a:ext>
            </a:extLst>
          </p:cNvPr>
          <p:cNvPicPr>
            <a:picLocks noChangeAspect="1"/>
          </p:cNvPicPr>
          <p:nvPr/>
        </p:nvPicPr>
        <p:blipFill rotWithShape="1">
          <a:blip r:embed="rId2"/>
          <a:srcRect r="44883"/>
          <a:stretch/>
        </p:blipFill>
        <p:spPr>
          <a:xfrm>
            <a:off x="470271" y="1327252"/>
            <a:ext cx="3622313" cy="1206295"/>
          </a:xfrm>
          <a:prstGeom prst="rect">
            <a:avLst/>
          </a:prstGeom>
        </p:spPr>
      </p:pic>
      <p:pic>
        <p:nvPicPr>
          <p:cNvPr id="4" name="그림 3">
            <a:extLst>
              <a:ext uri="{FF2B5EF4-FFF2-40B4-BE49-F238E27FC236}">
                <a16:creationId xmlns:a16="http://schemas.microsoft.com/office/drawing/2014/main" id="{1CF90709-EB55-CE0D-D593-65BEB08F1134}"/>
              </a:ext>
            </a:extLst>
          </p:cNvPr>
          <p:cNvPicPr>
            <a:picLocks noChangeAspect="1"/>
          </p:cNvPicPr>
          <p:nvPr/>
        </p:nvPicPr>
        <p:blipFill rotWithShape="1">
          <a:blip r:embed="rId3"/>
          <a:srcRect r="45166"/>
          <a:stretch/>
        </p:blipFill>
        <p:spPr>
          <a:xfrm>
            <a:off x="4612503" y="1327252"/>
            <a:ext cx="3698524" cy="1203004"/>
          </a:xfrm>
          <a:prstGeom prst="rect">
            <a:avLst/>
          </a:prstGeom>
        </p:spPr>
      </p:pic>
      <p:pic>
        <p:nvPicPr>
          <p:cNvPr id="6" name="그림 5">
            <a:extLst>
              <a:ext uri="{FF2B5EF4-FFF2-40B4-BE49-F238E27FC236}">
                <a16:creationId xmlns:a16="http://schemas.microsoft.com/office/drawing/2014/main" id="{9F436017-2C57-C301-6BC0-DC4FAE552455}"/>
              </a:ext>
            </a:extLst>
          </p:cNvPr>
          <p:cNvPicPr>
            <a:picLocks noChangeAspect="1"/>
          </p:cNvPicPr>
          <p:nvPr/>
        </p:nvPicPr>
        <p:blipFill rotWithShape="1">
          <a:blip r:embed="rId4"/>
          <a:srcRect r="45765"/>
          <a:stretch/>
        </p:blipFill>
        <p:spPr>
          <a:xfrm>
            <a:off x="378295" y="3233266"/>
            <a:ext cx="3714289" cy="1221470"/>
          </a:xfrm>
          <a:prstGeom prst="rect">
            <a:avLst/>
          </a:prstGeom>
        </p:spPr>
      </p:pic>
      <p:pic>
        <p:nvPicPr>
          <p:cNvPr id="7" name="그림 6">
            <a:extLst>
              <a:ext uri="{FF2B5EF4-FFF2-40B4-BE49-F238E27FC236}">
                <a16:creationId xmlns:a16="http://schemas.microsoft.com/office/drawing/2014/main" id="{0F7E619E-3C58-890F-6B88-BB4C7016F862}"/>
              </a:ext>
            </a:extLst>
          </p:cNvPr>
          <p:cNvPicPr>
            <a:picLocks noChangeAspect="1"/>
          </p:cNvPicPr>
          <p:nvPr/>
        </p:nvPicPr>
        <p:blipFill rotWithShape="1">
          <a:blip r:embed="rId5"/>
          <a:srcRect r="45192"/>
          <a:stretch/>
        </p:blipFill>
        <p:spPr>
          <a:xfrm>
            <a:off x="4612503" y="3233266"/>
            <a:ext cx="3698524" cy="1221470"/>
          </a:xfrm>
          <a:prstGeom prst="rect">
            <a:avLst/>
          </a:prstGeom>
        </p:spPr>
      </p:pic>
      <p:sp>
        <p:nvSpPr>
          <p:cNvPr id="8" name="TextBox 7">
            <a:extLst>
              <a:ext uri="{FF2B5EF4-FFF2-40B4-BE49-F238E27FC236}">
                <a16:creationId xmlns:a16="http://schemas.microsoft.com/office/drawing/2014/main" id="{217C493F-FAA5-6028-6AB0-0219E3EA78E9}"/>
              </a:ext>
            </a:extLst>
          </p:cNvPr>
          <p:cNvSpPr txBox="1"/>
          <p:nvPr/>
        </p:nvSpPr>
        <p:spPr>
          <a:xfrm>
            <a:off x="3192771" y="2912919"/>
            <a:ext cx="2319546" cy="287130"/>
          </a:xfrm>
          <a:prstGeom prst="rect">
            <a:avLst/>
          </a:prstGeom>
          <a:noFill/>
        </p:spPr>
        <p:txBody>
          <a:bodyPr wrap="none" lIns="0" tIns="0" rIns="0" bIns="0" rtlCol="0">
            <a:spAutoFit/>
          </a:bodyPr>
          <a:lstStyle/>
          <a:p>
            <a:pPr algn="l">
              <a:lnSpc>
                <a:spcPct val="110000"/>
              </a:lnSpc>
              <a:spcBef>
                <a:spcPts val="1100"/>
              </a:spcBef>
              <a:buClr>
                <a:srgbClr val="E0E0E0"/>
              </a:buClr>
              <a:buSzPct val="80000"/>
            </a:pPr>
            <a:r>
              <a:rPr kumimoji="1" lang="en-US" altLang="ko-Kore-KR" sz="1800" dirty="0">
                <a:latin typeface="IBM Plex Sans" charset="0"/>
                <a:ea typeface="IBM Plex Sans" charset="0"/>
                <a:cs typeface="IBM Plex Sans" charset="0"/>
              </a:rPr>
              <a:t>X Gate Optimal Values</a:t>
            </a:r>
            <a:endParaRPr kumimoji="1" lang="ko-Kore-KR" altLang="en-US" sz="1800" dirty="0" err="1">
              <a:latin typeface="IBM Plex Sans" charset="0"/>
              <a:ea typeface="IBM Plex Sans" charset="0"/>
              <a:cs typeface="IBM Plex Sans" charset="0"/>
            </a:endParaRPr>
          </a:p>
        </p:txBody>
      </p:sp>
      <p:sp>
        <p:nvSpPr>
          <p:cNvPr id="13" name="TextBox 12">
            <a:extLst>
              <a:ext uri="{FF2B5EF4-FFF2-40B4-BE49-F238E27FC236}">
                <a16:creationId xmlns:a16="http://schemas.microsoft.com/office/drawing/2014/main" id="{C7EE763D-34AE-A30E-EEEF-5DB29C60AD69}"/>
              </a:ext>
            </a:extLst>
          </p:cNvPr>
          <p:cNvSpPr txBox="1"/>
          <p:nvPr/>
        </p:nvSpPr>
        <p:spPr>
          <a:xfrm>
            <a:off x="3125445" y="1006905"/>
            <a:ext cx="2454198" cy="287130"/>
          </a:xfrm>
          <a:prstGeom prst="rect">
            <a:avLst/>
          </a:prstGeom>
          <a:noFill/>
        </p:spPr>
        <p:txBody>
          <a:bodyPr wrap="none" lIns="0" tIns="0" rIns="0" bIns="0" rtlCol="0">
            <a:spAutoFit/>
          </a:bodyPr>
          <a:lstStyle/>
          <a:p>
            <a:pPr algn="l">
              <a:lnSpc>
                <a:spcPct val="110000"/>
              </a:lnSpc>
              <a:spcBef>
                <a:spcPts val="1100"/>
              </a:spcBef>
              <a:buClr>
                <a:srgbClr val="E0E0E0"/>
              </a:buClr>
              <a:buSzPct val="80000"/>
            </a:pPr>
            <a:r>
              <a:rPr kumimoji="1" lang="en-US" altLang="ko-Kore-KR" sz="1800" dirty="0">
                <a:latin typeface="IBM Plex Sans" charset="0"/>
                <a:ea typeface="IBM Plex Sans" charset="0"/>
                <a:cs typeface="IBM Plex Sans" charset="0"/>
              </a:rPr>
              <a:t>SX Gate Optimal Values</a:t>
            </a:r>
            <a:endParaRPr kumimoji="1" lang="ko-Kore-KR" altLang="en-US" sz="1800" dirty="0" err="1">
              <a:latin typeface="IBM Plex Sans" charset="0"/>
              <a:ea typeface="IBM Plex Sans" charset="0"/>
              <a:cs typeface="IBM Plex Sans" charset="0"/>
            </a:endParaRPr>
          </a:p>
        </p:txBody>
      </p:sp>
      <p:sp>
        <p:nvSpPr>
          <p:cNvPr id="14" name="직사각형 13">
            <a:extLst>
              <a:ext uri="{FF2B5EF4-FFF2-40B4-BE49-F238E27FC236}">
                <a16:creationId xmlns:a16="http://schemas.microsoft.com/office/drawing/2014/main" id="{9D9C950A-3229-1B12-A762-D2C3F95453BD}"/>
              </a:ext>
            </a:extLst>
          </p:cNvPr>
          <p:cNvSpPr/>
          <p:nvPr/>
        </p:nvSpPr>
        <p:spPr bwMode="auto">
          <a:xfrm>
            <a:off x="930303" y="2393343"/>
            <a:ext cx="850789" cy="136913"/>
          </a:xfrm>
          <a:prstGeom prst="rect">
            <a:avLst/>
          </a:prstGeom>
          <a:no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ko-Kore-KR" alt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15" name="직사각형 14">
            <a:extLst>
              <a:ext uri="{FF2B5EF4-FFF2-40B4-BE49-F238E27FC236}">
                <a16:creationId xmlns:a16="http://schemas.microsoft.com/office/drawing/2014/main" id="{11CA5D96-3888-C7FC-A754-1D8D28D8E9E2}"/>
              </a:ext>
            </a:extLst>
          </p:cNvPr>
          <p:cNvSpPr/>
          <p:nvPr/>
        </p:nvSpPr>
        <p:spPr bwMode="auto">
          <a:xfrm>
            <a:off x="5066786" y="2393795"/>
            <a:ext cx="850789" cy="136913"/>
          </a:xfrm>
          <a:prstGeom prst="rect">
            <a:avLst/>
          </a:prstGeom>
          <a:no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ko-Kore-KR" alt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16" name="직사각형 15">
            <a:extLst>
              <a:ext uri="{FF2B5EF4-FFF2-40B4-BE49-F238E27FC236}">
                <a16:creationId xmlns:a16="http://schemas.microsoft.com/office/drawing/2014/main" id="{AF76C42B-317C-8CC6-A388-FADAF300ADE3}"/>
              </a:ext>
            </a:extLst>
          </p:cNvPr>
          <p:cNvSpPr/>
          <p:nvPr/>
        </p:nvSpPr>
        <p:spPr bwMode="auto">
          <a:xfrm>
            <a:off x="848874" y="4301921"/>
            <a:ext cx="850789" cy="136913"/>
          </a:xfrm>
          <a:prstGeom prst="rect">
            <a:avLst/>
          </a:prstGeom>
          <a:no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ko-Kore-KR" alt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17" name="직사각형 16">
            <a:extLst>
              <a:ext uri="{FF2B5EF4-FFF2-40B4-BE49-F238E27FC236}">
                <a16:creationId xmlns:a16="http://schemas.microsoft.com/office/drawing/2014/main" id="{CCA07FA5-6741-0E84-0B76-579052F110FA}"/>
              </a:ext>
            </a:extLst>
          </p:cNvPr>
          <p:cNvSpPr/>
          <p:nvPr/>
        </p:nvSpPr>
        <p:spPr bwMode="auto">
          <a:xfrm>
            <a:off x="5066785" y="4309872"/>
            <a:ext cx="850789" cy="136913"/>
          </a:xfrm>
          <a:prstGeom prst="rect">
            <a:avLst/>
          </a:prstGeom>
          <a:no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ko-Kore-KR" alt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Tree>
    <p:extLst>
      <p:ext uri="{BB962C8B-B14F-4D97-AF65-F5344CB8AC3E}">
        <p14:creationId xmlns:p14="http://schemas.microsoft.com/office/powerpoint/2010/main" val="14181658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4">
            <a:extLst>
              <a:ext uri="{FF2B5EF4-FFF2-40B4-BE49-F238E27FC236}">
                <a16:creationId xmlns:a16="http://schemas.microsoft.com/office/drawing/2014/main" id="{F000DC0A-815A-D209-DB8C-A9A9201FFDDE}"/>
              </a:ext>
            </a:extLst>
          </p:cNvPr>
          <p:cNvSpPr>
            <a:spLocks noGrp="1"/>
          </p:cNvSpPr>
          <p:nvPr>
            <p:ph type="sldNum" sz="quarter" idx="11"/>
          </p:nvPr>
        </p:nvSpPr>
        <p:spPr/>
        <p:txBody>
          <a:bodyPr/>
          <a:lstStyle/>
          <a:p>
            <a:fld id="{59395FB3-9C97-154F-86B2-7E381B951268}" type="slidenum">
              <a:rPr lang="en-US" smtClean="0"/>
              <a:pPr/>
              <a:t>33</a:t>
            </a:fld>
            <a:endParaRPr lang="en-US" dirty="0"/>
          </a:p>
        </p:txBody>
      </p:sp>
      <p:sp>
        <p:nvSpPr>
          <p:cNvPr id="6" name="바닥글 개체 틀 5">
            <a:extLst>
              <a:ext uri="{FF2B5EF4-FFF2-40B4-BE49-F238E27FC236}">
                <a16:creationId xmlns:a16="http://schemas.microsoft.com/office/drawing/2014/main" id="{33373DEC-9DB7-9E14-1DAD-FAA267F688F9}"/>
              </a:ext>
            </a:extLst>
          </p:cNvPr>
          <p:cNvSpPr>
            <a:spLocks noGrp="1"/>
          </p:cNvSpPr>
          <p:nvPr>
            <p:ph type="ftr" sz="quarter" idx="10"/>
          </p:nvPr>
        </p:nvSpPr>
        <p:spPr/>
        <p:txBody>
          <a:bodyPr/>
          <a:lstStyle/>
          <a:p>
            <a:r>
              <a:rPr lang="en-US"/>
              <a:t>© 2020 IBM Corporation</a:t>
            </a:r>
            <a:endParaRPr lang="en-US" dirty="0"/>
          </a:p>
        </p:txBody>
      </p:sp>
      <p:sp>
        <p:nvSpPr>
          <p:cNvPr id="7" name="제목 1">
            <a:extLst>
              <a:ext uri="{FF2B5EF4-FFF2-40B4-BE49-F238E27FC236}">
                <a16:creationId xmlns:a16="http://schemas.microsoft.com/office/drawing/2014/main" id="{B0FA9A07-A30D-48AC-60E9-74AE291B4032}"/>
              </a:ext>
            </a:extLst>
          </p:cNvPr>
          <p:cNvSpPr txBox="1">
            <a:spLocks/>
          </p:cNvSpPr>
          <p:nvPr/>
        </p:nvSpPr>
        <p:spPr>
          <a:xfrm>
            <a:off x="210312" y="201168"/>
            <a:ext cx="6285904" cy="458790"/>
          </a:xfrm>
          <a:prstGeom prst="rect">
            <a:avLst/>
          </a:prstGeom>
        </p:spPr>
        <p:txBody>
          <a:bodyPr/>
          <a:lstStyle>
            <a:lvl1pPr algn="l" rtl="0" eaLnBrk="1" fontAlgn="base" hangingPunct="1">
              <a:lnSpc>
                <a:spcPct val="90000"/>
              </a:lnSpc>
              <a:spcBef>
                <a:spcPct val="0"/>
              </a:spcBef>
              <a:spcAft>
                <a:spcPct val="0"/>
              </a:spcAft>
              <a:defRPr sz="2800" b="0" i="0">
                <a:solidFill>
                  <a:schemeClr val="tx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a:lstStyle>
          <a:p>
            <a:pPr defTabSz="914400"/>
            <a:r>
              <a:rPr kumimoji="1" lang="en-US" altLang="ko-Kore-KR" kern="0" dirty="0"/>
              <a:t>Cross Resonance Pulse Calibration</a:t>
            </a:r>
            <a:endParaRPr kumimoji="1" lang="ko-Kore-KR" altLang="en-US" kern="0" dirty="0"/>
          </a:p>
        </p:txBody>
      </p:sp>
      <p:pic>
        <p:nvPicPr>
          <p:cNvPr id="13" name="그림 12">
            <a:extLst>
              <a:ext uri="{FF2B5EF4-FFF2-40B4-BE49-F238E27FC236}">
                <a16:creationId xmlns:a16="http://schemas.microsoft.com/office/drawing/2014/main" id="{DD9E53E3-EC11-0E4F-465F-D84DC29BF15D}"/>
              </a:ext>
            </a:extLst>
          </p:cNvPr>
          <p:cNvPicPr>
            <a:picLocks noChangeAspect="1"/>
          </p:cNvPicPr>
          <p:nvPr/>
        </p:nvPicPr>
        <p:blipFill>
          <a:blip r:embed="rId2"/>
          <a:stretch>
            <a:fillRect/>
          </a:stretch>
        </p:blipFill>
        <p:spPr>
          <a:xfrm>
            <a:off x="1473283" y="1461511"/>
            <a:ext cx="6197434" cy="2505582"/>
          </a:xfrm>
          <a:prstGeom prst="rect">
            <a:avLst/>
          </a:prstGeom>
        </p:spPr>
      </p:pic>
    </p:spTree>
    <p:extLst>
      <p:ext uri="{BB962C8B-B14F-4D97-AF65-F5344CB8AC3E}">
        <p14:creationId xmlns:p14="http://schemas.microsoft.com/office/powerpoint/2010/main" val="6105033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4">
            <a:extLst>
              <a:ext uri="{FF2B5EF4-FFF2-40B4-BE49-F238E27FC236}">
                <a16:creationId xmlns:a16="http://schemas.microsoft.com/office/drawing/2014/main" id="{F000DC0A-815A-D209-DB8C-A9A9201FFDDE}"/>
              </a:ext>
            </a:extLst>
          </p:cNvPr>
          <p:cNvSpPr>
            <a:spLocks noGrp="1"/>
          </p:cNvSpPr>
          <p:nvPr>
            <p:ph type="sldNum" sz="quarter" idx="11"/>
          </p:nvPr>
        </p:nvSpPr>
        <p:spPr/>
        <p:txBody>
          <a:bodyPr/>
          <a:lstStyle/>
          <a:p>
            <a:fld id="{59395FB3-9C97-154F-86B2-7E381B951268}" type="slidenum">
              <a:rPr lang="en-US" smtClean="0"/>
              <a:pPr/>
              <a:t>34</a:t>
            </a:fld>
            <a:endParaRPr lang="en-US" dirty="0"/>
          </a:p>
        </p:txBody>
      </p:sp>
      <p:sp>
        <p:nvSpPr>
          <p:cNvPr id="6" name="바닥글 개체 틀 5">
            <a:extLst>
              <a:ext uri="{FF2B5EF4-FFF2-40B4-BE49-F238E27FC236}">
                <a16:creationId xmlns:a16="http://schemas.microsoft.com/office/drawing/2014/main" id="{33373DEC-9DB7-9E14-1DAD-FAA267F688F9}"/>
              </a:ext>
            </a:extLst>
          </p:cNvPr>
          <p:cNvSpPr>
            <a:spLocks noGrp="1"/>
          </p:cNvSpPr>
          <p:nvPr>
            <p:ph type="ftr" sz="quarter" idx="10"/>
          </p:nvPr>
        </p:nvSpPr>
        <p:spPr/>
        <p:txBody>
          <a:bodyPr/>
          <a:lstStyle/>
          <a:p>
            <a:r>
              <a:rPr lang="en-US"/>
              <a:t>© 2020 IBM Corporation</a:t>
            </a:r>
            <a:endParaRPr lang="en-US" dirty="0"/>
          </a:p>
        </p:txBody>
      </p:sp>
      <p:sp>
        <p:nvSpPr>
          <p:cNvPr id="7" name="제목 1">
            <a:extLst>
              <a:ext uri="{FF2B5EF4-FFF2-40B4-BE49-F238E27FC236}">
                <a16:creationId xmlns:a16="http://schemas.microsoft.com/office/drawing/2014/main" id="{B0FA9A07-A30D-48AC-60E9-74AE291B4032}"/>
              </a:ext>
            </a:extLst>
          </p:cNvPr>
          <p:cNvSpPr txBox="1">
            <a:spLocks/>
          </p:cNvSpPr>
          <p:nvPr/>
        </p:nvSpPr>
        <p:spPr>
          <a:xfrm>
            <a:off x="210312" y="201168"/>
            <a:ext cx="6285904" cy="458790"/>
          </a:xfrm>
          <a:prstGeom prst="rect">
            <a:avLst/>
          </a:prstGeom>
        </p:spPr>
        <p:txBody>
          <a:bodyPr/>
          <a:lstStyle>
            <a:lvl1pPr algn="l" rtl="0" eaLnBrk="1" fontAlgn="base" hangingPunct="1">
              <a:lnSpc>
                <a:spcPct val="90000"/>
              </a:lnSpc>
              <a:spcBef>
                <a:spcPct val="0"/>
              </a:spcBef>
              <a:spcAft>
                <a:spcPct val="0"/>
              </a:spcAft>
              <a:defRPr sz="2800" b="0" i="0">
                <a:solidFill>
                  <a:schemeClr val="tx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a:lstStyle>
          <a:p>
            <a:pPr defTabSz="914400"/>
            <a:r>
              <a:rPr kumimoji="1" lang="en-US" altLang="ko-Kore-KR" kern="0" dirty="0"/>
              <a:t>Cross Resonance Pulse Calibration</a:t>
            </a:r>
            <a:endParaRPr kumimoji="1" lang="ko-Kore-KR" altLang="en-US" kern="0" dirty="0"/>
          </a:p>
        </p:txBody>
      </p:sp>
      <p:pic>
        <p:nvPicPr>
          <p:cNvPr id="2" name="그림 1">
            <a:extLst>
              <a:ext uri="{FF2B5EF4-FFF2-40B4-BE49-F238E27FC236}">
                <a16:creationId xmlns:a16="http://schemas.microsoft.com/office/drawing/2014/main" id="{95CC5CF7-2FC9-B80C-D80C-A9D373809E22}"/>
              </a:ext>
            </a:extLst>
          </p:cNvPr>
          <p:cNvPicPr>
            <a:picLocks noChangeAspect="1"/>
          </p:cNvPicPr>
          <p:nvPr/>
        </p:nvPicPr>
        <p:blipFill>
          <a:blip r:embed="rId2"/>
          <a:stretch>
            <a:fillRect/>
          </a:stretch>
        </p:blipFill>
        <p:spPr>
          <a:xfrm>
            <a:off x="421543" y="1824912"/>
            <a:ext cx="3728979" cy="2368319"/>
          </a:xfrm>
          <a:prstGeom prst="rect">
            <a:avLst/>
          </a:prstGeom>
        </p:spPr>
      </p:pic>
      <p:pic>
        <p:nvPicPr>
          <p:cNvPr id="3" name="그림 2">
            <a:extLst>
              <a:ext uri="{FF2B5EF4-FFF2-40B4-BE49-F238E27FC236}">
                <a16:creationId xmlns:a16="http://schemas.microsoft.com/office/drawing/2014/main" id="{62F1CA89-D72F-7CB0-0B59-F78D0EEC2745}"/>
              </a:ext>
            </a:extLst>
          </p:cNvPr>
          <p:cNvPicPr>
            <a:picLocks noChangeAspect="1"/>
          </p:cNvPicPr>
          <p:nvPr/>
        </p:nvPicPr>
        <p:blipFill>
          <a:blip r:embed="rId3"/>
          <a:stretch>
            <a:fillRect/>
          </a:stretch>
        </p:blipFill>
        <p:spPr>
          <a:xfrm>
            <a:off x="4990914" y="1628517"/>
            <a:ext cx="3731543" cy="2564714"/>
          </a:xfrm>
          <a:prstGeom prst="rect">
            <a:avLst/>
          </a:prstGeom>
        </p:spPr>
      </p:pic>
      <p:sp>
        <p:nvSpPr>
          <p:cNvPr id="4" name="TextBox 3">
            <a:extLst>
              <a:ext uri="{FF2B5EF4-FFF2-40B4-BE49-F238E27FC236}">
                <a16:creationId xmlns:a16="http://schemas.microsoft.com/office/drawing/2014/main" id="{FD8AFFAC-D874-4CCB-FBFB-A533888EAC97}"/>
              </a:ext>
            </a:extLst>
          </p:cNvPr>
          <p:cNvSpPr txBox="1"/>
          <p:nvPr/>
        </p:nvSpPr>
        <p:spPr>
          <a:xfrm>
            <a:off x="1633406" y="4374229"/>
            <a:ext cx="1296830" cy="223331"/>
          </a:xfrm>
          <a:prstGeom prst="rect">
            <a:avLst/>
          </a:prstGeom>
          <a:noFill/>
        </p:spPr>
        <p:txBody>
          <a:bodyPr wrap="none" lIns="0" tIns="0" rIns="0" bIns="0" rtlCol="0">
            <a:spAutoFit/>
          </a:bodyPr>
          <a:lstStyle/>
          <a:p>
            <a:pPr algn="l">
              <a:lnSpc>
                <a:spcPct val="110000"/>
              </a:lnSpc>
              <a:spcBef>
                <a:spcPts val="1100"/>
              </a:spcBef>
              <a:buClr>
                <a:srgbClr val="E0E0E0"/>
              </a:buClr>
              <a:buSzPct val="80000"/>
            </a:pPr>
            <a:r>
              <a:rPr kumimoji="1" lang="en-US" altLang="ko-Kore-KR" sz="1400" dirty="0">
                <a:latin typeface="IBM Plex Sans" charset="0"/>
                <a:ea typeface="IBM Plex Sans" charset="0"/>
                <a:cs typeface="IBM Plex Sans" charset="0"/>
              </a:rPr>
              <a:t>Poor Calibration</a:t>
            </a:r>
            <a:endParaRPr kumimoji="1" lang="ko-Kore-KR" altLang="en-US" sz="1400" dirty="0" err="1">
              <a:latin typeface="IBM Plex Sans" charset="0"/>
              <a:ea typeface="IBM Plex Sans" charset="0"/>
              <a:cs typeface="IBM Plex Sans" charset="0"/>
            </a:endParaRPr>
          </a:p>
        </p:txBody>
      </p:sp>
      <p:sp>
        <p:nvSpPr>
          <p:cNvPr id="8" name="TextBox 7">
            <a:extLst>
              <a:ext uri="{FF2B5EF4-FFF2-40B4-BE49-F238E27FC236}">
                <a16:creationId xmlns:a16="http://schemas.microsoft.com/office/drawing/2014/main" id="{33679E8B-7933-D2DA-4FB8-0C66B138D0F5}"/>
              </a:ext>
            </a:extLst>
          </p:cNvPr>
          <p:cNvSpPr txBox="1"/>
          <p:nvPr/>
        </p:nvSpPr>
        <p:spPr>
          <a:xfrm>
            <a:off x="6213765" y="4374229"/>
            <a:ext cx="1745671" cy="223331"/>
          </a:xfrm>
          <a:prstGeom prst="rect">
            <a:avLst/>
          </a:prstGeom>
          <a:noFill/>
        </p:spPr>
        <p:txBody>
          <a:bodyPr wrap="none" lIns="0" tIns="0" rIns="0" bIns="0" rtlCol="0">
            <a:spAutoFit/>
          </a:bodyPr>
          <a:lstStyle/>
          <a:p>
            <a:pPr algn="l">
              <a:lnSpc>
                <a:spcPct val="110000"/>
              </a:lnSpc>
              <a:spcBef>
                <a:spcPts val="1100"/>
              </a:spcBef>
              <a:buClr>
                <a:srgbClr val="E0E0E0"/>
              </a:buClr>
              <a:buSzPct val="80000"/>
            </a:pPr>
            <a:r>
              <a:rPr kumimoji="1" lang="en-US" altLang="ko-Kore-KR" sz="1400" dirty="0">
                <a:latin typeface="IBM Plex Sans" charset="0"/>
                <a:ea typeface="IBM Plex Sans" charset="0"/>
                <a:cs typeface="IBM Plex Sans" charset="0"/>
              </a:rPr>
              <a:t>Optimized Calibration</a:t>
            </a:r>
            <a:endParaRPr kumimoji="1" lang="ko-Kore-KR" altLang="en-US" sz="1400" dirty="0" err="1">
              <a:latin typeface="IBM Plex Sans" charset="0"/>
              <a:ea typeface="IBM Plex Sans" charset="0"/>
              <a:cs typeface="IBM Plex Sans" charset="0"/>
            </a:endParaRPr>
          </a:p>
        </p:txBody>
      </p:sp>
      <p:pic>
        <p:nvPicPr>
          <p:cNvPr id="9" name="그림 8">
            <a:extLst>
              <a:ext uri="{FF2B5EF4-FFF2-40B4-BE49-F238E27FC236}">
                <a16:creationId xmlns:a16="http://schemas.microsoft.com/office/drawing/2014/main" id="{9B5F2076-1430-5203-B5CC-839E9921026D}"/>
              </a:ext>
            </a:extLst>
          </p:cNvPr>
          <p:cNvPicPr>
            <a:picLocks noChangeAspect="1"/>
          </p:cNvPicPr>
          <p:nvPr/>
        </p:nvPicPr>
        <p:blipFill rotWithShape="1">
          <a:blip r:embed="rId4"/>
          <a:srcRect l="9169" t="5582" r="39354" b="47302"/>
          <a:stretch/>
        </p:blipFill>
        <p:spPr>
          <a:xfrm>
            <a:off x="7086601" y="201168"/>
            <a:ext cx="1580018" cy="1190302"/>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596409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4">
            <a:extLst>
              <a:ext uri="{FF2B5EF4-FFF2-40B4-BE49-F238E27FC236}">
                <a16:creationId xmlns:a16="http://schemas.microsoft.com/office/drawing/2014/main" id="{F000DC0A-815A-D209-DB8C-A9A9201FFDDE}"/>
              </a:ext>
            </a:extLst>
          </p:cNvPr>
          <p:cNvSpPr>
            <a:spLocks noGrp="1"/>
          </p:cNvSpPr>
          <p:nvPr>
            <p:ph type="sldNum" sz="quarter" idx="11"/>
          </p:nvPr>
        </p:nvSpPr>
        <p:spPr/>
        <p:txBody>
          <a:bodyPr/>
          <a:lstStyle/>
          <a:p>
            <a:fld id="{59395FB3-9C97-154F-86B2-7E381B951268}" type="slidenum">
              <a:rPr lang="en-US" smtClean="0"/>
              <a:pPr/>
              <a:t>35</a:t>
            </a:fld>
            <a:endParaRPr lang="en-US" dirty="0"/>
          </a:p>
        </p:txBody>
      </p:sp>
      <p:sp>
        <p:nvSpPr>
          <p:cNvPr id="6" name="바닥글 개체 틀 5">
            <a:extLst>
              <a:ext uri="{FF2B5EF4-FFF2-40B4-BE49-F238E27FC236}">
                <a16:creationId xmlns:a16="http://schemas.microsoft.com/office/drawing/2014/main" id="{33373DEC-9DB7-9E14-1DAD-FAA267F688F9}"/>
              </a:ext>
            </a:extLst>
          </p:cNvPr>
          <p:cNvSpPr>
            <a:spLocks noGrp="1"/>
          </p:cNvSpPr>
          <p:nvPr>
            <p:ph type="ftr" sz="quarter" idx="10"/>
          </p:nvPr>
        </p:nvSpPr>
        <p:spPr/>
        <p:txBody>
          <a:bodyPr/>
          <a:lstStyle/>
          <a:p>
            <a:r>
              <a:rPr lang="en-US"/>
              <a:t>© 2020 IBM Corporation</a:t>
            </a:r>
            <a:endParaRPr lang="en-US" dirty="0"/>
          </a:p>
        </p:txBody>
      </p:sp>
      <p:sp>
        <p:nvSpPr>
          <p:cNvPr id="7" name="제목 1">
            <a:extLst>
              <a:ext uri="{FF2B5EF4-FFF2-40B4-BE49-F238E27FC236}">
                <a16:creationId xmlns:a16="http://schemas.microsoft.com/office/drawing/2014/main" id="{B0FA9A07-A30D-48AC-60E9-74AE291B4032}"/>
              </a:ext>
            </a:extLst>
          </p:cNvPr>
          <p:cNvSpPr txBox="1">
            <a:spLocks/>
          </p:cNvSpPr>
          <p:nvPr/>
        </p:nvSpPr>
        <p:spPr>
          <a:xfrm>
            <a:off x="210312" y="201168"/>
            <a:ext cx="6285904" cy="458790"/>
          </a:xfrm>
          <a:prstGeom prst="rect">
            <a:avLst/>
          </a:prstGeom>
        </p:spPr>
        <p:txBody>
          <a:bodyPr/>
          <a:lstStyle>
            <a:lvl1pPr algn="l" rtl="0" eaLnBrk="1" fontAlgn="base" hangingPunct="1">
              <a:lnSpc>
                <a:spcPct val="90000"/>
              </a:lnSpc>
              <a:spcBef>
                <a:spcPct val="0"/>
              </a:spcBef>
              <a:spcAft>
                <a:spcPct val="0"/>
              </a:spcAft>
              <a:defRPr sz="2800" b="0" i="0">
                <a:solidFill>
                  <a:schemeClr val="tx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a:lstStyle>
          <a:p>
            <a:pPr defTabSz="914400"/>
            <a:r>
              <a:rPr kumimoji="1" lang="en-US" altLang="ko-Kore-KR" kern="0" dirty="0"/>
              <a:t>Cross Resonance Pulse Calibration</a:t>
            </a:r>
            <a:endParaRPr kumimoji="1" lang="ko-Kore-KR" altLang="en-US" kern="0" dirty="0"/>
          </a:p>
        </p:txBody>
      </p:sp>
      <p:pic>
        <p:nvPicPr>
          <p:cNvPr id="10" name="그림 9">
            <a:extLst>
              <a:ext uri="{FF2B5EF4-FFF2-40B4-BE49-F238E27FC236}">
                <a16:creationId xmlns:a16="http://schemas.microsoft.com/office/drawing/2014/main" id="{87AD4D76-9E8E-E7F8-FE00-948E1EC5D3D5}"/>
              </a:ext>
            </a:extLst>
          </p:cNvPr>
          <p:cNvPicPr>
            <a:picLocks noChangeAspect="1"/>
          </p:cNvPicPr>
          <p:nvPr/>
        </p:nvPicPr>
        <p:blipFill>
          <a:blip r:embed="rId2"/>
          <a:stretch>
            <a:fillRect/>
          </a:stretch>
        </p:blipFill>
        <p:spPr>
          <a:xfrm>
            <a:off x="2146411" y="955393"/>
            <a:ext cx="4393979" cy="3232713"/>
          </a:xfrm>
          <a:prstGeom prst="rect">
            <a:avLst/>
          </a:prstGeom>
        </p:spPr>
      </p:pic>
      <p:sp>
        <p:nvSpPr>
          <p:cNvPr id="12" name="TextBox 11">
            <a:extLst>
              <a:ext uri="{FF2B5EF4-FFF2-40B4-BE49-F238E27FC236}">
                <a16:creationId xmlns:a16="http://schemas.microsoft.com/office/drawing/2014/main" id="{C5430424-5C29-D7A3-42C0-E957D6E0641F}"/>
              </a:ext>
            </a:extLst>
          </p:cNvPr>
          <p:cNvSpPr txBox="1"/>
          <p:nvPr/>
        </p:nvSpPr>
        <p:spPr>
          <a:xfrm>
            <a:off x="6624051" y="3848431"/>
            <a:ext cx="657231" cy="175433"/>
          </a:xfrm>
          <a:prstGeom prst="rect">
            <a:avLst/>
          </a:prstGeom>
          <a:noFill/>
        </p:spPr>
        <p:txBody>
          <a:bodyPr wrap="none" lIns="0" tIns="0" rIns="0" bIns="0" rtlCol="0">
            <a:spAutoFit/>
          </a:bodyPr>
          <a:lstStyle/>
          <a:p>
            <a:pPr algn="l">
              <a:lnSpc>
                <a:spcPct val="110000"/>
              </a:lnSpc>
              <a:spcBef>
                <a:spcPts val="1100"/>
              </a:spcBef>
              <a:buClr>
                <a:srgbClr val="E0E0E0"/>
              </a:buClr>
              <a:buSzPct val="80000"/>
            </a:pPr>
            <a:r>
              <a:rPr kumimoji="1" lang="en-US" altLang="ko-Kore-KR" sz="1100" dirty="0">
                <a:latin typeface="IBM Plex Sans" charset="0"/>
                <a:ea typeface="IBM Plex Sans" charset="0"/>
                <a:cs typeface="IBM Plex Sans" charset="0"/>
              </a:rPr>
              <a:t>Amplitude</a:t>
            </a:r>
            <a:endParaRPr kumimoji="1" lang="ko-Kore-KR" altLang="en-US" sz="1100" dirty="0" err="1">
              <a:latin typeface="IBM Plex Sans" charset="0"/>
              <a:ea typeface="IBM Plex Sans" charset="0"/>
              <a:cs typeface="IBM Plex Sans" charset="0"/>
            </a:endParaRPr>
          </a:p>
        </p:txBody>
      </p:sp>
      <p:sp>
        <p:nvSpPr>
          <p:cNvPr id="13" name="TextBox 12">
            <a:extLst>
              <a:ext uri="{FF2B5EF4-FFF2-40B4-BE49-F238E27FC236}">
                <a16:creationId xmlns:a16="http://schemas.microsoft.com/office/drawing/2014/main" id="{CD6D26C0-6719-FC79-E81F-2F35DA2132AD}"/>
              </a:ext>
            </a:extLst>
          </p:cNvPr>
          <p:cNvSpPr txBox="1"/>
          <p:nvPr/>
        </p:nvSpPr>
        <p:spPr>
          <a:xfrm>
            <a:off x="1733750" y="955393"/>
            <a:ext cx="376706" cy="175433"/>
          </a:xfrm>
          <a:prstGeom prst="rect">
            <a:avLst/>
          </a:prstGeom>
          <a:noFill/>
        </p:spPr>
        <p:txBody>
          <a:bodyPr wrap="none" lIns="0" tIns="0" rIns="0" bIns="0" rtlCol="0">
            <a:spAutoFit/>
          </a:bodyPr>
          <a:lstStyle/>
          <a:p>
            <a:pPr algn="l">
              <a:lnSpc>
                <a:spcPct val="110000"/>
              </a:lnSpc>
              <a:spcBef>
                <a:spcPts val="1100"/>
              </a:spcBef>
              <a:buClr>
                <a:srgbClr val="E0E0E0"/>
              </a:buClr>
              <a:buSzPct val="80000"/>
            </a:pPr>
            <a:r>
              <a:rPr kumimoji="1" lang="en-US" altLang="ko-Kore-KR" sz="1100" dirty="0">
                <a:latin typeface="IBM Plex Sans" charset="0"/>
                <a:ea typeface="IBM Plex Sans" charset="0"/>
                <a:cs typeface="IBM Plex Sans" charset="0"/>
              </a:rPr>
              <a:t>Count</a:t>
            </a:r>
            <a:endParaRPr kumimoji="1" lang="ko-Kore-KR" altLang="en-US" sz="1100" dirty="0" err="1">
              <a:latin typeface="IBM Plex Sans" charset="0"/>
              <a:ea typeface="IBM Plex Sans" charset="0"/>
              <a:cs typeface="IBM Plex Sans" charset="0"/>
            </a:endParaRPr>
          </a:p>
        </p:txBody>
      </p:sp>
      <p:sp>
        <p:nvSpPr>
          <p:cNvPr id="14" name="TextBox 13">
            <a:extLst>
              <a:ext uri="{FF2B5EF4-FFF2-40B4-BE49-F238E27FC236}">
                <a16:creationId xmlns:a16="http://schemas.microsoft.com/office/drawing/2014/main" id="{BA71D27D-45F5-99DF-1231-0CDFC36EA8D4}"/>
              </a:ext>
            </a:extLst>
          </p:cNvPr>
          <p:cNvSpPr txBox="1"/>
          <p:nvPr/>
        </p:nvSpPr>
        <p:spPr>
          <a:xfrm>
            <a:off x="2152896" y="4317032"/>
            <a:ext cx="4381008" cy="255198"/>
          </a:xfrm>
          <a:prstGeom prst="rect">
            <a:avLst/>
          </a:prstGeom>
          <a:noFill/>
        </p:spPr>
        <p:txBody>
          <a:bodyPr wrap="none" lIns="0" tIns="0" rIns="0" bIns="0" rtlCol="0">
            <a:spAutoFit/>
          </a:bodyPr>
          <a:lstStyle/>
          <a:p>
            <a:pPr algn="l">
              <a:lnSpc>
                <a:spcPct val="110000"/>
              </a:lnSpc>
              <a:spcBef>
                <a:spcPts val="1100"/>
              </a:spcBef>
              <a:buClr>
                <a:srgbClr val="E0E0E0"/>
              </a:buClr>
              <a:buSzPct val="80000"/>
            </a:pPr>
            <a:r>
              <a:rPr kumimoji="1" lang="en-US" altLang="ko-Kore-KR" sz="1600" dirty="0">
                <a:latin typeface="IBM Plex Sans" charset="0"/>
                <a:ea typeface="IBM Plex Sans" charset="0"/>
                <a:cs typeface="IBM Plex Sans" charset="0"/>
              </a:rPr>
              <a:t>CNOT Gate Calibration by Optimizing Amplitude</a:t>
            </a:r>
            <a:endParaRPr kumimoji="1" lang="ko-Kore-KR" altLang="en-US" sz="1600" dirty="0" err="1">
              <a:latin typeface="IBM Plex Sans" charset="0"/>
              <a:ea typeface="IBM Plex Sans" charset="0"/>
              <a:cs typeface="IBM Plex Sans" charset="0"/>
            </a:endParaRPr>
          </a:p>
        </p:txBody>
      </p:sp>
      <p:sp>
        <p:nvSpPr>
          <p:cNvPr id="15" name="TextBox 14">
            <a:extLst>
              <a:ext uri="{FF2B5EF4-FFF2-40B4-BE49-F238E27FC236}">
                <a16:creationId xmlns:a16="http://schemas.microsoft.com/office/drawing/2014/main" id="{40FFD3E9-6AE6-CBC4-DDAF-81B4F24D62AA}"/>
              </a:ext>
            </a:extLst>
          </p:cNvPr>
          <p:cNvSpPr txBox="1"/>
          <p:nvPr/>
        </p:nvSpPr>
        <p:spPr>
          <a:xfrm>
            <a:off x="6359555" y="4589522"/>
            <a:ext cx="528991" cy="111634"/>
          </a:xfrm>
          <a:prstGeom prst="rect">
            <a:avLst/>
          </a:prstGeom>
          <a:noFill/>
        </p:spPr>
        <p:txBody>
          <a:bodyPr wrap="none" lIns="0" tIns="0" rIns="0" bIns="0" rtlCol="0">
            <a:spAutoFit/>
          </a:bodyPr>
          <a:lstStyle/>
          <a:p>
            <a:pPr algn="l">
              <a:lnSpc>
                <a:spcPct val="110000"/>
              </a:lnSpc>
              <a:spcBef>
                <a:spcPts val="1100"/>
              </a:spcBef>
              <a:buClr>
                <a:srgbClr val="E0E0E0"/>
              </a:buClr>
              <a:buSzPct val="80000"/>
            </a:pPr>
            <a:r>
              <a:rPr kumimoji="1" lang="en-US" altLang="ko-Kore-KR" sz="700" dirty="0">
                <a:latin typeface="IBM Plex Sans" charset="0"/>
                <a:ea typeface="IBM Plex Sans" charset="0"/>
                <a:cs typeface="IBM Plex Sans" charset="0"/>
              </a:rPr>
              <a:t>J. Jang, et. al</a:t>
            </a:r>
            <a:endParaRPr kumimoji="1" lang="ko-Kore-KR" altLang="en-US" sz="700" dirty="0" err="1">
              <a:latin typeface="IBM Plex Sans" charset="0"/>
              <a:ea typeface="IBM Plex Sans" charset="0"/>
              <a:cs typeface="IBM Plex Sans" charset="0"/>
            </a:endParaRPr>
          </a:p>
        </p:txBody>
      </p:sp>
    </p:spTree>
    <p:extLst>
      <p:ext uri="{BB962C8B-B14F-4D97-AF65-F5344CB8AC3E}">
        <p14:creationId xmlns:p14="http://schemas.microsoft.com/office/powerpoint/2010/main" val="37915254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3">
            <a:extLst>
              <a:ext uri="{FF2B5EF4-FFF2-40B4-BE49-F238E27FC236}">
                <a16:creationId xmlns:a16="http://schemas.microsoft.com/office/drawing/2014/main" id="{A13AFAB2-26B9-0AC3-34DC-651EBB6D22B2}"/>
              </a:ext>
            </a:extLst>
          </p:cNvPr>
          <p:cNvSpPr>
            <a:spLocks noGrp="1"/>
          </p:cNvSpPr>
          <p:nvPr>
            <p:ph sz="quarter" idx="14"/>
          </p:nvPr>
        </p:nvSpPr>
        <p:spPr>
          <a:xfrm>
            <a:off x="0" y="3703500"/>
            <a:ext cx="9144000" cy="1440000"/>
          </a:xfrm>
        </p:spPr>
        <p:txBody>
          <a:bodyPr anchor="ctr"/>
          <a:lstStyle/>
          <a:p>
            <a:pPr algn="r">
              <a:lnSpc>
                <a:spcPct val="100000"/>
              </a:lnSpc>
            </a:pPr>
            <a:r>
              <a:rPr kumimoji="1" lang="en-US" altLang="ko-Kore-KR" sz="2000" dirty="0"/>
              <a:t>Zero-noise Extrapolation </a:t>
            </a:r>
          </a:p>
          <a:p>
            <a:pPr algn="r">
              <a:lnSpc>
                <a:spcPct val="100000"/>
              </a:lnSpc>
            </a:pPr>
            <a:r>
              <a:rPr kumimoji="1" lang="en-US" altLang="ko-Kore-KR" sz="2000" dirty="0"/>
              <a:t>DRAG pulse and Rotary term</a:t>
            </a:r>
            <a:endParaRPr kumimoji="1" lang="ko-Kore-KR" altLang="en-US" sz="2000" dirty="0"/>
          </a:p>
        </p:txBody>
      </p:sp>
      <p:sp>
        <p:nvSpPr>
          <p:cNvPr id="5" name="슬라이드 번호 개체 틀 4">
            <a:extLst>
              <a:ext uri="{FF2B5EF4-FFF2-40B4-BE49-F238E27FC236}">
                <a16:creationId xmlns:a16="http://schemas.microsoft.com/office/drawing/2014/main" id="{34138CE5-0EF7-D7FF-0296-E7E4FD2749AF}"/>
              </a:ext>
            </a:extLst>
          </p:cNvPr>
          <p:cNvSpPr>
            <a:spLocks noGrp="1"/>
          </p:cNvSpPr>
          <p:nvPr>
            <p:ph type="sldNum" sz="quarter" idx="11"/>
          </p:nvPr>
        </p:nvSpPr>
        <p:spPr/>
        <p:txBody>
          <a:bodyPr/>
          <a:lstStyle/>
          <a:p>
            <a:fld id="{59395FB3-9C97-154F-86B2-7E381B951268}" type="slidenum">
              <a:rPr lang="en-US" smtClean="0"/>
              <a:pPr/>
              <a:t>36</a:t>
            </a:fld>
            <a:endParaRPr lang="en-US" dirty="0"/>
          </a:p>
        </p:txBody>
      </p:sp>
      <p:sp>
        <p:nvSpPr>
          <p:cNvPr id="6" name="바닥글 개체 틀 5">
            <a:extLst>
              <a:ext uri="{FF2B5EF4-FFF2-40B4-BE49-F238E27FC236}">
                <a16:creationId xmlns:a16="http://schemas.microsoft.com/office/drawing/2014/main" id="{973439B5-D7E4-7897-EE30-C0C1B5B9A147}"/>
              </a:ext>
            </a:extLst>
          </p:cNvPr>
          <p:cNvSpPr>
            <a:spLocks noGrp="1"/>
          </p:cNvSpPr>
          <p:nvPr>
            <p:ph type="ftr" sz="quarter" idx="10"/>
          </p:nvPr>
        </p:nvSpPr>
        <p:spPr/>
        <p:txBody>
          <a:bodyPr/>
          <a:lstStyle/>
          <a:p>
            <a:r>
              <a:rPr lang="en-US" dirty="0"/>
              <a:t>© 2020 IBM Corporation</a:t>
            </a:r>
          </a:p>
        </p:txBody>
      </p:sp>
      <p:sp>
        <p:nvSpPr>
          <p:cNvPr id="7" name="제목 2">
            <a:extLst>
              <a:ext uri="{FF2B5EF4-FFF2-40B4-BE49-F238E27FC236}">
                <a16:creationId xmlns:a16="http://schemas.microsoft.com/office/drawing/2014/main" id="{B681827E-6A1C-2365-4721-0A073CDA1A3D}"/>
              </a:ext>
            </a:extLst>
          </p:cNvPr>
          <p:cNvSpPr txBox="1">
            <a:spLocks/>
          </p:cNvSpPr>
          <p:nvPr/>
        </p:nvSpPr>
        <p:spPr>
          <a:xfrm>
            <a:off x="210312" y="201170"/>
            <a:ext cx="4142232" cy="363606"/>
          </a:xfrm>
          <a:prstGeom prst="rect">
            <a:avLst/>
          </a:prstGeom>
        </p:spPr>
        <p:txBody>
          <a:bodyPr/>
          <a:lstStyle>
            <a:lvl1pPr algn="l" rtl="0" eaLnBrk="1" fontAlgn="base" hangingPunct="1">
              <a:lnSpc>
                <a:spcPct val="90000"/>
              </a:lnSpc>
              <a:spcBef>
                <a:spcPct val="0"/>
              </a:spcBef>
              <a:spcAft>
                <a:spcPct val="0"/>
              </a:spcAft>
              <a:defRPr sz="2800" b="0" i="0">
                <a:solidFill>
                  <a:schemeClr val="tx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a:lstStyle>
          <a:p>
            <a:pPr defTabSz="914400"/>
            <a:r>
              <a:rPr kumimoji="1" lang="en-US" altLang="ko-Kore-KR" sz="3200" kern="0" dirty="0"/>
              <a:t>Problem Statements</a:t>
            </a:r>
            <a:endParaRPr kumimoji="1" lang="ko-Kore-KR" altLang="en-US" sz="3200" kern="0" dirty="0"/>
          </a:p>
        </p:txBody>
      </p:sp>
      <p:sp>
        <p:nvSpPr>
          <p:cNvPr id="10" name="TextBox 9">
            <a:extLst>
              <a:ext uri="{FF2B5EF4-FFF2-40B4-BE49-F238E27FC236}">
                <a16:creationId xmlns:a16="http://schemas.microsoft.com/office/drawing/2014/main" id="{BEE2FAEA-9D5D-0AC8-160A-732C30FF2B92}"/>
              </a:ext>
            </a:extLst>
          </p:cNvPr>
          <p:cNvSpPr txBox="1"/>
          <p:nvPr/>
        </p:nvSpPr>
        <p:spPr>
          <a:xfrm>
            <a:off x="507492" y="3990374"/>
            <a:ext cx="384721" cy="797526"/>
          </a:xfrm>
          <a:prstGeom prst="rect">
            <a:avLst/>
          </a:prstGeom>
          <a:noFill/>
        </p:spPr>
        <p:txBody>
          <a:bodyPr wrap="none" lIns="0" tIns="0" rIns="0" bIns="0" rtlCol="0">
            <a:spAutoFit/>
          </a:bodyPr>
          <a:lstStyle/>
          <a:p>
            <a:pPr algn="l">
              <a:lnSpc>
                <a:spcPct val="110000"/>
              </a:lnSpc>
              <a:spcBef>
                <a:spcPts val="1100"/>
              </a:spcBef>
              <a:buClr>
                <a:srgbClr val="E0E0E0"/>
              </a:buClr>
              <a:buSzPct val="80000"/>
            </a:pPr>
            <a:r>
              <a:rPr kumimoji="1" lang="en-US" altLang="ko-Kore-KR" sz="5000" dirty="0">
                <a:latin typeface="IBM Plex Sans" charset="0"/>
                <a:ea typeface="IBM Plex Sans" charset="0"/>
                <a:cs typeface="IBM Plex Sans" charset="0"/>
              </a:rPr>
              <a:t>3</a:t>
            </a:r>
            <a:endParaRPr kumimoji="1" lang="ko-Kore-KR" altLang="en-US" sz="5000" dirty="0" err="1">
              <a:latin typeface="IBM Plex Sans" charset="0"/>
              <a:ea typeface="IBM Plex Sans" charset="0"/>
              <a:cs typeface="IBM Plex Sans" charset="0"/>
            </a:endParaRPr>
          </a:p>
        </p:txBody>
      </p:sp>
    </p:spTree>
    <p:extLst>
      <p:ext uri="{BB962C8B-B14F-4D97-AF65-F5344CB8AC3E}">
        <p14:creationId xmlns:p14="http://schemas.microsoft.com/office/powerpoint/2010/main" val="34784479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9DEB6C-4229-E163-F4B8-98B6035ACF47}"/>
              </a:ext>
            </a:extLst>
          </p:cNvPr>
          <p:cNvSpPr>
            <a:spLocks noGrp="1"/>
          </p:cNvSpPr>
          <p:nvPr>
            <p:ph type="title"/>
          </p:nvPr>
        </p:nvSpPr>
        <p:spPr/>
        <p:txBody>
          <a:bodyPr/>
          <a:lstStyle/>
          <a:p>
            <a:r>
              <a:rPr kumimoji="1" lang="en-US" altLang="ko-Kore-KR" dirty="0"/>
              <a:t>Zero-Noise Extrapolation</a:t>
            </a:r>
            <a:endParaRPr kumimoji="1" lang="ko-Kore-KR" altLang="en-US" dirty="0"/>
          </a:p>
        </p:txBody>
      </p:sp>
      <p:pic>
        <p:nvPicPr>
          <p:cNvPr id="4" name="그림 3">
            <a:extLst>
              <a:ext uri="{FF2B5EF4-FFF2-40B4-BE49-F238E27FC236}">
                <a16:creationId xmlns:a16="http://schemas.microsoft.com/office/drawing/2014/main" id="{1CD730E3-8FD1-1031-F7FD-CF4D567323F4}"/>
              </a:ext>
            </a:extLst>
          </p:cNvPr>
          <p:cNvPicPr>
            <a:picLocks noChangeAspect="1"/>
          </p:cNvPicPr>
          <p:nvPr/>
        </p:nvPicPr>
        <p:blipFill>
          <a:blip r:embed="rId2"/>
          <a:stretch>
            <a:fillRect/>
          </a:stretch>
        </p:blipFill>
        <p:spPr>
          <a:xfrm>
            <a:off x="694733" y="1446327"/>
            <a:ext cx="3930323" cy="2339875"/>
          </a:xfrm>
          <a:prstGeom prst="rect">
            <a:avLst/>
          </a:prstGeom>
        </p:spPr>
      </p:pic>
      <p:sp>
        <p:nvSpPr>
          <p:cNvPr id="5" name="TextBox 4">
            <a:extLst>
              <a:ext uri="{FF2B5EF4-FFF2-40B4-BE49-F238E27FC236}">
                <a16:creationId xmlns:a16="http://schemas.microsoft.com/office/drawing/2014/main" id="{426E8BC6-F255-4AD3-7A4F-C12F1AA8B7A0}"/>
              </a:ext>
            </a:extLst>
          </p:cNvPr>
          <p:cNvSpPr txBox="1"/>
          <p:nvPr/>
        </p:nvSpPr>
        <p:spPr>
          <a:xfrm>
            <a:off x="382027" y="3921191"/>
            <a:ext cx="4555734" cy="111634"/>
          </a:xfrm>
          <a:prstGeom prst="rect">
            <a:avLst/>
          </a:prstGeom>
          <a:noFill/>
        </p:spPr>
        <p:txBody>
          <a:bodyPr wrap="none" lIns="0" tIns="0" rIns="0" bIns="0" rtlCol="0">
            <a:spAutoFit/>
          </a:bodyPr>
          <a:lstStyle/>
          <a:p>
            <a:pPr algn="l">
              <a:lnSpc>
                <a:spcPct val="110000"/>
              </a:lnSpc>
              <a:spcBef>
                <a:spcPts val="1100"/>
              </a:spcBef>
              <a:buClr>
                <a:srgbClr val="E0E0E0"/>
              </a:buClr>
              <a:buSzPct val="80000"/>
            </a:pPr>
            <a:r>
              <a:rPr kumimoji="1" lang="en-US" altLang="ko-Kore-KR" sz="700" dirty="0">
                <a:latin typeface="IBM Plex Sans" charset="0"/>
                <a:ea typeface="IBM Plex Sans" charset="0"/>
                <a:cs typeface="IBM Plex Sans" charset="0"/>
              </a:rPr>
              <a:t>T. </a:t>
            </a:r>
            <a:r>
              <a:rPr kumimoji="1" lang="en-US" altLang="ko-Kore-KR" sz="700" dirty="0" err="1">
                <a:latin typeface="IBM Plex Sans" charset="0"/>
                <a:ea typeface="IBM Plex Sans" charset="0"/>
                <a:cs typeface="IBM Plex Sans" charset="0"/>
              </a:rPr>
              <a:t>Girugica-Tiron</a:t>
            </a:r>
            <a:r>
              <a:rPr kumimoji="1" lang="en-US" altLang="ko-Kore-KR" sz="700" dirty="0">
                <a:latin typeface="IBM Plex Sans" charset="0"/>
                <a:ea typeface="IBM Plex Sans" charset="0"/>
                <a:cs typeface="IBM Plex Sans" charset="0"/>
              </a:rPr>
              <a:t>, et. al, ”Digital Zero noise extrapolation for quantum error mitigation,” Stanford University, 2021.</a:t>
            </a:r>
            <a:endParaRPr kumimoji="1" lang="ko-Kore-KR" altLang="en-US" sz="700" dirty="0" err="1">
              <a:latin typeface="IBM Plex Sans" charset="0"/>
              <a:ea typeface="IBM Plex Sans" charset="0"/>
              <a:cs typeface="IBM Plex Sans" charset="0"/>
            </a:endParaRPr>
          </a:p>
        </p:txBody>
      </p:sp>
      <p:cxnSp>
        <p:nvCxnSpPr>
          <p:cNvPr id="7" name="직선 연결선[R] 6">
            <a:extLst>
              <a:ext uri="{FF2B5EF4-FFF2-40B4-BE49-F238E27FC236}">
                <a16:creationId xmlns:a16="http://schemas.microsoft.com/office/drawing/2014/main" id="{1215DE13-6ACC-D073-96F3-4EE28A1D4478}"/>
              </a:ext>
            </a:extLst>
          </p:cNvPr>
          <p:cNvCxnSpPr/>
          <p:nvPr/>
        </p:nvCxnSpPr>
        <p:spPr bwMode="auto">
          <a:xfrm>
            <a:off x="5876014" y="3786202"/>
            <a:ext cx="2059387" cy="0"/>
          </a:xfrm>
          <a:prstGeom prst="line">
            <a:avLst/>
          </a:prstGeom>
          <a:ln w="285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 name="직선 연결선[R] 7">
            <a:extLst>
              <a:ext uri="{FF2B5EF4-FFF2-40B4-BE49-F238E27FC236}">
                <a16:creationId xmlns:a16="http://schemas.microsoft.com/office/drawing/2014/main" id="{B43A9E5B-52CB-9C2D-45F2-D02AA3ADD863}"/>
              </a:ext>
            </a:extLst>
          </p:cNvPr>
          <p:cNvCxnSpPr/>
          <p:nvPr/>
        </p:nvCxnSpPr>
        <p:spPr bwMode="auto">
          <a:xfrm>
            <a:off x="5876014" y="2578929"/>
            <a:ext cx="2059387" cy="0"/>
          </a:xfrm>
          <a:prstGeom prst="line">
            <a:avLst/>
          </a:prstGeom>
          <a:ln w="285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직선 연결선[R] 8">
            <a:extLst>
              <a:ext uri="{FF2B5EF4-FFF2-40B4-BE49-F238E27FC236}">
                <a16:creationId xmlns:a16="http://schemas.microsoft.com/office/drawing/2014/main" id="{E3688524-7510-68EC-073D-D50DC6D1922B}"/>
              </a:ext>
            </a:extLst>
          </p:cNvPr>
          <p:cNvCxnSpPr/>
          <p:nvPr/>
        </p:nvCxnSpPr>
        <p:spPr bwMode="auto">
          <a:xfrm>
            <a:off x="5876014" y="1854919"/>
            <a:ext cx="2059387" cy="0"/>
          </a:xfrm>
          <a:prstGeom prst="line">
            <a:avLst/>
          </a:prstGeom>
          <a:ln w="285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 name="직선 화살표 연결선 10">
            <a:extLst>
              <a:ext uri="{FF2B5EF4-FFF2-40B4-BE49-F238E27FC236}">
                <a16:creationId xmlns:a16="http://schemas.microsoft.com/office/drawing/2014/main" id="{14C81018-C540-8A79-F5C5-924D477CAB3F}"/>
              </a:ext>
            </a:extLst>
          </p:cNvPr>
          <p:cNvCxnSpPr/>
          <p:nvPr/>
        </p:nvCxnSpPr>
        <p:spPr bwMode="auto">
          <a:xfrm>
            <a:off x="7625301" y="2578929"/>
            <a:ext cx="0" cy="1207273"/>
          </a:xfrm>
          <a:prstGeom prst="straightConnector1">
            <a:avLst/>
          </a:prstGeom>
          <a:ln w="38100">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3" name="직선 화살표 연결선 12">
            <a:extLst>
              <a:ext uri="{FF2B5EF4-FFF2-40B4-BE49-F238E27FC236}">
                <a16:creationId xmlns:a16="http://schemas.microsoft.com/office/drawing/2014/main" id="{4727E281-75F2-C23C-7815-95F953F460DE}"/>
              </a:ext>
            </a:extLst>
          </p:cNvPr>
          <p:cNvCxnSpPr>
            <a:cxnSpLocks/>
          </p:cNvCxnSpPr>
          <p:nvPr/>
        </p:nvCxnSpPr>
        <p:spPr bwMode="auto">
          <a:xfrm flipV="1">
            <a:off x="6209969" y="2183324"/>
            <a:ext cx="0" cy="395605"/>
          </a:xfrm>
          <a:prstGeom prst="straightConnector1">
            <a:avLst/>
          </a:prstGeom>
          <a:ln w="38100">
            <a:solidFill>
              <a:schemeClr val="accent4">
                <a:lumMod val="75000"/>
              </a:schemeClr>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5" name="직선 화살표 연결선 14">
            <a:extLst>
              <a:ext uri="{FF2B5EF4-FFF2-40B4-BE49-F238E27FC236}">
                <a16:creationId xmlns:a16="http://schemas.microsoft.com/office/drawing/2014/main" id="{554FB607-4D7A-4984-940C-9DDAE36FD624}"/>
              </a:ext>
            </a:extLst>
          </p:cNvPr>
          <p:cNvCxnSpPr>
            <a:cxnSpLocks/>
          </p:cNvCxnSpPr>
          <p:nvPr/>
        </p:nvCxnSpPr>
        <p:spPr bwMode="auto">
          <a:xfrm>
            <a:off x="6353092" y="2578929"/>
            <a:ext cx="0" cy="392209"/>
          </a:xfrm>
          <a:prstGeom prst="straightConnector1">
            <a:avLst/>
          </a:prstGeom>
          <a:ln w="38100">
            <a:solidFill>
              <a:schemeClr val="accent4">
                <a:lumMod val="75000"/>
              </a:schemeClr>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A3FD277C-F40F-3D44-0F01-43EECE1838C6}"/>
              </a:ext>
            </a:extLst>
          </p:cNvPr>
          <p:cNvSpPr txBox="1"/>
          <p:nvPr/>
        </p:nvSpPr>
        <p:spPr>
          <a:xfrm>
            <a:off x="6408751" y="2239289"/>
            <a:ext cx="761427" cy="255198"/>
          </a:xfrm>
          <a:prstGeom prst="rect">
            <a:avLst/>
          </a:prstGeom>
          <a:noFill/>
        </p:spPr>
        <p:txBody>
          <a:bodyPr wrap="none" lIns="0" tIns="0" rIns="0" bIns="0" rtlCol="0">
            <a:spAutoFit/>
          </a:bodyPr>
          <a:lstStyle/>
          <a:p>
            <a:pPr algn="l">
              <a:lnSpc>
                <a:spcPct val="110000"/>
              </a:lnSpc>
              <a:spcBef>
                <a:spcPts val="1100"/>
              </a:spcBef>
              <a:buClr>
                <a:srgbClr val="E0E0E0"/>
              </a:buClr>
              <a:buSzPct val="80000"/>
            </a:pPr>
            <a:r>
              <a:rPr kumimoji="1" lang="en-US" altLang="ko-Kore-KR" sz="1600" dirty="0">
                <a:latin typeface="IBM Plex Sans" charset="0"/>
                <a:ea typeface="IBM Plex Sans" charset="0"/>
                <a:cs typeface="IBM Plex Sans" charset="0"/>
              </a:rPr>
              <a:t>Leakage</a:t>
            </a:r>
            <a:endParaRPr kumimoji="1" lang="ko-Kore-KR" altLang="en-US" sz="1600" dirty="0" err="1">
              <a:latin typeface="IBM Plex Sans" charset="0"/>
              <a:ea typeface="IBM Plex Sans" charset="0"/>
              <a:cs typeface="IBM Plex Sans" charset="0"/>
            </a:endParaRPr>
          </a:p>
        </p:txBody>
      </p:sp>
    </p:spTree>
    <p:extLst>
      <p:ext uri="{BB962C8B-B14F-4D97-AF65-F5344CB8AC3E}">
        <p14:creationId xmlns:p14="http://schemas.microsoft.com/office/powerpoint/2010/main" val="5389453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9DEB6C-4229-E163-F4B8-98B6035ACF47}"/>
              </a:ext>
            </a:extLst>
          </p:cNvPr>
          <p:cNvSpPr>
            <a:spLocks noGrp="1"/>
          </p:cNvSpPr>
          <p:nvPr>
            <p:ph type="title"/>
          </p:nvPr>
        </p:nvSpPr>
        <p:spPr/>
        <p:txBody>
          <a:bodyPr/>
          <a:lstStyle/>
          <a:p>
            <a:r>
              <a:rPr kumimoji="1" lang="en-US" altLang="ko-Kore-KR" dirty="0"/>
              <a:t>Pulse Calibration: DRAG</a:t>
            </a:r>
            <a:endParaRPr kumimoji="1" lang="ko-Kore-KR" altLang="en-US" dirty="0"/>
          </a:p>
        </p:txBody>
      </p:sp>
      <p:cxnSp>
        <p:nvCxnSpPr>
          <p:cNvPr id="7" name="직선 연결선[R] 6">
            <a:extLst>
              <a:ext uri="{FF2B5EF4-FFF2-40B4-BE49-F238E27FC236}">
                <a16:creationId xmlns:a16="http://schemas.microsoft.com/office/drawing/2014/main" id="{1215DE13-6ACC-D073-96F3-4EE28A1D4478}"/>
              </a:ext>
            </a:extLst>
          </p:cNvPr>
          <p:cNvCxnSpPr/>
          <p:nvPr/>
        </p:nvCxnSpPr>
        <p:spPr bwMode="auto">
          <a:xfrm>
            <a:off x="210312" y="3799853"/>
            <a:ext cx="2059387" cy="0"/>
          </a:xfrm>
          <a:prstGeom prst="line">
            <a:avLst/>
          </a:prstGeom>
          <a:ln w="285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 name="직선 연결선[R] 7">
            <a:extLst>
              <a:ext uri="{FF2B5EF4-FFF2-40B4-BE49-F238E27FC236}">
                <a16:creationId xmlns:a16="http://schemas.microsoft.com/office/drawing/2014/main" id="{B43A9E5B-52CB-9C2D-45F2-D02AA3ADD863}"/>
              </a:ext>
            </a:extLst>
          </p:cNvPr>
          <p:cNvCxnSpPr/>
          <p:nvPr/>
        </p:nvCxnSpPr>
        <p:spPr bwMode="auto">
          <a:xfrm>
            <a:off x="210312" y="2592580"/>
            <a:ext cx="2059387" cy="0"/>
          </a:xfrm>
          <a:prstGeom prst="line">
            <a:avLst/>
          </a:prstGeom>
          <a:ln w="285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직선 연결선[R] 8">
            <a:extLst>
              <a:ext uri="{FF2B5EF4-FFF2-40B4-BE49-F238E27FC236}">
                <a16:creationId xmlns:a16="http://schemas.microsoft.com/office/drawing/2014/main" id="{E3688524-7510-68EC-073D-D50DC6D1922B}"/>
              </a:ext>
            </a:extLst>
          </p:cNvPr>
          <p:cNvCxnSpPr/>
          <p:nvPr/>
        </p:nvCxnSpPr>
        <p:spPr bwMode="auto">
          <a:xfrm>
            <a:off x="210312" y="1868570"/>
            <a:ext cx="2059387" cy="0"/>
          </a:xfrm>
          <a:prstGeom prst="line">
            <a:avLst/>
          </a:prstGeom>
          <a:ln w="285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 name="직선 화살표 연결선 10">
            <a:extLst>
              <a:ext uri="{FF2B5EF4-FFF2-40B4-BE49-F238E27FC236}">
                <a16:creationId xmlns:a16="http://schemas.microsoft.com/office/drawing/2014/main" id="{14C81018-C540-8A79-F5C5-924D477CAB3F}"/>
              </a:ext>
            </a:extLst>
          </p:cNvPr>
          <p:cNvCxnSpPr/>
          <p:nvPr/>
        </p:nvCxnSpPr>
        <p:spPr bwMode="auto">
          <a:xfrm>
            <a:off x="1959599" y="2592580"/>
            <a:ext cx="0" cy="1207273"/>
          </a:xfrm>
          <a:prstGeom prst="straightConnector1">
            <a:avLst/>
          </a:prstGeom>
          <a:ln w="38100">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3" name="직선 화살표 연결선 12">
            <a:extLst>
              <a:ext uri="{FF2B5EF4-FFF2-40B4-BE49-F238E27FC236}">
                <a16:creationId xmlns:a16="http://schemas.microsoft.com/office/drawing/2014/main" id="{4727E281-75F2-C23C-7815-95F953F460DE}"/>
              </a:ext>
            </a:extLst>
          </p:cNvPr>
          <p:cNvCxnSpPr>
            <a:cxnSpLocks/>
          </p:cNvCxnSpPr>
          <p:nvPr/>
        </p:nvCxnSpPr>
        <p:spPr bwMode="auto">
          <a:xfrm flipV="1">
            <a:off x="544267" y="2196975"/>
            <a:ext cx="0" cy="395605"/>
          </a:xfrm>
          <a:prstGeom prst="straightConnector1">
            <a:avLst/>
          </a:prstGeom>
          <a:ln w="38100">
            <a:solidFill>
              <a:schemeClr val="accent4">
                <a:lumMod val="75000"/>
              </a:schemeClr>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5" name="직선 화살표 연결선 14">
            <a:extLst>
              <a:ext uri="{FF2B5EF4-FFF2-40B4-BE49-F238E27FC236}">
                <a16:creationId xmlns:a16="http://schemas.microsoft.com/office/drawing/2014/main" id="{554FB607-4D7A-4984-940C-9DDAE36FD624}"/>
              </a:ext>
            </a:extLst>
          </p:cNvPr>
          <p:cNvCxnSpPr>
            <a:cxnSpLocks/>
          </p:cNvCxnSpPr>
          <p:nvPr/>
        </p:nvCxnSpPr>
        <p:spPr bwMode="auto">
          <a:xfrm>
            <a:off x="687390" y="2592580"/>
            <a:ext cx="0" cy="392209"/>
          </a:xfrm>
          <a:prstGeom prst="straightConnector1">
            <a:avLst/>
          </a:prstGeom>
          <a:ln w="38100">
            <a:solidFill>
              <a:schemeClr val="accent4">
                <a:lumMod val="75000"/>
              </a:schemeClr>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A3FD277C-F40F-3D44-0F01-43EECE1838C6}"/>
              </a:ext>
            </a:extLst>
          </p:cNvPr>
          <p:cNvSpPr txBox="1"/>
          <p:nvPr/>
        </p:nvSpPr>
        <p:spPr>
          <a:xfrm>
            <a:off x="743049" y="2252940"/>
            <a:ext cx="761427" cy="255198"/>
          </a:xfrm>
          <a:prstGeom prst="rect">
            <a:avLst/>
          </a:prstGeom>
          <a:noFill/>
        </p:spPr>
        <p:txBody>
          <a:bodyPr wrap="none" lIns="0" tIns="0" rIns="0" bIns="0" rtlCol="0">
            <a:spAutoFit/>
          </a:bodyPr>
          <a:lstStyle/>
          <a:p>
            <a:pPr algn="l">
              <a:lnSpc>
                <a:spcPct val="110000"/>
              </a:lnSpc>
              <a:spcBef>
                <a:spcPts val="1100"/>
              </a:spcBef>
              <a:buClr>
                <a:srgbClr val="E0E0E0"/>
              </a:buClr>
              <a:buSzPct val="80000"/>
            </a:pPr>
            <a:r>
              <a:rPr kumimoji="1" lang="en-US" altLang="ko-Kore-KR" sz="1600" dirty="0">
                <a:latin typeface="IBM Plex Sans" charset="0"/>
                <a:ea typeface="IBM Plex Sans" charset="0"/>
                <a:cs typeface="IBM Plex Sans" charset="0"/>
              </a:rPr>
              <a:t>Leakage</a:t>
            </a:r>
            <a:endParaRPr kumimoji="1" lang="ko-Kore-KR" altLang="en-US" sz="1600" dirty="0" err="1">
              <a:latin typeface="IBM Plex Sans" charset="0"/>
              <a:ea typeface="IBM Plex Sans" charset="0"/>
              <a:cs typeface="IBM Plex Sans" charset="0"/>
            </a:endParaRP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A7B7457-684D-B636-2BDC-7E7C2B3742EF}"/>
                  </a:ext>
                </a:extLst>
              </p:cNvPr>
              <p:cNvSpPr txBox="1"/>
              <p:nvPr/>
            </p:nvSpPr>
            <p:spPr>
              <a:xfrm>
                <a:off x="2482050" y="2087772"/>
                <a:ext cx="6451638" cy="614079"/>
              </a:xfrm>
              <a:prstGeom prst="rect">
                <a:avLst/>
              </a:prstGeom>
              <a:noFill/>
            </p:spPr>
            <p:txBody>
              <a:bodyPr wrap="none" lIns="0" tIns="0" rIns="0" bIns="0" rtlCol="0">
                <a:spAutoFit/>
              </a:bodyPr>
              <a:lstStyle/>
              <a:p>
                <a:pPr>
                  <a:lnSpc>
                    <a:spcPct val="110000"/>
                  </a:lnSpc>
                  <a:spcBef>
                    <a:spcPts val="1100"/>
                  </a:spcBef>
                  <a:buClr>
                    <a:srgbClr val="E0E0E0"/>
                  </a:buClr>
                  <a:buSzPct val="80000"/>
                </a:pPr>
                <a14:m>
                  <m:oMathPara xmlns:m="http://schemas.openxmlformats.org/officeDocument/2006/math">
                    <m:oMathParaPr>
                      <m:jc m:val="centerGroup"/>
                    </m:oMathParaPr>
                    <m:oMath xmlns:m="http://schemas.openxmlformats.org/officeDocument/2006/math">
                      <m:r>
                        <a:rPr kumimoji="1" lang="en-US" altLang="ko-Kore-KR" sz="1600" b="0" i="1" smtClean="0">
                          <a:latin typeface="Cambria Math" panose="02040503050406030204" pitchFamily="18" charset="0"/>
                          <a:ea typeface="IBM Plex Sans" charset="0"/>
                          <a:cs typeface="IBM Plex Sans" charset="0"/>
                        </a:rPr>
                        <m:t>𝐷𝑅𝐴𝐺</m:t>
                      </m:r>
                      <m:d>
                        <m:dPr>
                          <m:ctrlPr>
                            <a:rPr kumimoji="1" lang="en-US" altLang="ko-Kore-KR" sz="1600" b="0" i="1" smtClean="0">
                              <a:latin typeface="Cambria Math" panose="02040503050406030204" pitchFamily="18" charset="0"/>
                              <a:ea typeface="IBM Plex Sans" charset="0"/>
                              <a:cs typeface="IBM Plex Sans" charset="0"/>
                            </a:rPr>
                          </m:ctrlPr>
                        </m:dPr>
                        <m:e>
                          <m:r>
                            <a:rPr kumimoji="1" lang="en-US" altLang="ko-Kore-KR" sz="1600" b="0" i="1" smtClean="0">
                              <a:latin typeface="Cambria Math" panose="02040503050406030204" pitchFamily="18" charset="0"/>
                              <a:ea typeface="IBM Plex Sans" charset="0"/>
                              <a:cs typeface="IBM Plex Sans" charset="0"/>
                            </a:rPr>
                            <m:t>𝑥</m:t>
                          </m:r>
                          <m:r>
                            <a:rPr kumimoji="1" lang="en-US" altLang="ko-Kore-KR" sz="1600" b="0" i="1" smtClean="0">
                              <a:latin typeface="Cambria Math" panose="02040503050406030204" pitchFamily="18" charset="0"/>
                              <a:ea typeface="IBM Plex Sans" charset="0"/>
                              <a:cs typeface="IBM Plex Sans" charset="0"/>
                            </a:rPr>
                            <m:t>, </m:t>
                          </m:r>
                          <m:sSub>
                            <m:sSubPr>
                              <m:ctrlPr>
                                <a:rPr kumimoji="1" lang="en-US" altLang="ko-Kore-KR" sz="1600" b="0" i="1" smtClean="0">
                                  <a:latin typeface="Cambria Math" panose="02040503050406030204" pitchFamily="18" charset="0"/>
                                  <a:ea typeface="IBM Plex Sans" charset="0"/>
                                  <a:cs typeface="IBM Plex Sans" charset="0"/>
                                </a:rPr>
                              </m:ctrlPr>
                            </m:sSubPr>
                            <m:e>
                              <m:r>
                                <a:rPr kumimoji="1" lang="en-US" altLang="ko-Kore-KR" sz="1600" b="0" i="1" smtClean="0">
                                  <a:latin typeface="Cambria Math" panose="02040503050406030204" pitchFamily="18" charset="0"/>
                                  <a:ea typeface="IBM Plex Sans" charset="0"/>
                                  <a:cs typeface="IBM Plex Sans" charset="0"/>
                                </a:rPr>
                                <m:t>𝑥</m:t>
                              </m:r>
                            </m:e>
                            <m:sub>
                              <m:r>
                                <a:rPr kumimoji="1" lang="en-US" altLang="ko-Kore-KR" sz="1600" b="0" i="1" smtClean="0">
                                  <a:latin typeface="Cambria Math" panose="02040503050406030204" pitchFamily="18" charset="0"/>
                                  <a:ea typeface="IBM Plex Sans" charset="0"/>
                                  <a:cs typeface="IBM Plex Sans" charset="0"/>
                                </a:rPr>
                                <m:t>0</m:t>
                              </m:r>
                            </m:sub>
                          </m:sSub>
                          <m:r>
                            <a:rPr kumimoji="1" lang="en-US" altLang="ko-Kore-KR" sz="1600" b="0" i="1" smtClean="0">
                              <a:latin typeface="Cambria Math" panose="02040503050406030204" pitchFamily="18" charset="0"/>
                              <a:ea typeface="IBM Plex Sans" charset="0"/>
                              <a:cs typeface="IBM Plex Sans" charset="0"/>
                            </a:rPr>
                            <m:t>,</m:t>
                          </m:r>
                          <m:r>
                            <a:rPr kumimoji="1" lang="en-US" altLang="ko-Kore-KR" sz="1600" b="0" i="1" smtClean="0">
                              <a:latin typeface="Cambria Math" panose="02040503050406030204" pitchFamily="18" charset="0"/>
                              <a:ea typeface="IBM Plex Sans" charset="0"/>
                              <a:cs typeface="IBM Plex Sans" charset="0"/>
                            </a:rPr>
                            <m:t>𝐴</m:t>
                          </m:r>
                          <m:r>
                            <a:rPr kumimoji="1" lang="en-US" altLang="ko-Kore-KR" sz="1600" b="0" i="1" smtClean="0">
                              <a:latin typeface="Cambria Math" panose="02040503050406030204" pitchFamily="18" charset="0"/>
                              <a:ea typeface="IBM Plex Sans" charset="0"/>
                              <a:cs typeface="IBM Plex Sans" charset="0"/>
                            </a:rPr>
                            <m:t>, </m:t>
                          </m:r>
                          <m:r>
                            <a:rPr kumimoji="1" lang="en-US" altLang="ko-Kore-KR" sz="1600" b="0" i="1" smtClean="0">
                              <a:latin typeface="Cambria Math" panose="02040503050406030204" pitchFamily="18" charset="0"/>
                              <a:ea typeface="IBM Plex Sans" charset="0"/>
                              <a:cs typeface="IBM Plex Sans" charset="0"/>
                            </a:rPr>
                            <m:t>𝜎</m:t>
                          </m:r>
                          <m:r>
                            <a:rPr kumimoji="1" lang="en-US" altLang="ko-Kore-KR" sz="1600" b="0" i="1" smtClean="0">
                              <a:latin typeface="Cambria Math" panose="02040503050406030204" pitchFamily="18" charset="0"/>
                              <a:ea typeface="IBM Plex Sans" charset="0"/>
                              <a:cs typeface="IBM Plex Sans" charset="0"/>
                            </a:rPr>
                            <m:t>, </m:t>
                          </m:r>
                          <m:r>
                            <a:rPr kumimoji="1" lang="en-US" altLang="ko-Kore-KR" sz="1600" b="0" i="1" smtClean="0">
                              <a:latin typeface="Cambria Math" panose="02040503050406030204" pitchFamily="18" charset="0"/>
                              <a:ea typeface="IBM Plex Sans" charset="0"/>
                              <a:cs typeface="IBM Plex Sans" charset="0"/>
                            </a:rPr>
                            <m:t>𝛽</m:t>
                          </m:r>
                        </m:e>
                      </m:d>
                      <m:r>
                        <a:rPr kumimoji="1" lang="en-US" altLang="ko-Kore-KR" sz="1600" b="0" i="1" smtClean="0">
                          <a:latin typeface="Cambria Math" panose="02040503050406030204" pitchFamily="18" charset="0"/>
                          <a:ea typeface="IBM Plex Sans" charset="0"/>
                          <a:cs typeface="IBM Plex Sans" charset="0"/>
                        </a:rPr>
                        <m:t>=</m:t>
                      </m:r>
                      <m:r>
                        <a:rPr kumimoji="1" lang="en-US" altLang="ko-Kore-KR" sz="1600" b="0" i="1" smtClean="0">
                          <a:latin typeface="Cambria Math" panose="02040503050406030204" pitchFamily="18" charset="0"/>
                          <a:ea typeface="IBM Plex Sans" charset="0"/>
                          <a:cs typeface="IBM Plex Sans" charset="0"/>
                        </a:rPr>
                        <m:t>𝐴</m:t>
                      </m:r>
                      <m:func>
                        <m:funcPr>
                          <m:ctrlPr>
                            <a:rPr kumimoji="1" lang="en-US" altLang="ko-Kore-KR" sz="1600" b="0" i="1" smtClean="0">
                              <a:latin typeface="Cambria Math" panose="02040503050406030204" pitchFamily="18" charset="0"/>
                              <a:ea typeface="IBM Plex Sans" charset="0"/>
                              <a:cs typeface="IBM Plex Sans" charset="0"/>
                            </a:rPr>
                          </m:ctrlPr>
                        </m:funcPr>
                        <m:fName>
                          <m:r>
                            <m:rPr>
                              <m:sty m:val="p"/>
                            </m:rPr>
                            <a:rPr kumimoji="1" lang="en-US" altLang="ko-Kore-KR" sz="1600" b="0" i="0" smtClean="0">
                              <a:latin typeface="Cambria Math" panose="02040503050406030204" pitchFamily="18" charset="0"/>
                              <a:ea typeface="IBM Plex Sans" charset="0"/>
                              <a:cs typeface="IBM Plex Sans" charset="0"/>
                            </a:rPr>
                            <m:t>exp</m:t>
                          </m:r>
                        </m:fName>
                        <m:e>
                          <m:d>
                            <m:dPr>
                              <m:ctrlPr>
                                <a:rPr kumimoji="1" lang="en-US" altLang="ko-Kore-KR" sz="1600" b="0" i="1" smtClean="0">
                                  <a:latin typeface="Cambria Math" panose="02040503050406030204" pitchFamily="18" charset="0"/>
                                  <a:ea typeface="IBM Plex Sans" charset="0"/>
                                  <a:cs typeface="IBM Plex Sans" charset="0"/>
                                </a:rPr>
                              </m:ctrlPr>
                            </m:dPr>
                            <m:e>
                              <m:r>
                                <a:rPr kumimoji="1" lang="en-US" altLang="ko-Kore-KR" sz="1600" b="0" i="1" smtClean="0">
                                  <a:latin typeface="Cambria Math" panose="02040503050406030204" pitchFamily="18" charset="0"/>
                                  <a:ea typeface="IBM Plex Sans" charset="0"/>
                                  <a:cs typeface="IBM Plex Sans" charset="0"/>
                                </a:rPr>
                                <m:t>−</m:t>
                              </m:r>
                              <m:f>
                                <m:fPr>
                                  <m:ctrlPr>
                                    <a:rPr kumimoji="1" lang="en-US" altLang="ko-Kore-KR" sz="1600" b="0" i="1" smtClean="0">
                                      <a:latin typeface="Cambria Math" panose="02040503050406030204" pitchFamily="18" charset="0"/>
                                      <a:ea typeface="IBM Plex Sans" charset="0"/>
                                      <a:cs typeface="IBM Plex Sans" charset="0"/>
                                    </a:rPr>
                                  </m:ctrlPr>
                                </m:fPr>
                                <m:num>
                                  <m:sSup>
                                    <m:sSupPr>
                                      <m:ctrlPr>
                                        <a:rPr kumimoji="1" lang="en-US" altLang="ko-Kore-KR" sz="1600" b="0" i="1" smtClean="0">
                                          <a:latin typeface="Cambria Math" panose="02040503050406030204" pitchFamily="18" charset="0"/>
                                          <a:ea typeface="IBM Plex Sans" charset="0"/>
                                          <a:cs typeface="IBM Plex Sans" charset="0"/>
                                        </a:rPr>
                                      </m:ctrlPr>
                                    </m:sSupPr>
                                    <m:e>
                                      <m:d>
                                        <m:dPr>
                                          <m:ctrlPr>
                                            <a:rPr kumimoji="1" lang="en-US" altLang="ko-Kore-KR" sz="1600" b="0" i="1" smtClean="0">
                                              <a:latin typeface="Cambria Math" panose="02040503050406030204" pitchFamily="18" charset="0"/>
                                              <a:ea typeface="IBM Plex Sans" charset="0"/>
                                              <a:cs typeface="IBM Plex Sans" charset="0"/>
                                            </a:rPr>
                                          </m:ctrlPr>
                                        </m:dPr>
                                        <m:e>
                                          <m:r>
                                            <a:rPr kumimoji="1" lang="en-US" altLang="ko-Kore-KR" sz="1600" b="0" i="1" smtClean="0">
                                              <a:latin typeface="Cambria Math" panose="02040503050406030204" pitchFamily="18" charset="0"/>
                                              <a:ea typeface="IBM Plex Sans" charset="0"/>
                                              <a:cs typeface="IBM Plex Sans" charset="0"/>
                                            </a:rPr>
                                            <m:t>𝑥</m:t>
                                          </m:r>
                                          <m:r>
                                            <a:rPr kumimoji="1" lang="en-US" altLang="ko-Kore-KR" sz="1600" b="0" i="1" smtClean="0">
                                              <a:latin typeface="Cambria Math" panose="02040503050406030204" pitchFamily="18" charset="0"/>
                                              <a:ea typeface="IBM Plex Sans" charset="0"/>
                                              <a:cs typeface="IBM Plex Sans" charset="0"/>
                                            </a:rPr>
                                            <m:t>−</m:t>
                                          </m:r>
                                          <m:sSub>
                                            <m:sSubPr>
                                              <m:ctrlPr>
                                                <a:rPr kumimoji="1" lang="en-US" altLang="ko-Kore-KR" sz="1600" b="0" i="1" smtClean="0">
                                                  <a:latin typeface="Cambria Math" panose="02040503050406030204" pitchFamily="18" charset="0"/>
                                                  <a:ea typeface="IBM Plex Sans" charset="0"/>
                                                  <a:cs typeface="IBM Plex Sans" charset="0"/>
                                                </a:rPr>
                                              </m:ctrlPr>
                                            </m:sSubPr>
                                            <m:e>
                                              <m:r>
                                                <a:rPr kumimoji="1" lang="en-US" altLang="ko-Kore-KR" sz="1600" b="0" i="1" smtClean="0">
                                                  <a:latin typeface="Cambria Math" panose="02040503050406030204" pitchFamily="18" charset="0"/>
                                                  <a:ea typeface="IBM Plex Sans" charset="0"/>
                                                  <a:cs typeface="IBM Plex Sans" charset="0"/>
                                                </a:rPr>
                                                <m:t>𝑥</m:t>
                                              </m:r>
                                            </m:e>
                                            <m:sub>
                                              <m:r>
                                                <a:rPr kumimoji="1" lang="en-US" altLang="ko-Kore-KR" sz="1600" b="0" i="1" smtClean="0">
                                                  <a:latin typeface="Cambria Math" panose="02040503050406030204" pitchFamily="18" charset="0"/>
                                                  <a:ea typeface="IBM Plex Sans" charset="0"/>
                                                  <a:cs typeface="IBM Plex Sans" charset="0"/>
                                                </a:rPr>
                                                <m:t>0</m:t>
                                              </m:r>
                                            </m:sub>
                                          </m:sSub>
                                        </m:e>
                                      </m:d>
                                    </m:e>
                                    <m:sup>
                                      <m:r>
                                        <a:rPr kumimoji="1" lang="en-US" altLang="ko-Kore-KR" sz="1600" b="0" i="1" smtClean="0">
                                          <a:latin typeface="Cambria Math" panose="02040503050406030204" pitchFamily="18" charset="0"/>
                                          <a:ea typeface="IBM Plex Sans" charset="0"/>
                                          <a:cs typeface="IBM Plex Sans" charset="0"/>
                                        </a:rPr>
                                        <m:t>2</m:t>
                                      </m:r>
                                    </m:sup>
                                  </m:sSup>
                                </m:num>
                                <m:den>
                                  <m:r>
                                    <a:rPr kumimoji="1" lang="en-US" altLang="ko-Kore-KR" sz="1600" b="0" i="1" smtClean="0">
                                      <a:latin typeface="Cambria Math" panose="02040503050406030204" pitchFamily="18" charset="0"/>
                                      <a:ea typeface="IBM Plex Sans" charset="0"/>
                                      <a:cs typeface="IBM Plex Sans" charset="0"/>
                                    </a:rPr>
                                    <m:t>2</m:t>
                                  </m:r>
                                  <m:sSup>
                                    <m:sSupPr>
                                      <m:ctrlPr>
                                        <a:rPr kumimoji="1" lang="en-US" altLang="ko-Kore-KR" sz="1600" b="0" i="1" smtClean="0">
                                          <a:latin typeface="Cambria Math" panose="02040503050406030204" pitchFamily="18" charset="0"/>
                                          <a:ea typeface="IBM Plex Sans" charset="0"/>
                                          <a:cs typeface="IBM Plex Sans" charset="0"/>
                                        </a:rPr>
                                      </m:ctrlPr>
                                    </m:sSupPr>
                                    <m:e>
                                      <m:r>
                                        <a:rPr kumimoji="1" lang="en-US" altLang="ko-Kore-KR" sz="1600" b="0" i="1" smtClean="0">
                                          <a:latin typeface="Cambria Math" panose="02040503050406030204" pitchFamily="18" charset="0"/>
                                          <a:ea typeface="IBM Plex Sans" charset="0"/>
                                          <a:cs typeface="IBM Plex Sans" charset="0"/>
                                        </a:rPr>
                                        <m:t>𝜎</m:t>
                                      </m:r>
                                    </m:e>
                                    <m:sup>
                                      <m:r>
                                        <a:rPr kumimoji="1" lang="en-US" altLang="ko-Kore-KR" sz="1600" b="0" i="1" smtClean="0">
                                          <a:latin typeface="Cambria Math" panose="02040503050406030204" pitchFamily="18" charset="0"/>
                                          <a:ea typeface="IBM Plex Sans" charset="0"/>
                                          <a:cs typeface="IBM Plex Sans" charset="0"/>
                                        </a:rPr>
                                        <m:t>2</m:t>
                                      </m:r>
                                    </m:sup>
                                  </m:sSup>
                                </m:den>
                              </m:f>
                            </m:e>
                          </m:d>
                        </m:e>
                      </m:func>
                      <m:r>
                        <a:rPr kumimoji="1" lang="en-US" altLang="ko-Kore-KR" sz="1600" b="0" i="1" smtClean="0">
                          <a:latin typeface="Cambria Math" panose="02040503050406030204" pitchFamily="18" charset="0"/>
                          <a:ea typeface="IBM Plex Sans" charset="0"/>
                          <a:cs typeface="IBM Plex Sans" charset="0"/>
                        </a:rPr>
                        <m:t>+</m:t>
                      </m:r>
                      <m:r>
                        <a:rPr kumimoji="1" lang="en-US" altLang="ko-Kore-KR" sz="1600" b="0" i="1" smtClean="0">
                          <a:latin typeface="Cambria Math" panose="02040503050406030204" pitchFamily="18" charset="0"/>
                          <a:ea typeface="IBM Plex Sans" charset="0"/>
                          <a:cs typeface="IBM Plex Sans" charset="0"/>
                        </a:rPr>
                        <m:t>𝑖</m:t>
                      </m:r>
                      <m:r>
                        <a:rPr kumimoji="1" lang="en-US" altLang="ko-Kore-KR" sz="1600" b="0" i="1" smtClean="0">
                          <a:latin typeface="Cambria Math" panose="02040503050406030204" pitchFamily="18" charset="0"/>
                          <a:ea typeface="IBM Plex Sans" charset="0"/>
                          <a:cs typeface="IBM Plex Sans" charset="0"/>
                        </a:rPr>
                        <m:t>𝛽</m:t>
                      </m:r>
                      <m:f>
                        <m:fPr>
                          <m:ctrlPr>
                            <a:rPr kumimoji="1" lang="en-US" altLang="ko-Kore-KR" sz="1600" b="0" i="1" smtClean="0">
                              <a:latin typeface="Cambria Math" panose="02040503050406030204" pitchFamily="18" charset="0"/>
                              <a:ea typeface="IBM Plex Sans" charset="0"/>
                              <a:cs typeface="IBM Plex Sans" charset="0"/>
                            </a:rPr>
                          </m:ctrlPr>
                        </m:fPr>
                        <m:num>
                          <m:r>
                            <a:rPr kumimoji="1" lang="en-US" altLang="ko-Kore-KR" sz="1600" b="0" i="1" smtClean="0">
                              <a:latin typeface="Cambria Math" panose="02040503050406030204" pitchFamily="18" charset="0"/>
                              <a:ea typeface="IBM Plex Sans" charset="0"/>
                              <a:cs typeface="IBM Plex Sans" charset="0"/>
                            </a:rPr>
                            <m:t>𝑑</m:t>
                          </m:r>
                        </m:num>
                        <m:den>
                          <m:r>
                            <a:rPr kumimoji="1" lang="en-US" altLang="ko-Kore-KR" sz="1600" b="0" i="1" smtClean="0">
                              <a:latin typeface="Cambria Math" panose="02040503050406030204" pitchFamily="18" charset="0"/>
                              <a:ea typeface="IBM Plex Sans" charset="0"/>
                              <a:cs typeface="IBM Plex Sans" charset="0"/>
                            </a:rPr>
                            <m:t>𝑑𝑥</m:t>
                          </m:r>
                        </m:den>
                      </m:f>
                      <m:r>
                        <a:rPr kumimoji="1" lang="en-US" altLang="ko-Kore-KR" sz="1600" i="1">
                          <a:latin typeface="Cambria Math" panose="02040503050406030204" pitchFamily="18" charset="0"/>
                          <a:ea typeface="IBM Plex Sans" charset="0"/>
                          <a:cs typeface="IBM Plex Sans" charset="0"/>
                        </a:rPr>
                        <m:t>[</m:t>
                      </m:r>
                      <m:r>
                        <a:rPr kumimoji="1" lang="en-US" altLang="ko-Kore-KR" sz="1600" i="1">
                          <a:latin typeface="Cambria Math" panose="02040503050406030204" pitchFamily="18" charset="0"/>
                          <a:ea typeface="IBM Plex Sans" charset="0"/>
                          <a:cs typeface="IBM Plex Sans" charset="0"/>
                        </a:rPr>
                        <m:t>𝐴</m:t>
                      </m:r>
                      <m:func>
                        <m:funcPr>
                          <m:ctrlPr>
                            <a:rPr kumimoji="1" lang="en-US" altLang="ko-Kore-KR" sz="1600" i="1">
                              <a:latin typeface="Cambria Math" panose="02040503050406030204" pitchFamily="18" charset="0"/>
                              <a:ea typeface="IBM Plex Sans" charset="0"/>
                              <a:cs typeface="IBM Plex Sans" charset="0"/>
                            </a:rPr>
                          </m:ctrlPr>
                        </m:funcPr>
                        <m:fName>
                          <m:r>
                            <m:rPr>
                              <m:sty m:val="p"/>
                            </m:rPr>
                            <a:rPr kumimoji="1" lang="en-US" altLang="ko-Kore-KR" sz="1600">
                              <a:latin typeface="Cambria Math" panose="02040503050406030204" pitchFamily="18" charset="0"/>
                              <a:ea typeface="IBM Plex Sans" charset="0"/>
                              <a:cs typeface="IBM Plex Sans" charset="0"/>
                            </a:rPr>
                            <m:t>exp</m:t>
                          </m:r>
                        </m:fName>
                        <m:e>
                          <m:d>
                            <m:dPr>
                              <m:ctrlPr>
                                <a:rPr kumimoji="1" lang="en-US" altLang="ko-Kore-KR" sz="1600" i="1">
                                  <a:latin typeface="Cambria Math" panose="02040503050406030204" pitchFamily="18" charset="0"/>
                                  <a:ea typeface="IBM Plex Sans" charset="0"/>
                                  <a:cs typeface="IBM Plex Sans" charset="0"/>
                                </a:rPr>
                              </m:ctrlPr>
                            </m:dPr>
                            <m:e>
                              <m:r>
                                <a:rPr kumimoji="1" lang="en-US" altLang="ko-Kore-KR" sz="1600" i="1">
                                  <a:latin typeface="Cambria Math" panose="02040503050406030204" pitchFamily="18" charset="0"/>
                                  <a:ea typeface="IBM Plex Sans" charset="0"/>
                                  <a:cs typeface="IBM Plex Sans" charset="0"/>
                                </a:rPr>
                                <m:t>−</m:t>
                              </m:r>
                              <m:f>
                                <m:fPr>
                                  <m:ctrlPr>
                                    <a:rPr kumimoji="1" lang="en-US" altLang="ko-Kore-KR" sz="1600" i="1">
                                      <a:latin typeface="Cambria Math" panose="02040503050406030204" pitchFamily="18" charset="0"/>
                                      <a:ea typeface="IBM Plex Sans" charset="0"/>
                                      <a:cs typeface="IBM Plex Sans" charset="0"/>
                                    </a:rPr>
                                  </m:ctrlPr>
                                </m:fPr>
                                <m:num>
                                  <m:sSup>
                                    <m:sSupPr>
                                      <m:ctrlPr>
                                        <a:rPr kumimoji="1" lang="en-US" altLang="ko-Kore-KR" sz="1600" i="1">
                                          <a:latin typeface="Cambria Math" panose="02040503050406030204" pitchFamily="18" charset="0"/>
                                          <a:ea typeface="IBM Plex Sans" charset="0"/>
                                          <a:cs typeface="IBM Plex Sans" charset="0"/>
                                        </a:rPr>
                                      </m:ctrlPr>
                                    </m:sSupPr>
                                    <m:e>
                                      <m:d>
                                        <m:dPr>
                                          <m:ctrlPr>
                                            <a:rPr kumimoji="1" lang="en-US" altLang="ko-Kore-KR" sz="1600" i="1">
                                              <a:latin typeface="Cambria Math" panose="02040503050406030204" pitchFamily="18" charset="0"/>
                                              <a:ea typeface="IBM Plex Sans" charset="0"/>
                                              <a:cs typeface="IBM Plex Sans" charset="0"/>
                                            </a:rPr>
                                          </m:ctrlPr>
                                        </m:dPr>
                                        <m:e>
                                          <m:r>
                                            <a:rPr kumimoji="1" lang="en-US" altLang="ko-Kore-KR" sz="1600" i="1">
                                              <a:latin typeface="Cambria Math" panose="02040503050406030204" pitchFamily="18" charset="0"/>
                                              <a:ea typeface="IBM Plex Sans" charset="0"/>
                                              <a:cs typeface="IBM Plex Sans" charset="0"/>
                                            </a:rPr>
                                            <m:t>𝑥</m:t>
                                          </m:r>
                                          <m:r>
                                            <a:rPr kumimoji="1" lang="en-US" altLang="ko-Kore-KR" sz="1600" i="1">
                                              <a:latin typeface="Cambria Math" panose="02040503050406030204" pitchFamily="18" charset="0"/>
                                              <a:ea typeface="IBM Plex Sans" charset="0"/>
                                              <a:cs typeface="IBM Plex Sans" charset="0"/>
                                            </a:rPr>
                                            <m:t>−</m:t>
                                          </m:r>
                                          <m:sSub>
                                            <m:sSubPr>
                                              <m:ctrlPr>
                                                <a:rPr kumimoji="1" lang="en-US" altLang="ko-Kore-KR" sz="1600" i="1">
                                                  <a:latin typeface="Cambria Math" panose="02040503050406030204" pitchFamily="18" charset="0"/>
                                                  <a:ea typeface="IBM Plex Sans" charset="0"/>
                                                  <a:cs typeface="IBM Plex Sans" charset="0"/>
                                                </a:rPr>
                                              </m:ctrlPr>
                                            </m:sSubPr>
                                            <m:e>
                                              <m:r>
                                                <a:rPr kumimoji="1" lang="en-US" altLang="ko-Kore-KR" sz="1600" i="1">
                                                  <a:latin typeface="Cambria Math" panose="02040503050406030204" pitchFamily="18" charset="0"/>
                                                  <a:ea typeface="IBM Plex Sans" charset="0"/>
                                                  <a:cs typeface="IBM Plex Sans" charset="0"/>
                                                </a:rPr>
                                                <m:t>𝑥</m:t>
                                              </m:r>
                                            </m:e>
                                            <m:sub>
                                              <m:r>
                                                <a:rPr kumimoji="1" lang="en-US" altLang="ko-Kore-KR" sz="1600" i="1">
                                                  <a:latin typeface="Cambria Math" panose="02040503050406030204" pitchFamily="18" charset="0"/>
                                                  <a:ea typeface="IBM Plex Sans" charset="0"/>
                                                  <a:cs typeface="IBM Plex Sans" charset="0"/>
                                                </a:rPr>
                                                <m:t>0</m:t>
                                              </m:r>
                                            </m:sub>
                                          </m:sSub>
                                        </m:e>
                                      </m:d>
                                    </m:e>
                                    <m:sup>
                                      <m:r>
                                        <a:rPr kumimoji="1" lang="en-US" altLang="ko-Kore-KR" sz="1600" i="1">
                                          <a:latin typeface="Cambria Math" panose="02040503050406030204" pitchFamily="18" charset="0"/>
                                          <a:ea typeface="IBM Plex Sans" charset="0"/>
                                          <a:cs typeface="IBM Plex Sans" charset="0"/>
                                        </a:rPr>
                                        <m:t>2</m:t>
                                      </m:r>
                                    </m:sup>
                                  </m:sSup>
                                </m:num>
                                <m:den>
                                  <m:r>
                                    <a:rPr kumimoji="1" lang="en-US" altLang="ko-Kore-KR" sz="1600" i="1">
                                      <a:latin typeface="Cambria Math" panose="02040503050406030204" pitchFamily="18" charset="0"/>
                                      <a:ea typeface="IBM Plex Sans" charset="0"/>
                                      <a:cs typeface="IBM Plex Sans" charset="0"/>
                                    </a:rPr>
                                    <m:t>2</m:t>
                                  </m:r>
                                  <m:sSup>
                                    <m:sSupPr>
                                      <m:ctrlPr>
                                        <a:rPr kumimoji="1" lang="en-US" altLang="ko-Kore-KR" sz="1600" i="1">
                                          <a:latin typeface="Cambria Math" panose="02040503050406030204" pitchFamily="18" charset="0"/>
                                          <a:ea typeface="IBM Plex Sans" charset="0"/>
                                          <a:cs typeface="IBM Plex Sans" charset="0"/>
                                        </a:rPr>
                                      </m:ctrlPr>
                                    </m:sSupPr>
                                    <m:e>
                                      <m:r>
                                        <a:rPr kumimoji="1" lang="en-US" altLang="ko-Kore-KR" sz="1600" i="1">
                                          <a:latin typeface="Cambria Math" panose="02040503050406030204" pitchFamily="18" charset="0"/>
                                          <a:ea typeface="IBM Plex Sans" charset="0"/>
                                          <a:cs typeface="IBM Plex Sans" charset="0"/>
                                        </a:rPr>
                                        <m:t>𝜎</m:t>
                                      </m:r>
                                    </m:e>
                                    <m:sup>
                                      <m:r>
                                        <a:rPr kumimoji="1" lang="en-US" altLang="ko-Kore-KR" sz="1600" i="1">
                                          <a:latin typeface="Cambria Math" panose="02040503050406030204" pitchFamily="18" charset="0"/>
                                          <a:ea typeface="IBM Plex Sans" charset="0"/>
                                          <a:cs typeface="IBM Plex Sans" charset="0"/>
                                        </a:rPr>
                                        <m:t>2</m:t>
                                      </m:r>
                                    </m:sup>
                                  </m:sSup>
                                </m:den>
                              </m:f>
                            </m:e>
                          </m:d>
                        </m:e>
                      </m:func>
                      <m:r>
                        <a:rPr kumimoji="1" lang="en-US" altLang="ko-Kore-KR" sz="1600" b="0" i="1" smtClean="0">
                          <a:latin typeface="Cambria Math" panose="02040503050406030204" pitchFamily="18" charset="0"/>
                          <a:ea typeface="IBM Plex Sans" charset="0"/>
                          <a:cs typeface="IBM Plex Sans" charset="0"/>
                        </a:rPr>
                        <m:t>]</m:t>
                      </m:r>
                    </m:oMath>
                  </m:oMathPara>
                </a14:m>
                <a:endParaRPr kumimoji="1" lang="ko-Kore-KR" altLang="en-US" sz="1600" dirty="0" err="1">
                  <a:latin typeface="IBM Plex Sans" charset="0"/>
                  <a:ea typeface="IBM Plex Sans" charset="0"/>
                  <a:cs typeface="IBM Plex Sans" charset="0"/>
                </a:endParaRPr>
              </a:p>
            </p:txBody>
          </p:sp>
        </mc:Choice>
        <mc:Fallback>
          <p:sp>
            <p:nvSpPr>
              <p:cNvPr id="6" name="TextBox 5">
                <a:extLst>
                  <a:ext uri="{FF2B5EF4-FFF2-40B4-BE49-F238E27FC236}">
                    <a16:creationId xmlns:a16="http://schemas.microsoft.com/office/drawing/2014/main" id="{4A7B7457-684D-B636-2BDC-7E7C2B3742EF}"/>
                  </a:ext>
                </a:extLst>
              </p:cNvPr>
              <p:cNvSpPr txBox="1">
                <a:spLocks noRot="1" noChangeAspect="1" noMove="1" noResize="1" noEditPoints="1" noAdjustHandles="1" noChangeArrowheads="1" noChangeShapeType="1" noTextEdit="1"/>
              </p:cNvSpPr>
              <p:nvPr/>
            </p:nvSpPr>
            <p:spPr>
              <a:xfrm>
                <a:off x="2482050" y="2087772"/>
                <a:ext cx="6451638" cy="614079"/>
              </a:xfrm>
              <a:prstGeom prst="rect">
                <a:avLst/>
              </a:prstGeom>
              <a:blipFill>
                <a:blip r:embed="rId2"/>
                <a:stretch>
                  <a:fillRect l="-393" r="-786"/>
                </a:stretch>
              </a:blipFill>
            </p:spPr>
            <p:txBody>
              <a:bodyPr/>
              <a:lstStyle/>
              <a:p>
                <a:r>
                  <a:rPr lang="ko-Kore-KR" altLang="en-US">
                    <a:noFill/>
                  </a:rPr>
                  <a:t> </a:t>
                </a:r>
              </a:p>
            </p:txBody>
          </p:sp>
        </mc:Fallback>
      </mc:AlternateContent>
      <p:sp>
        <p:nvSpPr>
          <p:cNvPr id="10" name="TextBox 9">
            <a:extLst>
              <a:ext uri="{FF2B5EF4-FFF2-40B4-BE49-F238E27FC236}">
                <a16:creationId xmlns:a16="http://schemas.microsoft.com/office/drawing/2014/main" id="{8ED7AF81-4BC6-7A94-56BD-F67DE1F8E279}"/>
              </a:ext>
            </a:extLst>
          </p:cNvPr>
          <p:cNvSpPr txBox="1"/>
          <p:nvPr/>
        </p:nvSpPr>
        <p:spPr>
          <a:xfrm>
            <a:off x="3740182" y="3052651"/>
            <a:ext cx="3935373" cy="287130"/>
          </a:xfrm>
          <a:prstGeom prst="rect">
            <a:avLst/>
          </a:prstGeom>
          <a:noFill/>
        </p:spPr>
        <p:txBody>
          <a:bodyPr wrap="none" lIns="0" tIns="0" rIns="0" bIns="0" rtlCol="0">
            <a:spAutoFit/>
          </a:bodyPr>
          <a:lstStyle/>
          <a:p>
            <a:pPr algn="l">
              <a:lnSpc>
                <a:spcPct val="110000"/>
              </a:lnSpc>
              <a:spcBef>
                <a:spcPts val="1100"/>
              </a:spcBef>
              <a:buClr>
                <a:srgbClr val="E0E0E0"/>
              </a:buClr>
              <a:buSzPct val="80000"/>
            </a:pPr>
            <a:r>
              <a:rPr kumimoji="1" lang="en-US" altLang="ko-Kore-KR" sz="1800" dirty="0">
                <a:solidFill>
                  <a:schemeClr val="tx1">
                    <a:lumMod val="90000"/>
                  </a:schemeClr>
                </a:solidFill>
                <a:latin typeface="IBM Plex Sans" charset="0"/>
                <a:ea typeface="IBM Plex Sans" charset="0"/>
                <a:cs typeface="IBM Plex Sans" charset="0"/>
              </a:rPr>
              <a:t>Limits Leakage to higher energy levels</a:t>
            </a:r>
            <a:endParaRPr kumimoji="1" lang="ko-Kore-KR" altLang="en-US" sz="1800" dirty="0" err="1">
              <a:solidFill>
                <a:schemeClr val="tx1">
                  <a:lumMod val="90000"/>
                </a:schemeClr>
              </a:solidFill>
              <a:latin typeface="IBM Plex Sans" charset="0"/>
              <a:ea typeface="IBM Plex Sans" charset="0"/>
              <a:cs typeface="IBM Plex Sans" charset="0"/>
            </a:endParaRPr>
          </a:p>
        </p:txBody>
      </p:sp>
    </p:spTree>
    <p:extLst>
      <p:ext uri="{BB962C8B-B14F-4D97-AF65-F5344CB8AC3E}">
        <p14:creationId xmlns:p14="http://schemas.microsoft.com/office/powerpoint/2010/main" val="22354588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9DEB6C-4229-E163-F4B8-98B6035ACF47}"/>
              </a:ext>
            </a:extLst>
          </p:cNvPr>
          <p:cNvSpPr>
            <a:spLocks noGrp="1"/>
          </p:cNvSpPr>
          <p:nvPr>
            <p:ph type="title"/>
          </p:nvPr>
        </p:nvSpPr>
        <p:spPr>
          <a:xfrm>
            <a:off x="210312" y="201168"/>
            <a:ext cx="4958036" cy="1729232"/>
          </a:xfrm>
        </p:spPr>
        <p:txBody>
          <a:bodyPr/>
          <a:lstStyle/>
          <a:p>
            <a:r>
              <a:rPr kumimoji="1" lang="en-US" altLang="ko-Kore-KR" dirty="0"/>
              <a:t>Pulse Calibration: Rotary Term</a:t>
            </a:r>
            <a:endParaRPr kumimoji="1" lang="ko-Kore-KR" altLang="en-US" dirty="0"/>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2614763-8BFC-FE81-F590-8BE64B036E9D}"/>
                  </a:ext>
                </a:extLst>
              </p:cNvPr>
              <p:cNvSpPr txBox="1"/>
              <p:nvPr/>
            </p:nvSpPr>
            <p:spPr>
              <a:xfrm>
                <a:off x="519480" y="1344406"/>
                <a:ext cx="8105039" cy="585994"/>
              </a:xfrm>
              <a:prstGeom prst="rect">
                <a:avLst/>
              </a:prstGeom>
              <a:noFill/>
            </p:spPr>
            <p:txBody>
              <a:bodyPr wrap="none" lIns="0" tIns="0" rIns="0" bIns="0" rtlCol="0">
                <a:spAutoFit/>
              </a:bodyPr>
              <a:lstStyle/>
              <a:p>
                <a:pPr>
                  <a:lnSpc>
                    <a:spcPct val="110000"/>
                  </a:lnSpc>
                  <a:spcBef>
                    <a:spcPts val="1100"/>
                  </a:spcBef>
                  <a:buClr>
                    <a:srgbClr val="E0E0E0"/>
                  </a:buClr>
                  <a:buSzPct val="80000"/>
                </a:pPr>
                <a14:m>
                  <m:oMathPara xmlns:m="http://schemas.openxmlformats.org/officeDocument/2006/math">
                    <m:oMathParaPr>
                      <m:jc m:val="centerGroup"/>
                    </m:oMathParaPr>
                    <m:oMath xmlns:m="http://schemas.openxmlformats.org/officeDocument/2006/math">
                      <m:r>
                        <a:rPr kumimoji="1" lang="en-US" altLang="ko-Kore-KR" sz="1800" b="0" i="1" smtClean="0">
                          <a:latin typeface="Cambria Math" panose="02040503050406030204" pitchFamily="18" charset="0"/>
                          <a:ea typeface="IBM Plex Sans" charset="0"/>
                          <a:cs typeface="IBM Plex Sans" charset="0"/>
                        </a:rPr>
                        <m:t>𝐻</m:t>
                      </m:r>
                      <m:r>
                        <a:rPr kumimoji="1" lang="en-US" altLang="ko-Kore-KR" sz="1800" b="0" i="1" smtClean="0">
                          <a:latin typeface="Cambria Math" panose="02040503050406030204" pitchFamily="18" charset="0"/>
                          <a:ea typeface="IBM Plex Sans" charset="0"/>
                          <a:cs typeface="IBM Plex Sans" charset="0"/>
                        </a:rPr>
                        <m:t>=∑{</m:t>
                      </m:r>
                      <m:sSub>
                        <m:sSubPr>
                          <m:ctrlPr>
                            <a:rPr kumimoji="1" lang="en-US" altLang="ko-Kore-KR" sz="1800" b="0" i="1" smtClean="0">
                              <a:latin typeface="Cambria Math" panose="02040503050406030204" pitchFamily="18" charset="0"/>
                              <a:ea typeface="IBM Plex Sans" charset="0"/>
                              <a:cs typeface="IBM Plex Sans" charset="0"/>
                            </a:rPr>
                          </m:ctrlPr>
                        </m:sSubPr>
                        <m:e>
                          <m:r>
                            <a:rPr kumimoji="1" lang="en-US" altLang="ko-Kore-KR" sz="1800" b="0" i="1" smtClean="0">
                              <a:latin typeface="Cambria Math" panose="02040503050406030204" pitchFamily="18" charset="0"/>
                              <a:ea typeface="IBM Plex Sans" charset="0"/>
                              <a:cs typeface="IBM Plex Sans" charset="0"/>
                            </a:rPr>
                            <m:t>𝜔</m:t>
                          </m:r>
                        </m:e>
                        <m:sub>
                          <m:r>
                            <a:rPr kumimoji="1" lang="en-US" altLang="ko-Kore-KR" sz="1800" b="0" i="1" smtClean="0">
                              <a:latin typeface="Cambria Math" panose="02040503050406030204" pitchFamily="18" charset="0"/>
                              <a:ea typeface="IBM Plex Sans" charset="0"/>
                              <a:cs typeface="IBM Plex Sans" charset="0"/>
                            </a:rPr>
                            <m:t>𝑗</m:t>
                          </m:r>
                        </m:sub>
                      </m:sSub>
                      <m:sSubSup>
                        <m:sSubSupPr>
                          <m:ctrlPr>
                            <a:rPr kumimoji="1" lang="en-US" altLang="ko-Kore-KR" sz="1800" b="0" i="1" smtClean="0">
                              <a:latin typeface="Cambria Math" panose="02040503050406030204" pitchFamily="18" charset="0"/>
                              <a:ea typeface="IBM Plex Sans" charset="0"/>
                              <a:cs typeface="IBM Plex Sans" charset="0"/>
                            </a:rPr>
                          </m:ctrlPr>
                        </m:sSubSupPr>
                        <m:e>
                          <m:r>
                            <a:rPr kumimoji="1" lang="en-US" altLang="ko-Kore-KR" sz="1800" b="0" i="1" smtClean="0">
                              <a:latin typeface="Cambria Math" panose="02040503050406030204" pitchFamily="18" charset="0"/>
                              <a:ea typeface="IBM Plex Sans" charset="0"/>
                              <a:cs typeface="IBM Plex Sans" charset="0"/>
                            </a:rPr>
                            <m:t>𝑏</m:t>
                          </m:r>
                        </m:e>
                        <m:sub>
                          <m:r>
                            <a:rPr kumimoji="1" lang="en-US" altLang="ko-Kore-KR" sz="1800" b="0" i="1" smtClean="0">
                              <a:latin typeface="Cambria Math" panose="02040503050406030204" pitchFamily="18" charset="0"/>
                              <a:ea typeface="IBM Plex Sans" charset="0"/>
                              <a:cs typeface="IBM Plex Sans" charset="0"/>
                            </a:rPr>
                            <m:t>𝑗</m:t>
                          </m:r>
                        </m:sub>
                        <m:sup>
                          <m:r>
                            <a:rPr kumimoji="1" lang="en-US" altLang="ko-Kore-KR" sz="1800" i="1">
                              <a:latin typeface="Cambria Math" panose="02040503050406030204" pitchFamily="18" charset="0"/>
                              <a:ea typeface="IBM Plex Sans" charset="0"/>
                              <a:cs typeface="IBM Plex Sans" charset="0"/>
                            </a:rPr>
                            <m:t>†</m:t>
                          </m:r>
                        </m:sup>
                      </m:sSubSup>
                      <m:sSub>
                        <m:sSubPr>
                          <m:ctrlPr>
                            <a:rPr kumimoji="1" lang="en-US" altLang="ko-Kore-KR" sz="1800" b="0" i="1" smtClean="0">
                              <a:latin typeface="Cambria Math" panose="02040503050406030204" pitchFamily="18" charset="0"/>
                              <a:ea typeface="IBM Plex Sans" charset="0"/>
                              <a:cs typeface="IBM Plex Sans" charset="0"/>
                            </a:rPr>
                          </m:ctrlPr>
                        </m:sSubPr>
                        <m:e>
                          <m:r>
                            <a:rPr kumimoji="1" lang="en-US" altLang="ko-Kore-KR" sz="1800" b="0" i="1" smtClean="0">
                              <a:latin typeface="Cambria Math" panose="02040503050406030204" pitchFamily="18" charset="0"/>
                              <a:ea typeface="IBM Plex Sans" charset="0"/>
                              <a:cs typeface="IBM Plex Sans" charset="0"/>
                            </a:rPr>
                            <m:t>𝑏</m:t>
                          </m:r>
                        </m:e>
                        <m:sub>
                          <m:r>
                            <a:rPr kumimoji="1" lang="en-US" altLang="ko-Kore-KR" sz="1800" b="0" i="1" smtClean="0">
                              <a:latin typeface="Cambria Math" panose="02040503050406030204" pitchFamily="18" charset="0"/>
                              <a:ea typeface="IBM Plex Sans" charset="0"/>
                              <a:cs typeface="IBM Plex Sans" charset="0"/>
                            </a:rPr>
                            <m:t>𝑗</m:t>
                          </m:r>
                        </m:sub>
                      </m:sSub>
                      <m:r>
                        <a:rPr kumimoji="1" lang="en-US" altLang="ko-Kore-KR" sz="1800" b="0" i="1" smtClean="0">
                          <a:latin typeface="Cambria Math" panose="02040503050406030204" pitchFamily="18" charset="0"/>
                          <a:ea typeface="IBM Plex Sans" charset="0"/>
                          <a:cs typeface="IBM Plex Sans" charset="0"/>
                        </a:rPr>
                        <m:t>+</m:t>
                      </m:r>
                      <m:f>
                        <m:fPr>
                          <m:ctrlPr>
                            <a:rPr kumimoji="1" lang="en-US" altLang="ko-Kore-KR" sz="1800" b="0" i="1" smtClean="0">
                              <a:latin typeface="Cambria Math" panose="02040503050406030204" pitchFamily="18" charset="0"/>
                              <a:ea typeface="IBM Plex Sans" charset="0"/>
                              <a:cs typeface="IBM Plex Sans" charset="0"/>
                            </a:rPr>
                          </m:ctrlPr>
                        </m:fPr>
                        <m:num>
                          <m:sSub>
                            <m:sSubPr>
                              <m:ctrlPr>
                                <a:rPr kumimoji="1" lang="en-US" altLang="ko-Kore-KR" sz="1800" b="0" i="1" smtClean="0">
                                  <a:latin typeface="Cambria Math" panose="02040503050406030204" pitchFamily="18" charset="0"/>
                                  <a:ea typeface="IBM Plex Sans" charset="0"/>
                                  <a:cs typeface="IBM Plex Sans" charset="0"/>
                                </a:rPr>
                              </m:ctrlPr>
                            </m:sSubPr>
                            <m:e>
                              <m:r>
                                <a:rPr kumimoji="1" lang="en-US" altLang="ko-Kore-KR" sz="1800" b="0" i="1" smtClean="0">
                                  <a:latin typeface="Cambria Math" panose="02040503050406030204" pitchFamily="18" charset="0"/>
                                  <a:ea typeface="IBM Plex Sans" charset="0"/>
                                  <a:cs typeface="IBM Plex Sans" charset="0"/>
                                </a:rPr>
                                <m:t>𝛿</m:t>
                              </m:r>
                            </m:e>
                            <m:sub>
                              <m:r>
                                <a:rPr kumimoji="1" lang="en-US" altLang="ko-Kore-KR" sz="1800" b="0" i="1" smtClean="0">
                                  <a:latin typeface="Cambria Math" panose="02040503050406030204" pitchFamily="18" charset="0"/>
                                  <a:ea typeface="IBM Plex Sans" charset="0"/>
                                  <a:cs typeface="IBM Plex Sans" charset="0"/>
                                </a:rPr>
                                <m:t>𝑗</m:t>
                              </m:r>
                            </m:sub>
                          </m:sSub>
                        </m:num>
                        <m:den>
                          <m:r>
                            <a:rPr kumimoji="1" lang="en-US" altLang="ko-Kore-KR" sz="1800" b="0" i="1" smtClean="0">
                              <a:latin typeface="Cambria Math" panose="02040503050406030204" pitchFamily="18" charset="0"/>
                              <a:ea typeface="IBM Plex Sans" charset="0"/>
                              <a:cs typeface="IBM Plex Sans" charset="0"/>
                            </a:rPr>
                            <m:t>2</m:t>
                          </m:r>
                        </m:den>
                      </m:f>
                      <m:sSubSup>
                        <m:sSubSupPr>
                          <m:ctrlPr>
                            <a:rPr kumimoji="1" lang="en-US" altLang="ko-Kore-KR" sz="1800" i="1">
                              <a:latin typeface="Cambria Math" panose="02040503050406030204" pitchFamily="18" charset="0"/>
                              <a:ea typeface="IBM Plex Sans" charset="0"/>
                              <a:cs typeface="IBM Plex Sans" charset="0"/>
                            </a:rPr>
                          </m:ctrlPr>
                        </m:sSubSupPr>
                        <m:e>
                          <m:r>
                            <a:rPr kumimoji="1" lang="en-US" altLang="ko-Kore-KR" sz="1800" i="1">
                              <a:latin typeface="Cambria Math" panose="02040503050406030204" pitchFamily="18" charset="0"/>
                              <a:ea typeface="IBM Plex Sans" charset="0"/>
                              <a:cs typeface="IBM Plex Sans" charset="0"/>
                            </a:rPr>
                            <m:t>𝑏</m:t>
                          </m:r>
                        </m:e>
                        <m:sub>
                          <m:r>
                            <a:rPr kumimoji="1" lang="en-US" altLang="ko-Kore-KR" sz="1800" i="1">
                              <a:latin typeface="Cambria Math" panose="02040503050406030204" pitchFamily="18" charset="0"/>
                              <a:ea typeface="IBM Plex Sans" charset="0"/>
                              <a:cs typeface="IBM Plex Sans" charset="0"/>
                            </a:rPr>
                            <m:t>𝑗</m:t>
                          </m:r>
                        </m:sub>
                        <m:sup>
                          <m:r>
                            <a:rPr kumimoji="1" lang="en-US" altLang="ko-Kore-KR" sz="1800" i="1">
                              <a:latin typeface="Cambria Math" panose="02040503050406030204" pitchFamily="18" charset="0"/>
                              <a:ea typeface="IBM Plex Sans" charset="0"/>
                              <a:cs typeface="IBM Plex Sans" charset="0"/>
                            </a:rPr>
                            <m:t>†</m:t>
                          </m:r>
                        </m:sup>
                      </m:sSubSup>
                      <m:sSub>
                        <m:sSubPr>
                          <m:ctrlPr>
                            <a:rPr kumimoji="1" lang="en-US" altLang="ko-Kore-KR" sz="1800" i="1">
                              <a:latin typeface="Cambria Math" panose="02040503050406030204" pitchFamily="18" charset="0"/>
                              <a:ea typeface="IBM Plex Sans" charset="0"/>
                              <a:cs typeface="IBM Plex Sans" charset="0"/>
                            </a:rPr>
                          </m:ctrlPr>
                        </m:sSubPr>
                        <m:e>
                          <m:r>
                            <a:rPr kumimoji="1" lang="en-US" altLang="ko-Kore-KR" sz="1800" i="1">
                              <a:latin typeface="Cambria Math" panose="02040503050406030204" pitchFamily="18" charset="0"/>
                              <a:ea typeface="IBM Plex Sans" charset="0"/>
                              <a:cs typeface="IBM Plex Sans" charset="0"/>
                            </a:rPr>
                            <m:t>𝑏</m:t>
                          </m:r>
                        </m:e>
                        <m:sub>
                          <m:r>
                            <a:rPr kumimoji="1" lang="en-US" altLang="ko-Kore-KR" sz="1800" i="1">
                              <a:latin typeface="Cambria Math" panose="02040503050406030204" pitchFamily="18" charset="0"/>
                              <a:ea typeface="IBM Plex Sans" charset="0"/>
                              <a:cs typeface="IBM Plex Sans" charset="0"/>
                            </a:rPr>
                            <m:t>𝑗</m:t>
                          </m:r>
                        </m:sub>
                      </m:sSub>
                      <m:d>
                        <m:dPr>
                          <m:ctrlPr>
                            <a:rPr kumimoji="1" lang="en-US" altLang="ko-Kore-KR" sz="1800" b="0" i="1" smtClean="0">
                              <a:latin typeface="Cambria Math" panose="02040503050406030204" pitchFamily="18" charset="0"/>
                              <a:ea typeface="IBM Plex Sans" charset="0"/>
                              <a:cs typeface="IBM Plex Sans" charset="0"/>
                            </a:rPr>
                          </m:ctrlPr>
                        </m:dPr>
                        <m:e>
                          <m:sSubSup>
                            <m:sSubSupPr>
                              <m:ctrlPr>
                                <a:rPr kumimoji="1" lang="en-US" altLang="ko-Kore-KR" sz="1800" i="1">
                                  <a:latin typeface="Cambria Math" panose="02040503050406030204" pitchFamily="18" charset="0"/>
                                  <a:ea typeface="IBM Plex Sans" charset="0"/>
                                  <a:cs typeface="IBM Plex Sans" charset="0"/>
                                </a:rPr>
                              </m:ctrlPr>
                            </m:sSubSupPr>
                            <m:e>
                              <m:r>
                                <a:rPr kumimoji="1" lang="en-US" altLang="ko-Kore-KR" sz="1800" i="1">
                                  <a:latin typeface="Cambria Math" panose="02040503050406030204" pitchFamily="18" charset="0"/>
                                  <a:ea typeface="IBM Plex Sans" charset="0"/>
                                  <a:cs typeface="IBM Plex Sans" charset="0"/>
                                </a:rPr>
                                <m:t>𝑏</m:t>
                              </m:r>
                            </m:e>
                            <m:sub>
                              <m:r>
                                <a:rPr kumimoji="1" lang="en-US" altLang="ko-Kore-KR" sz="1800" i="1">
                                  <a:latin typeface="Cambria Math" panose="02040503050406030204" pitchFamily="18" charset="0"/>
                                  <a:ea typeface="IBM Plex Sans" charset="0"/>
                                  <a:cs typeface="IBM Plex Sans" charset="0"/>
                                </a:rPr>
                                <m:t>𝑗</m:t>
                              </m:r>
                            </m:sub>
                            <m:sup>
                              <m:r>
                                <a:rPr kumimoji="1" lang="en-US" altLang="ko-Kore-KR" sz="1800" i="1">
                                  <a:latin typeface="Cambria Math" panose="02040503050406030204" pitchFamily="18" charset="0"/>
                                  <a:ea typeface="IBM Plex Sans" charset="0"/>
                                  <a:cs typeface="IBM Plex Sans" charset="0"/>
                                </a:rPr>
                                <m:t>†</m:t>
                              </m:r>
                            </m:sup>
                          </m:sSubSup>
                          <m:sSub>
                            <m:sSubPr>
                              <m:ctrlPr>
                                <a:rPr kumimoji="1" lang="en-US" altLang="ko-Kore-KR" sz="1800" i="1">
                                  <a:latin typeface="Cambria Math" panose="02040503050406030204" pitchFamily="18" charset="0"/>
                                  <a:ea typeface="IBM Plex Sans" charset="0"/>
                                  <a:cs typeface="IBM Plex Sans" charset="0"/>
                                </a:rPr>
                              </m:ctrlPr>
                            </m:sSubPr>
                            <m:e>
                              <m:r>
                                <a:rPr kumimoji="1" lang="en-US" altLang="ko-Kore-KR" sz="1800" i="1">
                                  <a:latin typeface="Cambria Math" panose="02040503050406030204" pitchFamily="18" charset="0"/>
                                  <a:ea typeface="IBM Plex Sans" charset="0"/>
                                  <a:cs typeface="IBM Plex Sans" charset="0"/>
                                </a:rPr>
                                <m:t>𝑏</m:t>
                              </m:r>
                            </m:e>
                            <m:sub>
                              <m:r>
                                <a:rPr kumimoji="1" lang="en-US" altLang="ko-Kore-KR" sz="1800" i="1">
                                  <a:latin typeface="Cambria Math" panose="02040503050406030204" pitchFamily="18" charset="0"/>
                                  <a:ea typeface="IBM Plex Sans" charset="0"/>
                                  <a:cs typeface="IBM Plex Sans" charset="0"/>
                                </a:rPr>
                                <m:t>𝑗</m:t>
                              </m:r>
                            </m:sub>
                          </m:sSub>
                          <m:r>
                            <a:rPr kumimoji="1" lang="en-US" altLang="ko-Kore-KR" sz="1800" b="0" i="1" smtClean="0">
                              <a:latin typeface="Cambria Math" panose="02040503050406030204" pitchFamily="18" charset="0"/>
                              <a:ea typeface="IBM Plex Sans" charset="0"/>
                              <a:cs typeface="IBM Plex Sans" charset="0"/>
                            </a:rPr>
                            <m:t>−</m:t>
                          </m:r>
                          <m:r>
                            <a:rPr kumimoji="1" lang="en-US" altLang="ko-Kore-KR" sz="1800" b="0" i="1" smtClean="0">
                              <a:latin typeface="Cambria Math" panose="02040503050406030204" pitchFamily="18" charset="0"/>
                              <a:ea typeface="IBM Plex Sans" charset="0"/>
                              <a:cs typeface="IBM Plex Sans" charset="0"/>
                            </a:rPr>
                            <m:t>𝐼</m:t>
                          </m:r>
                        </m:e>
                      </m:d>
                      <m:r>
                        <a:rPr kumimoji="1" lang="en-US" altLang="ko-Kore-KR" sz="1800" b="0" i="1" smtClean="0">
                          <a:latin typeface="Cambria Math" panose="02040503050406030204" pitchFamily="18" charset="0"/>
                          <a:ea typeface="IBM Plex Sans" charset="0"/>
                          <a:cs typeface="IBM Plex Sans" charset="0"/>
                        </a:rPr>
                        <m:t>}+</m:t>
                      </m:r>
                      <m:r>
                        <a:rPr kumimoji="1" lang="en-US" altLang="ko-Kore-KR" sz="1800" b="0" i="1" smtClean="0">
                          <a:latin typeface="Cambria Math" panose="02040503050406030204" pitchFamily="18" charset="0"/>
                          <a:ea typeface="IBM Plex Sans" charset="0"/>
                          <a:cs typeface="IBM Plex Sans" charset="0"/>
                        </a:rPr>
                        <m:t>𝐽</m:t>
                      </m:r>
                      <m:r>
                        <a:rPr kumimoji="1" lang="en-US" altLang="ko-Kore-KR" sz="1800" b="0" i="1" smtClean="0">
                          <a:latin typeface="Cambria Math" panose="02040503050406030204" pitchFamily="18" charset="0"/>
                          <a:ea typeface="IBM Plex Sans" charset="0"/>
                          <a:cs typeface="IBM Plex Sans" charset="0"/>
                        </a:rPr>
                        <m:t> </m:t>
                      </m:r>
                      <m:d>
                        <m:dPr>
                          <m:ctrlPr>
                            <a:rPr kumimoji="1" lang="en-US" altLang="ko-Kore-KR" sz="1800" b="0" i="1" smtClean="0">
                              <a:latin typeface="Cambria Math" panose="02040503050406030204" pitchFamily="18" charset="0"/>
                              <a:ea typeface="IBM Plex Sans" charset="0"/>
                              <a:cs typeface="IBM Plex Sans" charset="0"/>
                            </a:rPr>
                          </m:ctrlPr>
                        </m:dPr>
                        <m:e>
                          <m:sSubSup>
                            <m:sSubSupPr>
                              <m:ctrlPr>
                                <a:rPr kumimoji="1" lang="en-US" altLang="ko-Kore-KR" sz="1800" i="1">
                                  <a:latin typeface="Cambria Math" panose="02040503050406030204" pitchFamily="18" charset="0"/>
                                  <a:ea typeface="IBM Plex Sans" charset="0"/>
                                  <a:cs typeface="IBM Plex Sans" charset="0"/>
                                </a:rPr>
                              </m:ctrlPr>
                            </m:sSubSupPr>
                            <m:e>
                              <m:r>
                                <a:rPr kumimoji="1" lang="en-US" altLang="ko-Kore-KR" sz="1800" i="1">
                                  <a:latin typeface="Cambria Math" panose="02040503050406030204" pitchFamily="18" charset="0"/>
                                  <a:ea typeface="IBM Plex Sans" charset="0"/>
                                  <a:cs typeface="IBM Plex Sans" charset="0"/>
                                </a:rPr>
                                <m:t>𝑏</m:t>
                              </m:r>
                            </m:e>
                            <m:sub>
                              <m:r>
                                <a:rPr kumimoji="1" lang="en-US" altLang="ko-Kore-KR" sz="1800" b="0" i="1" smtClean="0">
                                  <a:latin typeface="Cambria Math" panose="02040503050406030204" pitchFamily="18" charset="0"/>
                                  <a:ea typeface="IBM Plex Sans" charset="0"/>
                                  <a:cs typeface="IBM Plex Sans" charset="0"/>
                                </a:rPr>
                                <m:t>0</m:t>
                              </m:r>
                            </m:sub>
                            <m:sup>
                              <m:r>
                                <a:rPr kumimoji="1" lang="en-US" altLang="ko-Kore-KR" sz="1800" i="1">
                                  <a:latin typeface="Cambria Math" panose="02040503050406030204" pitchFamily="18" charset="0"/>
                                  <a:ea typeface="IBM Plex Sans" charset="0"/>
                                  <a:cs typeface="IBM Plex Sans" charset="0"/>
                                </a:rPr>
                                <m:t>†</m:t>
                              </m:r>
                            </m:sup>
                          </m:sSubSup>
                          <m:sSub>
                            <m:sSubPr>
                              <m:ctrlPr>
                                <a:rPr kumimoji="1" lang="en-US" altLang="ko-Kore-KR" sz="1800" i="1">
                                  <a:latin typeface="Cambria Math" panose="02040503050406030204" pitchFamily="18" charset="0"/>
                                  <a:ea typeface="IBM Plex Sans" charset="0"/>
                                  <a:cs typeface="IBM Plex Sans" charset="0"/>
                                </a:rPr>
                              </m:ctrlPr>
                            </m:sSubPr>
                            <m:e>
                              <m:r>
                                <a:rPr kumimoji="1" lang="en-US" altLang="ko-Kore-KR" sz="1800" i="1">
                                  <a:latin typeface="Cambria Math" panose="02040503050406030204" pitchFamily="18" charset="0"/>
                                  <a:ea typeface="IBM Plex Sans" charset="0"/>
                                  <a:cs typeface="IBM Plex Sans" charset="0"/>
                                </a:rPr>
                                <m:t>𝑏</m:t>
                              </m:r>
                            </m:e>
                            <m:sub>
                              <m:r>
                                <a:rPr kumimoji="1" lang="en-US" altLang="ko-Kore-KR" sz="1800" b="0" i="1" smtClean="0">
                                  <a:latin typeface="Cambria Math" panose="02040503050406030204" pitchFamily="18" charset="0"/>
                                  <a:ea typeface="IBM Plex Sans" charset="0"/>
                                  <a:cs typeface="IBM Plex Sans" charset="0"/>
                                </a:rPr>
                                <m:t>1</m:t>
                              </m:r>
                            </m:sub>
                          </m:sSub>
                          <m:r>
                            <a:rPr kumimoji="1" lang="en-US" altLang="ko-Kore-KR" sz="1800" b="0" i="1" smtClean="0">
                              <a:latin typeface="Cambria Math" panose="02040503050406030204" pitchFamily="18" charset="0"/>
                              <a:ea typeface="IBM Plex Sans" charset="0"/>
                              <a:cs typeface="IBM Plex Sans" charset="0"/>
                            </a:rPr>
                            <m:t>+</m:t>
                          </m:r>
                          <m:sSubSup>
                            <m:sSubSupPr>
                              <m:ctrlPr>
                                <a:rPr kumimoji="1" lang="en-US" altLang="ko-Kore-KR" sz="1800" i="1">
                                  <a:latin typeface="Cambria Math" panose="02040503050406030204" pitchFamily="18" charset="0"/>
                                  <a:ea typeface="IBM Plex Sans" charset="0"/>
                                  <a:cs typeface="IBM Plex Sans" charset="0"/>
                                </a:rPr>
                              </m:ctrlPr>
                            </m:sSubSupPr>
                            <m:e>
                              <m:r>
                                <a:rPr kumimoji="1" lang="en-US" altLang="ko-Kore-KR" sz="1800" i="1">
                                  <a:latin typeface="Cambria Math" panose="02040503050406030204" pitchFamily="18" charset="0"/>
                                  <a:ea typeface="IBM Plex Sans" charset="0"/>
                                  <a:cs typeface="IBM Plex Sans" charset="0"/>
                                </a:rPr>
                                <m:t>𝑏</m:t>
                              </m:r>
                            </m:e>
                            <m:sub>
                              <m:r>
                                <a:rPr kumimoji="1" lang="en-US" altLang="ko-Kore-KR" sz="1800" b="0" i="1" smtClean="0">
                                  <a:latin typeface="Cambria Math" panose="02040503050406030204" pitchFamily="18" charset="0"/>
                                  <a:ea typeface="IBM Plex Sans" charset="0"/>
                                  <a:cs typeface="IBM Plex Sans" charset="0"/>
                                </a:rPr>
                                <m:t>1</m:t>
                              </m:r>
                            </m:sub>
                            <m:sup>
                              <m:r>
                                <a:rPr kumimoji="1" lang="en-US" altLang="ko-Kore-KR" sz="1800" i="1">
                                  <a:latin typeface="Cambria Math" panose="02040503050406030204" pitchFamily="18" charset="0"/>
                                  <a:ea typeface="IBM Plex Sans" charset="0"/>
                                  <a:cs typeface="IBM Plex Sans" charset="0"/>
                                </a:rPr>
                                <m:t>†</m:t>
                              </m:r>
                            </m:sup>
                          </m:sSubSup>
                          <m:sSub>
                            <m:sSubPr>
                              <m:ctrlPr>
                                <a:rPr kumimoji="1" lang="en-US" altLang="ko-Kore-KR" sz="1800" i="1">
                                  <a:latin typeface="Cambria Math" panose="02040503050406030204" pitchFamily="18" charset="0"/>
                                  <a:ea typeface="IBM Plex Sans" charset="0"/>
                                  <a:cs typeface="IBM Plex Sans" charset="0"/>
                                </a:rPr>
                              </m:ctrlPr>
                            </m:sSubPr>
                            <m:e>
                              <m:r>
                                <a:rPr kumimoji="1" lang="en-US" altLang="ko-Kore-KR" sz="1800" i="1">
                                  <a:latin typeface="Cambria Math" panose="02040503050406030204" pitchFamily="18" charset="0"/>
                                  <a:ea typeface="IBM Plex Sans" charset="0"/>
                                  <a:cs typeface="IBM Plex Sans" charset="0"/>
                                </a:rPr>
                                <m:t>𝑏</m:t>
                              </m:r>
                            </m:e>
                            <m:sub>
                              <m:r>
                                <a:rPr kumimoji="1" lang="en-US" altLang="ko-Kore-KR" sz="1800" b="0" i="1" smtClean="0">
                                  <a:latin typeface="Cambria Math" panose="02040503050406030204" pitchFamily="18" charset="0"/>
                                  <a:ea typeface="IBM Plex Sans" charset="0"/>
                                  <a:cs typeface="IBM Plex Sans" charset="0"/>
                                </a:rPr>
                                <m:t>0</m:t>
                              </m:r>
                            </m:sub>
                          </m:sSub>
                        </m:e>
                      </m:d>
                      <m:r>
                        <a:rPr kumimoji="1" lang="en-US" altLang="ko-Kore-KR" sz="1800" b="0" i="1" smtClean="0">
                          <a:latin typeface="Cambria Math" panose="02040503050406030204" pitchFamily="18" charset="0"/>
                          <a:ea typeface="IBM Plex Sans" charset="0"/>
                          <a:cs typeface="IBM Plex Sans" charset="0"/>
                        </a:rPr>
                        <m:t>+</m:t>
                      </m:r>
                      <m:r>
                        <m:rPr>
                          <m:sty m:val="p"/>
                        </m:rPr>
                        <a:rPr kumimoji="1" lang="en-US" altLang="ko-Kore-KR" sz="1800" b="0" i="0" smtClean="0">
                          <a:latin typeface="Cambria Math" panose="02040503050406030204" pitchFamily="18" charset="0"/>
                          <a:ea typeface="IBM Plex Sans" charset="0"/>
                          <a:cs typeface="IBM Plex Sans" charset="0"/>
                        </a:rPr>
                        <m:t>Ωcos</m:t>
                      </m:r>
                      <m:d>
                        <m:dPr>
                          <m:ctrlPr>
                            <a:rPr kumimoji="1" lang="en-US" altLang="ko-Kore-KR" sz="1800" b="0" i="0" smtClean="0">
                              <a:latin typeface="Cambria Math" panose="02040503050406030204" pitchFamily="18" charset="0"/>
                              <a:ea typeface="IBM Plex Sans" charset="0"/>
                              <a:cs typeface="IBM Plex Sans" charset="0"/>
                            </a:rPr>
                          </m:ctrlPr>
                        </m:dPr>
                        <m:e>
                          <m:sSub>
                            <m:sSubPr>
                              <m:ctrlPr>
                                <a:rPr kumimoji="1" lang="en-US" altLang="ko-Kore-KR" sz="1800" b="0" i="1" smtClean="0">
                                  <a:latin typeface="Cambria Math" panose="02040503050406030204" pitchFamily="18" charset="0"/>
                                  <a:ea typeface="IBM Plex Sans" charset="0"/>
                                  <a:cs typeface="IBM Plex Sans" charset="0"/>
                                </a:rPr>
                              </m:ctrlPr>
                            </m:sSubPr>
                            <m:e>
                              <m:r>
                                <a:rPr kumimoji="1" lang="en-US" altLang="ko-Kore-KR" sz="1800" b="0" i="1" smtClean="0">
                                  <a:latin typeface="Cambria Math" panose="02040503050406030204" pitchFamily="18" charset="0"/>
                                  <a:ea typeface="IBM Plex Sans" charset="0"/>
                                  <a:cs typeface="IBM Plex Sans" charset="0"/>
                                </a:rPr>
                                <m:t>𝜔</m:t>
                              </m:r>
                            </m:e>
                            <m:sub>
                              <m:r>
                                <a:rPr kumimoji="1" lang="en-US" altLang="ko-Kore-KR" sz="1800" b="0" i="1" smtClean="0">
                                  <a:latin typeface="Cambria Math" panose="02040503050406030204" pitchFamily="18" charset="0"/>
                                  <a:ea typeface="IBM Plex Sans" charset="0"/>
                                  <a:cs typeface="IBM Plex Sans" charset="0"/>
                                </a:rPr>
                                <m:t>𝑑</m:t>
                              </m:r>
                            </m:sub>
                          </m:sSub>
                          <m:r>
                            <a:rPr kumimoji="1" lang="en-US" altLang="ko-Kore-KR" sz="1800" b="0" i="1" smtClean="0">
                              <a:latin typeface="Cambria Math" panose="02040503050406030204" pitchFamily="18" charset="0"/>
                              <a:ea typeface="IBM Plex Sans" charset="0"/>
                              <a:cs typeface="IBM Plex Sans" charset="0"/>
                            </a:rPr>
                            <m:t>𝑡</m:t>
                          </m:r>
                          <m:r>
                            <a:rPr kumimoji="1" lang="en-US" altLang="ko-Kore-KR" sz="1800" b="0" i="1" smtClean="0">
                              <a:latin typeface="Cambria Math" panose="02040503050406030204" pitchFamily="18" charset="0"/>
                              <a:ea typeface="IBM Plex Sans" charset="0"/>
                              <a:cs typeface="IBM Plex Sans" charset="0"/>
                            </a:rPr>
                            <m:t>+</m:t>
                          </m:r>
                          <m:sSub>
                            <m:sSubPr>
                              <m:ctrlPr>
                                <a:rPr kumimoji="1" lang="en-US" altLang="ko-Kore-KR" sz="1800" b="0" i="1" smtClean="0">
                                  <a:latin typeface="Cambria Math" panose="02040503050406030204" pitchFamily="18" charset="0"/>
                                  <a:ea typeface="IBM Plex Sans" charset="0"/>
                                  <a:cs typeface="IBM Plex Sans" charset="0"/>
                                </a:rPr>
                              </m:ctrlPr>
                            </m:sSubPr>
                            <m:e>
                              <m:r>
                                <a:rPr kumimoji="1" lang="en-US" altLang="ko-Kore-KR" sz="1800" b="0" i="1" smtClean="0">
                                  <a:latin typeface="Cambria Math" panose="02040503050406030204" pitchFamily="18" charset="0"/>
                                  <a:ea typeface="IBM Plex Sans" charset="0"/>
                                  <a:cs typeface="IBM Plex Sans" charset="0"/>
                                </a:rPr>
                                <m:t>𝜙</m:t>
                              </m:r>
                            </m:e>
                            <m:sub>
                              <m:r>
                                <a:rPr kumimoji="1" lang="en-US" altLang="ko-Kore-KR" sz="1800" b="0" i="1" smtClean="0">
                                  <a:latin typeface="Cambria Math" panose="02040503050406030204" pitchFamily="18" charset="0"/>
                                  <a:ea typeface="IBM Plex Sans" charset="0"/>
                                  <a:cs typeface="IBM Plex Sans" charset="0"/>
                                </a:rPr>
                                <m:t>𝑐</m:t>
                              </m:r>
                            </m:sub>
                          </m:sSub>
                        </m:e>
                      </m:d>
                      <m:r>
                        <a:rPr kumimoji="1" lang="en-US" altLang="ko-Kore-KR" sz="1800" b="0" i="0" smtClean="0">
                          <a:latin typeface="Cambria Math" panose="02040503050406030204" pitchFamily="18" charset="0"/>
                          <a:ea typeface="IBM Plex Sans" charset="0"/>
                          <a:cs typeface="IBM Plex Sans" charset="0"/>
                        </a:rPr>
                        <m:t>(</m:t>
                      </m:r>
                      <m:sSubSup>
                        <m:sSubSupPr>
                          <m:ctrlPr>
                            <a:rPr kumimoji="1" lang="en-US" altLang="ko-Kore-KR" sz="1800" i="1">
                              <a:latin typeface="Cambria Math" panose="02040503050406030204" pitchFamily="18" charset="0"/>
                              <a:ea typeface="IBM Plex Sans" charset="0"/>
                              <a:cs typeface="IBM Plex Sans" charset="0"/>
                            </a:rPr>
                          </m:ctrlPr>
                        </m:sSubSupPr>
                        <m:e>
                          <m:r>
                            <a:rPr kumimoji="1" lang="en-US" altLang="ko-Kore-KR" sz="1800" i="1">
                              <a:latin typeface="Cambria Math" panose="02040503050406030204" pitchFamily="18" charset="0"/>
                              <a:ea typeface="IBM Plex Sans" charset="0"/>
                              <a:cs typeface="IBM Plex Sans" charset="0"/>
                            </a:rPr>
                            <m:t>𝑏</m:t>
                          </m:r>
                        </m:e>
                        <m:sub>
                          <m:r>
                            <a:rPr kumimoji="1" lang="en-US" altLang="ko-Kore-KR" sz="1800" b="0" i="1" smtClean="0">
                              <a:latin typeface="Cambria Math" panose="02040503050406030204" pitchFamily="18" charset="0"/>
                              <a:ea typeface="IBM Plex Sans" charset="0"/>
                              <a:cs typeface="IBM Plex Sans" charset="0"/>
                            </a:rPr>
                            <m:t>0</m:t>
                          </m:r>
                        </m:sub>
                        <m:sup>
                          <m:r>
                            <a:rPr kumimoji="1" lang="en-US" altLang="ko-Kore-KR" sz="1800" i="1">
                              <a:latin typeface="Cambria Math" panose="02040503050406030204" pitchFamily="18" charset="0"/>
                              <a:ea typeface="IBM Plex Sans" charset="0"/>
                              <a:cs typeface="IBM Plex Sans" charset="0"/>
                            </a:rPr>
                            <m:t>†</m:t>
                          </m:r>
                        </m:sup>
                      </m:sSubSup>
                      <m:r>
                        <a:rPr kumimoji="1" lang="en-US" altLang="ko-Kore-KR" sz="1800" b="0" i="1" smtClean="0">
                          <a:latin typeface="Cambria Math" panose="02040503050406030204" pitchFamily="18" charset="0"/>
                          <a:ea typeface="IBM Plex Sans" charset="0"/>
                          <a:cs typeface="IBM Plex Sans" charset="0"/>
                        </a:rPr>
                        <m:t>+</m:t>
                      </m:r>
                      <m:sSub>
                        <m:sSubPr>
                          <m:ctrlPr>
                            <a:rPr kumimoji="1" lang="en-US" altLang="ko-Kore-KR" sz="1800" i="1">
                              <a:latin typeface="Cambria Math" panose="02040503050406030204" pitchFamily="18" charset="0"/>
                              <a:ea typeface="IBM Plex Sans" charset="0"/>
                              <a:cs typeface="IBM Plex Sans" charset="0"/>
                            </a:rPr>
                          </m:ctrlPr>
                        </m:sSubPr>
                        <m:e>
                          <m:r>
                            <a:rPr kumimoji="1" lang="en-US" altLang="ko-Kore-KR" sz="1800" i="1">
                              <a:latin typeface="Cambria Math" panose="02040503050406030204" pitchFamily="18" charset="0"/>
                              <a:ea typeface="IBM Plex Sans" charset="0"/>
                              <a:cs typeface="IBM Plex Sans" charset="0"/>
                            </a:rPr>
                            <m:t>𝑏</m:t>
                          </m:r>
                        </m:e>
                        <m:sub>
                          <m:r>
                            <a:rPr kumimoji="1" lang="en-US" altLang="ko-Kore-KR" sz="1800" b="0" i="1" smtClean="0">
                              <a:latin typeface="Cambria Math" panose="02040503050406030204" pitchFamily="18" charset="0"/>
                              <a:ea typeface="IBM Plex Sans" charset="0"/>
                              <a:cs typeface="IBM Plex Sans" charset="0"/>
                            </a:rPr>
                            <m:t>0</m:t>
                          </m:r>
                        </m:sub>
                      </m:sSub>
                      <m:r>
                        <a:rPr kumimoji="1" lang="en-US" altLang="ko-Kore-KR" sz="1800" b="0" i="0" smtClean="0">
                          <a:latin typeface="Cambria Math" panose="02040503050406030204" pitchFamily="18" charset="0"/>
                          <a:ea typeface="IBM Plex Sans" charset="0"/>
                          <a:cs typeface="IBM Plex Sans" charset="0"/>
                        </a:rPr>
                        <m:t>)</m:t>
                      </m:r>
                    </m:oMath>
                  </m:oMathPara>
                </a14:m>
                <a:endParaRPr kumimoji="1" lang="ko-Kore-KR" altLang="en-US" sz="1800" dirty="0" err="1">
                  <a:latin typeface="IBM Plex Sans" charset="0"/>
                  <a:ea typeface="IBM Plex Sans" charset="0"/>
                  <a:cs typeface="IBM Plex Sans" charset="0"/>
                </a:endParaRPr>
              </a:p>
            </p:txBody>
          </p:sp>
        </mc:Choice>
        <mc:Fallback>
          <p:sp>
            <p:nvSpPr>
              <p:cNvPr id="3" name="TextBox 2">
                <a:extLst>
                  <a:ext uri="{FF2B5EF4-FFF2-40B4-BE49-F238E27FC236}">
                    <a16:creationId xmlns:a16="http://schemas.microsoft.com/office/drawing/2014/main" id="{82614763-8BFC-FE81-F590-8BE64B036E9D}"/>
                  </a:ext>
                </a:extLst>
              </p:cNvPr>
              <p:cNvSpPr txBox="1">
                <a:spLocks noRot="1" noChangeAspect="1" noMove="1" noResize="1" noEditPoints="1" noAdjustHandles="1" noChangeArrowheads="1" noChangeShapeType="1" noTextEdit="1"/>
              </p:cNvSpPr>
              <p:nvPr/>
            </p:nvSpPr>
            <p:spPr>
              <a:xfrm>
                <a:off x="519480" y="1344406"/>
                <a:ext cx="8105039" cy="585994"/>
              </a:xfrm>
              <a:prstGeom prst="rect">
                <a:avLst/>
              </a:prstGeom>
              <a:blipFill>
                <a:blip r:embed="rId2"/>
                <a:stretch>
                  <a:fillRect l="-156" r="-469" b="-10638"/>
                </a:stretch>
              </a:blipFill>
            </p:spPr>
            <p:txBody>
              <a:bodyPr/>
              <a:lstStyle/>
              <a:p>
                <a:r>
                  <a:rPr lang="ko-Kore-KR" altLang="en-US">
                    <a:noFill/>
                  </a:rPr>
                  <a:t> </a:t>
                </a:r>
              </a:p>
            </p:txBody>
          </p:sp>
        </mc:Fallback>
      </mc:AlternateContent>
      <p:pic>
        <p:nvPicPr>
          <p:cNvPr id="5" name="그림 4">
            <a:extLst>
              <a:ext uri="{FF2B5EF4-FFF2-40B4-BE49-F238E27FC236}">
                <a16:creationId xmlns:a16="http://schemas.microsoft.com/office/drawing/2014/main" id="{F9C36247-28EC-BFE1-0391-644418CBD6B8}"/>
              </a:ext>
            </a:extLst>
          </p:cNvPr>
          <p:cNvPicPr>
            <a:picLocks noChangeAspect="1"/>
          </p:cNvPicPr>
          <p:nvPr/>
        </p:nvPicPr>
        <p:blipFill>
          <a:blip r:embed="rId3"/>
          <a:stretch>
            <a:fillRect/>
          </a:stretch>
        </p:blipFill>
        <p:spPr>
          <a:xfrm>
            <a:off x="5033160" y="2121372"/>
            <a:ext cx="3591359" cy="1124086"/>
          </a:xfrm>
          <a:prstGeom prst="rect">
            <a:avLst/>
          </a:prstGeom>
        </p:spPr>
      </p:pic>
      <p:sp>
        <p:nvSpPr>
          <p:cNvPr id="6" name="TextBox 5">
            <a:extLst>
              <a:ext uri="{FF2B5EF4-FFF2-40B4-BE49-F238E27FC236}">
                <a16:creationId xmlns:a16="http://schemas.microsoft.com/office/drawing/2014/main" id="{E9476B04-FD4E-E24A-2A50-2BFA12DAFF8C}"/>
              </a:ext>
            </a:extLst>
          </p:cNvPr>
          <p:cNvSpPr txBox="1"/>
          <p:nvPr/>
        </p:nvSpPr>
        <p:spPr>
          <a:xfrm>
            <a:off x="2544419" y="2536687"/>
            <a:ext cx="2266646" cy="287130"/>
          </a:xfrm>
          <a:prstGeom prst="rect">
            <a:avLst/>
          </a:prstGeom>
          <a:noFill/>
        </p:spPr>
        <p:txBody>
          <a:bodyPr wrap="none" lIns="0" tIns="0" rIns="0" bIns="0" rtlCol="0">
            <a:spAutoFit/>
          </a:bodyPr>
          <a:lstStyle/>
          <a:p>
            <a:pPr algn="l">
              <a:lnSpc>
                <a:spcPct val="110000"/>
              </a:lnSpc>
              <a:spcBef>
                <a:spcPts val="1100"/>
              </a:spcBef>
              <a:buClr>
                <a:srgbClr val="E0E0E0"/>
              </a:buClr>
              <a:buSzPct val="80000"/>
            </a:pPr>
            <a:r>
              <a:rPr kumimoji="1" lang="en-US" altLang="ko-Kore-KR" sz="1800" dirty="0">
                <a:latin typeface="IBM Plex Sans" charset="0"/>
                <a:ea typeface="IBM Plex Sans" charset="0"/>
                <a:cs typeface="IBM Plex Sans" charset="0"/>
              </a:rPr>
              <a:t>Block-Diagonalization</a:t>
            </a:r>
            <a:endParaRPr kumimoji="1" lang="ko-Kore-KR" altLang="en-US" sz="1800" dirty="0" err="1">
              <a:latin typeface="IBM Plex Sans" charset="0"/>
              <a:ea typeface="IBM Plex Sans" charset="0"/>
              <a:cs typeface="IBM Plex Sans" charset="0"/>
            </a:endParaRP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BA0563DA-8B14-7070-6B91-110296CC1825}"/>
                  </a:ext>
                </a:extLst>
              </p:cNvPr>
              <p:cNvSpPr txBox="1"/>
              <p:nvPr/>
            </p:nvSpPr>
            <p:spPr>
              <a:xfrm>
                <a:off x="5399797" y="3518452"/>
                <a:ext cx="3228961" cy="332079"/>
              </a:xfrm>
              <a:prstGeom prst="rect">
                <a:avLst/>
              </a:prstGeom>
              <a:noFill/>
            </p:spPr>
            <p:txBody>
              <a:bodyPr wrap="none" lIns="0" tIns="0" rIns="0" bIns="0" rtlCol="0">
                <a:spAutoFit/>
              </a:bodyPr>
              <a:lstStyle/>
              <a:p>
                <a:pPr>
                  <a:lnSpc>
                    <a:spcPct val="110000"/>
                  </a:lnSpc>
                  <a:spcBef>
                    <a:spcPts val="1100"/>
                  </a:spcBef>
                  <a:buClr>
                    <a:srgbClr val="E0E0E0"/>
                  </a:buClr>
                  <a:buSzPct val="80000"/>
                </a:pPr>
                <a14:m>
                  <m:oMathPara xmlns:m="http://schemas.openxmlformats.org/officeDocument/2006/math">
                    <m:oMathParaPr>
                      <m:jc m:val="centerGroup"/>
                    </m:oMathParaPr>
                    <m:oMath xmlns:m="http://schemas.openxmlformats.org/officeDocument/2006/math">
                      <m:r>
                        <a:rPr kumimoji="1" lang="en-US" altLang="ko-Kore-KR" sz="1800" b="0" i="1" smtClean="0">
                          <a:latin typeface="Cambria Math" panose="02040503050406030204" pitchFamily="18" charset="0"/>
                          <a:ea typeface="IBM Plex Sans" charset="0"/>
                          <a:cs typeface="IBM Plex Sans" charset="0"/>
                        </a:rPr>
                        <m:t>𝑍</m:t>
                      </m:r>
                      <m:sSub>
                        <m:sSubPr>
                          <m:ctrlPr>
                            <a:rPr kumimoji="1" lang="en-US" altLang="ko-Kore-KR" sz="1800" b="0" i="1" smtClean="0">
                              <a:latin typeface="Cambria Math" panose="02040503050406030204" pitchFamily="18" charset="0"/>
                              <a:ea typeface="IBM Plex Sans" charset="0"/>
                              <a:cs typeface="IBM Plex Sans" charset="0"/>
                            </a:rPr>
                          </m:ctrlPr>
                        </m:sSubPr>
                        <m:e>
                          <m:r>
                            <a:rPr kumimoji="1" lang="en-US" altLang="ko-Kore-KR" sz="1800" b="0" i="1" smtClean="0">
                              <a:latin typeface="Cambria Math" panose="02040503050406030204" pitchFamily="18" charset="0"/>
                              <a:ea typeface="IBM Plex Sans" charset="0"/>
                              <a:cs typeface="IBM Plex Sans" charset="0"/>
                            </a:rPr>
                            <m:t>𝑋</m:t>
                          </m:r>
                        </m:e>
                        <m:sub>
                          <m:r>
                            <a:rPr kumimoji="1" lang="en-US" altLang="ko-Kore-KR" sz="1800" b="0" i="1" smtClean="0">
                              <a:latin typeface="Cambria Math" panose="02040503050406030204" pitchFamily="18" charset="0"/>
                              <a:ea typeface="IBM Plex Sans" charset="0"/>
                              <a:cs typeface="IBM Plex Sans" charset="0"/>
                            </a:rPr>
                            <m:t>𝜋</m:t>
                          </m:r>
                          <m:r>
                            <a:rPr kumimoji="1" lang="en-US" altLang="ko-Kore-KR" sz="1800" b="0" i="1" smtClean="0">
                              <a:latin typeface="Cambria Math" panose="02040503050406030204" pitchFamily="18" charset="0"/>
                              <a:ea typeface="IBM Plex Sans" charset="0"/>
                              <a:cs typeface="IBM Plex Sans" charset="0"/>
                            </a:rPr>
                            <m:t>/2</m:t>
                          </m:r>
                        </m:sub>
                      </m:sSub>
                      <m:r>
                        <a:rPr kumimoji="1" lang="en-US" altLang="ko-Kore-KR" sz="1800" b="0" i="1" smtClean="0">
                          <a:latin typeface="Cambria Math" panose="02040503050406030204" pitchFamily="18" charset="0"/>
                          <a:ea typeface="IBM Plex Sans" charset="0"/>
                          <a:cs typeface="IBM Plex Sans" charset="0"/>
                        </a:rPr>
                        <m:t>=</m:t>
                      </m:r>
                      <m:r>
                        <a:rPr kumimoji="1" lang="en-US" altLang="ko-Kore-KR" sz="1800" b="0" i="1" smtClean="0">
                          <a:latin typeface="Cambria Math" panose="02040503050406030204" pitchFamily="18" charset="0"/>
                          <a:ea typeface="IBM Plex Sans" charset="0"/>
                          <a:cs typeface="IBM Plex Sans" charset="0"/>
                        </a:rPr>
                        <m:t>𝑋𝐼</m:t>
                      </m:r>
                      <m:r>
                        <a:rPr kumimoji="1" lang="en-US" altLang="ko-Kore-KR" sz="1800" b="0" i="1" smtClean="0">
                          <a:latin typeface="Cambria Math" panose="02040503050406030204" pitchFamily="18" charset="0"/>
                          <a:ea typeface="Cambria Math" panose="02040503050406030204" pitchFamily="18" charset="0"/>
                          <a:cs typeface="IBM Plex Sans" charset="0"/>
                        </a:rPr>
                        <m:t>∙</m:t>
                      </m:r>
                      <m:r>
                        <a:rPr kumimoji="1" lang="en-US" altLang="ko-Kore-KR" sz="1800" b="0" i="1" smtClean="0">
                          <a:latin typeface="Cambria Math" panose="02040503050406030204" pitchFamily="18" charset="0"/>
                          <a:ea typeface="Cambria Math" panose="02040503050406030204" pitchFamily="18" charset="0"/>
                          <a:cs typeface="IBM Plex Sans" charset="0"/>
                        </a:rPr>
                        <m:t>𝑍</m:t>
                      </m:r>
                      <m:sSub>
                        <m:sSubPr>
                          <m:ctrlPr>
                            <a:rPr kumimoji="1" lang="en-US" altLang="ko-Kore-KR" sz="1800" b="0" i="1" smtClean="0">
                              <a:latin typeface="Cambria Math" panose="02040503050406030204" pitchFamily="18" charset="0"/>
                              <a:ea typeface="Cambria Math" panose="02040503050406030204" pitchFamily="18" charset="0"/>
                              <a:cs typeface="IBM Plex Sans" charset="0"/>
                            </a:rPr>
                          </m:ctrlPr>
                        </m:sSubPr>
                        <m:e>
                          <m:r>
                            <a:rPr kumimoji="1" lang="en-US" altLang="ko-Kore-KR" sz="1800" b="0" i="1" smtClean="0">
                              <a:latin typeface="Cambria Math" panose="02040503050406030204" pitchFamily="18" charset="0"/>
                              <a:ea typeface="Cambria Math" panose="02040503050406030204" pitchFamily="18" charset="0"/>
                              <a:cs typeface="IBM Plex Sans" charset="0"/>
                            </a:rPr>
                            <m:t>𝑋</m:t>
                          </m:r>
                        </m:e>
                        <m:sub>
                          <m:r>
                            <a:rPr kumimoji="1" lang="en-US" altLang="ko-Kore-KR" sz="1800" b="0" i="1" smtClean="0">
                              <a:latin typeface="Cambria Math" panose="02040503050406030204" pitchFamily="18" charset="0"/>
                              <a:ea typeface="Cambria Math" panose="02040503050406030204" pitchFamily="18" charset="0"/>
                              <a:cs typeface="IBM Plex Sans" charset="0"/>
                            </a:rPr>
                            <m:t>−</m:t>
                          </m:r>
                          <m:r>
                            <a:rPr kumimoji="1" lang="en-US" altLang="ko-Kore-KR" sz="1800" b="0" i="1" smtClean="0">
                              <a:latin typeface="Cambria Math" panose="02040503050406030204" pitchFamily="18" charset="0"/>
                              <a:ea typeface="Cambria Math" panose="02040503050406030204" pitchFamily="18" charset="0"/>
                              <a:cs typeface="IBM Plex Sans" charset="0"/>
                            </a:rPr>
                            <m:t>𝜋</m:t>
                          </m:r>
                          <m:r>
                            <a:rPr kumimoji="1" lang="en-US" altLang="ko-Kore-KR" sz="1800" b="0" i="1" smtClean="0">
                              <a:latin typeface="Cambria Math" panose="02040503050406030204" pitchFamily="18" charset="0"/>
                              <a:ea typeface="Cambria Math" panose="02040503050406030204" pitchFamily="18" charset="0"/>
                              <a:cs typeface="IBM Plex Sans" charset="0"/>
                            </a:rPr>
                            <m:t>/4</m:t>
                          </m:r>
                        </m:sub>
                      </m:sSub>
                      <m:r>
                        <a:rPr kumimoji="1" lang="en-US" altLang="ko-Kore-KR" sz="1800" i="1">
                          <a:latin typeface="Cambria Math" panose="02040503050406030204" pitchFamily="18" charset="0"/>
                          <a:ea typeface="Cambria Math" panose="02040503050406030204" pitchFamily="18" charset="0"/>
                          <a:cs typeface="IBM Plex Sans" charset="0"/>
                        </a:rPr>
                        <m:t>∙</m:t>
                      </m:r>
                      <m:r>
                        <a:rPr kumimoji="1" lang="en-US" altLang="ko-Kore-KR" sz="1800" i="1">
                          <a:latin typeface="Cambria Math" panose="02040503050406030204" pitchFamily="18" charset="0"/>
                          <a:ea typeface="Cambria Math" panose="02040503050406030204" pitchFamily="18" charset="0"/>
                          <a:cs typeface="IBM Plex Sans" charset="0"/>
                        </a:rPr>
                        <m:t>𝑋𝐼</m:t>
                      </m:r>
                      <m:r>
                        <a:rPr kumimoji="1" lang="en-US" altLang="ko-Kore-KR" sz="1800" i="1">
                          <a:latin typeface="Cambria Math" panose="02040503050406030204" pitchFamily="18" charset="0"/>
                          <a:ea typeface="Cambria Math" panose="02040503050406030204" pitchFamily="18" charset="0"/>
                          <a:cs typeface="IBM Plex Sans" charset="0"/>
                        </a:rPr>
                        <m:t>∙</m:t>
                      </m:r>
                      <m:r>
                        <a:rPr kumimoji="1" lang="en-US" altLang="ko-Kore-KR" sz="1800" i="1">
                          <a:latin typeface="Cambria Math" panose="02040503050406030204" pitchFamily="18" charset="0"/>
                          <a:ea typeface="Cambria Math" panose="02040503050406030204" pitchFamily="18" charset="0"/>
                          <a:cs typeface="IBM Plex Sans" charset="0"/>
                        </a:rPr>
                        <m:t>𝑍</m:t>
                      </m:r>
                      <m:sSub>
                        <m:sSubPr>
                          <m:ctrlPr>
                            <a:rPr kumimoji="1" lang="en-US" altLang="ko-Kore-KR" sz="1800" i="1">
                              <a:latin typeface="Cambria Math" panose="02040503050406030204" pitchFamily="18" charset="0"/>
                              <a:ea typeface="Cambria Math" panose="02040503050406030204" pitchFamily="18" charset="0"/>
                              <a:cs typeface="IBM Plex Sans" charset="0"/>
                            </a:rPr>
                          </m:ctrlPr>
                        </m:sSubPr>
                        <m:e>
                          <m:r>
                            <a:rPr kumimoji="1" lang="en-US" altLang="ko-Kore-KR" sz="1800" i="1">
                              <a:latin typeface="Cambria Math" panose="02040503050406030204" pitchFamily="18" charset="0"/>
                              <a:ea typeface="Cambria Math" panose="02040503050406030204" pitchFamily="18" charset="0"/>
                              <a:cs typeface="IBM Plex Sans" charset="0"/>
                            </a:rPr>
                            <m:t>𝑋</m:t>
                          </m:r>
                        </m:e>
                        <m:sub>
                          <m:r>
                            <a:rPr kumimoji="1" lang="en-US" altLang="ko-Kore-KR" sz="1800" i="1">
                              <a:latin typeface="Cambria Math" panose="02040503050406030204" pitchFamily="18" charset="0"/>
                              <a:ea typeface="Cambria Math" panose="02040503050406030204" pitchFamily="18" charset="0"/>
                              <a:cs typeface="IBM Plex Sans" charset="0"/>
                            </a:rPr>
                            <m:t>𝜋</m:t>
                          </m:r>
                          <m:r>
                            <a:rPr kumimoji="1" lang="en-US" altLang="ko-Kore-KR" sz="1800" i="1">
                              <a:latin typeface="Cambria Math" panose="02040503050406030204" pitchFamily="18" charset="0"/>
                              <a:ea typeface="Cambria Math" panose="02040503050406030204" pitchFamily="18" charset="0"/>
                              <a:cs typeface="IBM Plex Sans" charset="0"/>
                            </a:rPr>
                            <m:t>/4</m:t>
                          </m:r>
                        </m:sub>
                      </m:sSub>
                    </m:oMath>
                  </m:oMathPara>
                </a14:m>
                <a:endParaRPr kumimoji="1" lang="ko-Kore-KR" altLang="en-US" sz="1800" dirty="0" err="1">
                  <a:latin typeface="IBM Plex Sans" charset="0"/>
                  <a:ea typeface="IBM Plex Sans" charset="0"/>
                  <a:cs typeface="IBM Plex Sans" charset="0"/>
                </a:endParaRPr>
              </a:p>
            </p:txBody>
          </p:sp>
        </mc:Choice>
        <mc:Fallback>
          <p:sp>
            <p:nvSpPr>
              <p:cNvPr id="10" name="TextBox 9">
                <a:extLst>
                  <a:ext uri="{FF2B5EF4-FFF2-40B4-BE49-F238E27FC236}">
                    <a16:creationId xmlns:a16="http://schemas.microsoft.com/office/drawing/2014/main" id="{BA0563DA-8B14-7070-6B91-110296CC1825}"/>
                  </a:ext>
                </a:extLst>
              </p:cNvPr>
              <p:cNvSpPr txBox="1">
                <a:spLocks noRot="1" noChangeAspect="1" noMove="1" noResize="1" noEditPoints="1" noAdjustHandles="1" noChangeArrowheads="1" noChangeShapeType="1" noTextEdit="1"/>
              </p:cNvSpPr>
              <p:nvPr/>
            </p:nvSpPr>
            <p:spPr>
              <a:xfrm>
                <a:off x="5399797" y="3518452"/>
                <a:ext cx="3228961" cy="332079"/>
              </a:xfrm>
              <a:prstGeom prst="rect">
                <a:avLst/>
              </a:prstGeom>
              <a:blipFill>
                <a:blip r:embed="rId4"/>
                <a:stretch>
                  <a:fillRect l="-1176" b="-21429"/>
                </a:stretch>
              </a:blipFill>
            </p:spPr>
            <p:txBody>
              <a:bodyPr/>
              <a:lstStyle/>
              <a:p>
                <a:r>
                  <a:rPr lang="ko-Kore-KR" altLang="en-US">
                    <a:noFill/>
                  </a:rPr>
                  <a:t> </a:t>
                </a:r>
              </a:p>
            </p:txBody>
          </p:sp>
        </mc:Fallback>
      </mc:AlternateContent>
      <p:sp>
        <p:nvSpPr>
          <p:cNvPr id="12" name="TextBox 11">
            <a:extLst>
              <a:ext uri="{FF2B5EF4-FFF2-40B4-BE49-F238E27FC236}">
                <a16:creationId xmlns:a16="http://schemas.microsoft.com/office/drawing/2014/main" id="{B5C5DCDA-34E6-D700-4E4A-41FB169B6AD5}"/>
              </a:ext>
            </a:extLst>
          </p:cNvPr>
          <p:cNvSpPr txBox="1"/>
          <p:nvPr/>
        </p:nvSpPr>
        <p:spPr>
          <a:xfrm>
            <a:off x="1619486" y="3518452"/>
            <a:ext cx="3191579" cy="287130"/>
          </a:xfrm>
          <a:prstGeom prst="rect">
            <a:avLst/>
          </a:prstGeom>
          <a:noFill/>
        </p:spPr>
        <p:txBody>
          <a:bodyPr wrap="none" lIns="0" tIns="0" rIns="0" bIns="0" rtlCol="0">
            <a:spAutoFit/>
          </a:bodyPr>
          <a:lstStyle/>
          <a:p>
            <a:pPr algn="l">
              <a:lnSpc>
                <a:spcPct val="110000"/>
              </a:lnSpc>
              <a:spcBef>
                <a:spcPts val="1100"/>
              </a:spcBef>
              <a:buClr>
                <a:srgbClr val="E0E0E0"/>
              </a:buClr>
              <a:buSzPct val="80000"/>
            </a:pPr>
            <a:r>
              <a:rPr kumimoji="1" lang="en-US" altLang="ko-Kore-KR" sz="1800" dirty="0">
                <a:latin typeface="IBM Plex Sans" charset="0"/>
                <a:ea typeface="IBM Plex Sans" charset="0"/>
                <a:cs typeface="IBM Plex Sans" charset="0"/>
              </a:rPr>
              <a:t>Echoed Cross-Resonance Gate</a:t>
            </a:r>
            <a:endParaRPr kumimoji="1" lang="ko-Kore-KR" altLang="en-US" sz="1800" dirty="0" err="1">
              <a:latin typeface="IBM Plex Sans" charset="0"/>
              <a:ea typeface="IBM Plex Sans" charset="0"/>
              <a:cs typeface="IBM Plex Sans" charset="0"/>
            </a:endParaRPr>
          </a:p>
        </p:txBody>
      </p:sp>
    </p:spTree>
    <p:extLst>
      <p:ext uri="{BB962C8B-B14F-4D97-AF65-F5344CB8AC3E}">
        <p14:creationId xmlns:p14="http://schemas.microsoft.com/office/powerpoint/2010/main" val="1209451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바닥글 개체 틀 1">
            <a:extLst>
              <a:ext uri="{FF2B5EF4-FFF2-40B4-BE49-F238E27FC236}">
                <a16:creationId xmlns:a16="http://schemas.microsoft.com/office/drawing/2014/main" id="{8D921429-E94F-DBBC-05DF-528ECCA2E18B}"/>
              </a:ext>
            </a:extLst>
          </p:cNvPr>
          <p:cNvSpPr>
            <a:spLocks noGrp="1"/>
          </p:cNvSpPr>
          <p:nvPr>
            <p:ph type="ftr" sz="quarter" idx="10"/>
          </p:nvPr>
        </p:nvSpPr>
        <p:spPr/>
        <p:txBody>
          <a:bodyPr/>
          <a:lstStyle/>
          <a:p>
            <a:r>
              <a:rPr lang="en-US"/>
              <a:t>© 2020 IBM Corporation</a:t>
            </a:r>
            <a:endParaRPr lang="en-US" dirty="0"/>
          </a:p>
        </p:txBody>
      </p:sp>
      <p:sp>
        <p:nvSpPr>
          <p:cNvPr id="3" name="슬라이드 번호 개체 틀 2">
            <a:extLst>
              <a:ext uri="{FF2B5EF4-FFF2-40B4-BE49-F238E27FC236}">
                <a16:creationId xmlns:a16="http://schemas.microsoft.com/office/drawing/2014/main" id="{3E54DF4C-D460-1C4B-1CD0-D6862CAA86AE}"/>
              </a:ext>
            </a:extLst>
          </p:cNvPr>
          <p:cNvSpPr>
            <a:spLocks noGrp="1"/>
          </p:cNvSpPr>
          <p:nvPr>
            <p:ph type="sldNum" sz="quarter" idx="11"/>
          </p:nvPr>
        </p:nvSpPr>
        <p:spPr/>
        <p:txBody>
          <a:bodyPr/>
          <a:lstStyle/>
          <a:p>
            <a:fld id="{59395FB3-9C97-154F-86B2-7E381B951268}" type="slidenum">
              <a:rPr lang="en-US" smtClean="0"/>
              <a:pPr/>
              <a:t>4</a:t>
            </a:fld>
            <a:endParaRPr lang="en-US" dirty="0"/>
          </a:p>
        </p:txBody>
      </p:sp>
      <p:sp>
        <p:nvSpPr>
          <p:cNvPr id="4" name="제목 3">
            <a:extLst>
              <a:ext uri="{FF2B5EF4-FFF2-40B4-BE49-F238E27FC236}">
                <a16:creationId xmlns:a16="http://schemas.microsoft.com/office/drawing/2014/main" id="{0F0BE945-EF59-B9DF-CA58-DE6D646FEC7F}"/>
              </a:ext>
            </a:extLst>
          </p:cNvPr>
          <p:cNvSpPr>
            <a:spLocks noGrp="1"/>
          </p:cNvSpPr>
          <p:nvPr>
            <p:ph type="title"/>
          </p:nvPr>
        </p:nvSpPr>
        <p:spPr/>
        <p:txBody>
          <a:bodyPr/>
          <a:lstStyle/>
          <a:p>
            <a:r>
              <a:rPr kumimoji="1" lang="en-US" altLang="ko-Kore-KR" dirty="0"/>
              <a:t>How to make a GHZ state</a:t>
            </a:r>
            <a:endParaRPr kumimoji="1" lang="ko-Kore-KR" altLang="en-US" dirty="0"/>
          </a:p>
        </p:txBody>
      </p:sp>
      <p:sp>
        <p:nvSpPr>
          <p:cNvPr id="6" name="TextBox 5">
            <a:extLst>
              <a:ext uri="{FF2B5EF4-FFF2-40B4-BE49-F238E27FC236}">
                <a16:creationId xmlns:a16="http://schemas.microsoft.com/office/drawing/2014/main" id="{5786882A-CE5A-CD46-4F15-55DF05DA2613}"/>
              </a:ext>
            </a:extLst>
          </p:cNvPr>
          <p:cNvSpPr txBox="1"/>
          <p:nvPr/>
        </p:nvSpPr>
        <p:spPr>
          <a:xfrm>
            <a:off x="5800744" y="4024278"/>
            <a:ext cx="1723229" cy="223331"/>
          </a:xfrm>
          <a:prstGeom prst="rect">
            <a:avLst/>
          </a:prstGeom>
          <a:noFill/>
        </p:spPr>
        <p:txBody>
          <a:bodyPr wrap="none" lIns="0" tIns="0" rIns="0" bIns="0" rtlCol="0">
            <a:spAutoFit/>
          </a:bodyPr>
          <a:lstStyle/>
          <a:p>
            <a:pPr algn="l">
              <a:lnSpc>
                <a:spcPct val="110000"/>
              </a:lnSpc>
              <a:spcBef>
                <a:spcPts val="1100"/>
              </a:spcBef>
              <a:buClr>
                <a:srgbClr val="E0E0E0"/>
              </a:buClr>
              <a:buSzPct val="80000"/>
            </a:pPr>
            <a:r>
              <a:rPr kumimoji="1" lang="en-US" altLang="ko-Kore-KR" sz="1400" dirty="0">
                <a:latin typeface="IBM Plex Sans" charset="0"/>
                <a:ea typeface="IBM Plex Sans" charset="0"/>
                <a:cs typeface="IBM Plex Sans" charset="0"/>
              </a:rPr>
              <a:t>Four-qubit GHZ State</a:t>
            </a:r>
            <a:endParaRPr kumimoji="1" lang="ko-Kore-KR" altLang="en-US" sz="1400" dirty="0" err="1">
              <a:latin typeface="IBM Plex Sans" charset="0"/>
              <a:ea typeface="IBM Plex Sans" charset="0"/>
              <a:cs typeface="IBM Plex Sans" charset="0"/>
            </a:endParaRP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3A27DDFC-5701-5AC1-4748-EF9F266B5BF9}"/>
                  </a:ext>
                </a:extLst>
              </p:cNvPr>
              <p:cNvSpPr txBox="1"/>
              <p:nvPr/>
            </p:nvSpPr>
            <p:spPr>
              <a:xfrm>
                <a:off x="228666" y="2163112"/>
                <a:ext cx="4355974" cy="817275"/>
              </a:xfrm>
              <a:prstGeom prst="rect">
                <a:avLst/>
              </a:prstGeom>
              <a:noFill/>
            </p:spPr>
            <p:txBody>
              <a:bodyPr wrap="square" lIns="0" tIns="0" rIns="0" bIns="0" rtlCol="0">
                <a:spAutoFit/>
              </a:bodyPr>
              <a:lstStyle/>
              <a:p>
                <a:pPr>
                  <a:lnSpc>
                    <a:spcPct val="110000"/>
                  </a:lnSpc>
                  <a:spcBef>
                    <a:spcPts val="1100"/>
                  </a:spcBef>
                  <a:buClr>
                    <a:srgbClr val="E0E0E0"/>
                  </a:buClr>
                  <a:buSzPct val="80000"/>
                </a:pPr>
                <a14:m>
                  <m:oMathPara xmlns:m="http://schemas.openxmlformats.org/officeDocument/2006/math">
                    <m:oMathParaPr>
                      <m:jc m:val="centerGroup"/>
                    </m:oMathParaPr>
                    <m:oMath xmlns:m="http://schemas.openxmlformats.org/officeDocument/2006/math">
                      <m:sSub>
                        <m:sSubPr>
                          <m:ctrlPr>
                            <a:rPr kumimoji="1" lang="en-US" altLang="ko-Kore-KR" sz="2400" b="0" i="1" smtClean="0">
                              <a:latin typeface="Cambria Math" panose="02040503050406030204" pitchFamily="18" charset="0"/>
                            </a:rPr>
                          </m:ctrlPr>
                        </m:sSubPr>
                        <m:e>
                          <m:r>
                            <a:rPr kumimoji="1" lang="en-US" altLang="ko-Kore-KR" sz="2400" b="0" i="1" smtClean="0">
                              <a:latin typeface="Cambria Math" panose="02040503050406030204" pitchFamily="18" charset="0"/>
                              <a:ea typeface="IBM Plex Sans" charset="0"/>
                              <a:cs typeface="IBM Plex Sans" charset="0"/>
                            </a:rPr>
                            <m:t>|</m:t>
                          </m:r>
                          <m:r>
                            <m:rPr>
                              <m:sty m:val="p"/>
                            </m:rPr>
                            <a:rPr kumimoji="1" lang="en-US" altLang="ko-Kore-KR" sz="2400" b="0" i="0" smtClean="0">
                              <a:latin typeface="Cambria Math" panose="02040503050406030204" pitchFamily="18" charset="0"/>
                              <a:ea typeface="IBM Plex Sans" charset="0"/>
                              <a:cs typeface="IBM Plex Sans" charset="0"/>
                            </a:rPr>
                            <m:t>Ψ</m:t>
                          </m:r>
                          <m:r>
                            <a:rPr kumimoji="1" lang="en-US" altLang="ko-Kore-KR" sz="2400" b="0" i="1" smtClean="0">
                              <a:latin typeface="Cambria Math" panose="02040503050406030204" pitchFamily="18" charset="0"/>
                              <a:ea typeface="IBM Plex Sans" charset="0"/>
                              <a:cs typeface="IBM Plex Sans" charset="0"/>
                            </a:rPr>
                            <m:t>⟩</m:t>
                          </m:r>
                        </m:e>
                        <m:sub>
                          <m:r>
                            <a:rPr kumimoji="1" lang="en-US" altLang="ko-Kore-KR" sz="2400" b="0" i="1" smtClean="0">
                              <a:latin typeface="Cambria Math" panose="02040503050406030204" pitchFamily="18" charset="0"/>
                            </a:rPr>
                            <m:t>𝐺𝐻𝑍</m:t>
                          </m:r>
                        </m:sub>
                      </m:sSub>
                      <m:r>
                        <a:rPr kumimoji="1" lang="en-US" altLang="ko-Kore-KR" sz="2400" b="0" i="1" smtClean="0">
                          <a:latin typeface="Cambria Math" panose="02040503050406030204" pitchFamily="18" charset="0"/>
                          <a:ea typeface="IBM Plex Sans" charset="0"/>
                          <a:cs typeface="IBM Plex Sans" charset="0"/>
                        </a:rPr>
                        <m:t>=</m:t>
                      </m:r>
                      <m:f>
                        <m:fPr>
                          <m:ctrlPr>
                            <a:rPr kumimoji="1" lang="en-US" altLang="ko-Kore-KR" sz="2400" b="0" i="1" smtClean="0">
                              <a:latin typeface="Cambria Math" panose="02040503050406030204" pitchFamily="18" charset="0"/>
                            </a:rPr>
                          </m:ctrlPr>
                        </m:fPr>
                        <m:num>
                          <m:r>
                            <a:rPr kumimoji="1" lang="en-US" altLang="ko-Kore-KR" sz="2400" b="0" i="1" smtClean="0">
                              <a:latin typeface="Cambria Math" panose="02040503050406030204" pitchFamily="18" charset="0"/>
                            </a:rPr>
                            <m:t>1</m:t>
                          </m:r>
                        </m:num>
                        <m:den>
                          <m:r>
                            <a:rPr kumimoji="1" lang="en-US" altLang="ko-Kore-KR" sz="2400" b="0" i="1" smtClean="0">
                              <a:latin typeface="Cambria Math" panose="02040503050406030204" pitchFamily="18" charset="0"/>
                            </a:rPr>
                            <m:t>√2</m:t>
                          </m:r>
                        </m:den>
                      </m:f>
                      <m:r>
                        <a:rPr kumimoji="1" lang="en-US" altLang="ko-Kore-KR" sz="2400" b="0" i="1" smtClean="0">
                          <a:latin typeface="Cambria Math" panose="02040503050406030204" pitchFamily="18" charset="0"/>
                        </a:rPr>
                        <m:t>[|0000⟩+|1111⟩]</m:t>
                      </m:r>
                    </m:oMath>
                  </m:oMathPara>
                </a14:m>
                <a:endParaRPr kumimoji="1" lang="ko-Kore-KR" altLang="en-US" sz="2400" dirty="0" err="1">
                  <a:latin typeface="IBM Plex Sans" charset="0"/>
                  <a:ea typeface="IBM Plex Sans" charset="0"/>
                  <a:cs typeface="IBM Plex Sans" charset="0"/>
                </a:endParaRPr>
              </a:p>
            </p:txBody>
          </p:sp>
        </mc:Choice>
        <mc:Fallback>
          <p:sp>
            <p:nvSpPr>
              <p:cNvPr id="7" name="TextBox 6">
                <a:extLst>
                  <a:ext uri="{FF2B5EF4-FFF2-40B4-BE49-F238E27FC236}">
                    <a16:creationId xmlns:a16="http://schemas.microsoft.com/office/drawing/2014/main" id="{3A27DDFC-5701-5AC1-4748-EF9F266B5BF9}"/>
                  </a:ext>
                </a:extLst>
              </p:cNvPr>
              <p:cNvSpPr txBox="1">
                <a:spLocks noRot="1" noChangeAspect="1" noMove="1" noResize="1" noEditPoints="1" noAdjustHandles="1" noChangeArrowheads="1" noChangeShapeType="1" noTextEdit="1"/>
              </p:cNvSpPr>
              <p:nvPr/>
            </p:nvSpPr>
            <p:spPr>
              <a:xfrm>
                <a:off x="228666" y="2163112"/>
                <a:ext cx="4355974" cy="817275"/>
              </a:xfrm>
              <a:prstGeom prst="rect">
                <a:avLst/>
              </a:prstGeom>
              <a:blipFill>
                <a:blip r:embed="rId2"/>
                <a:stretch>
                  <a:fillRect b="-18462"/>
                </a:stretch>
              </a:blipFill>
            </p:spPr>
            <p:txBody>
              <a:bodyPr/>
              <a:lstStyle/>
              <a:p>
                <a:r>
                  <a:rPr lang="ko-Kore-KR" altLang="en-US">
                    <a:noFill/>
                  </a:rPr>
                  <a:t> </a:t>
                </a:r>
              </a:p>
            </p:txBody>
          </p:sp>
        </mc:Fallback>
      </mc:AlternateContent>
      <p:pic>
        <p:nvPicPr>
          <p:cNvPr id="8" name="그림 7">
            <a:extLst>
              <a:ext uri="{FF2B5EF4-FFF2-40B4-BE49-F238E27FC236}">
                <a16:creationId xmlns:a16="http://schemas.microsoft.com/office/drawing/2014/main" id="{6D762497-A0B0-DBE3-294B-BAAFAEBBCD20}"/>
              </a:ext>
            </a:extLst>
          </p:cNvPr>
          <p:cNvPicPr>
            <a:picLocks noChangeAspect="1"/>
          </p:cNvPicPr>
          <p:nvPr/>
        </p:nvPicPr>
        <p:blipFill rotWithShape="1">
          <a:blip r:embed="rId3"/>
          <a:srcRect l="9169"/>
          <a:stretch/>
        </p:blipFill>
        <p:spPr>
          <a:xfrm>
            <a:off x="5107305" y="1162621"/>
            <a:ext cx="3110106" cy="2818255"/>
          </a:xfrm>
          <a:prstGeom prst="rect">
            <a:avLst/>
          </a:prstGeom>
        </p:spPr>
      </p:pic>
    </p:spTree>
    <p:extLst>
      <p:ext uri="{BB962C8B-B14F-4D97-AF65-F5344CB8AC3E}">
        <p14:creationId xmlns:p14="http://schemas.microsoft.com/office/powerpoint/2010/main" val="3954710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바닥글 개체 틀 1">
            <a:extLst>
              <a:ext uri="{FF2B5EF4-FFF2-40B4-BE49-F238E27FC236}">
                <a16:creationId xmlns:a16="http://schemas.microsoft.com/office/drawing/2014/main" id="{8D921429-E94F-DBBC-05DF-528ECCA2E18B}"/>
              </a:ext>
            </a:extLst>
          </p:cNvPr>
          <p:cNvSpPr>
            <a:spLocks noGrp="1"/>
          </p:cNvSpPr>
          <p:nvPr>
            <p:ph type="ftr" sz="quarter" idx="10"/>
          </p:nvPr>
        </p:nvSpPr>
        <p:spPr/>
        <p:txBody>
          <a:bodyPr/>
          <a:lstStyle/>
          <a:p>
            <a:r>
              <a:rPr lang="en-US"/>
              <a:t>© 2020 IBM Corporation</a:t>
            </a:r>
            <a:endParaRPr lang="en-US" dirty="0"/>
          </a:p>
        </p:txBody>
      </p:sp>
      <p:sp>
        <p:nvSpPr>
          <p:cNvPr id="3" name="슬라이드 번호 개체 틀 2">
            <a:extLst>
              <a:ext uri="{FF2B5EF4-FFF2-40B4-BE49-F238E27FC236}">
                <a16:creationId xmlns:a16="http://schemas.microsoft.com/office/drawing/2014/main" id="{3E54DF4C-D460-1C4B-1CD0-D6862CAA86AE}"/>
              </a:ext>
            </a:extLst>
          </p:cNvPr>
          <p:cNvSpPr>
            <a:spLocks noGrp="1"/>
          </p:cNvSpPr>
          <p:nvPr>
            <p:ph type="sldNum" sz="quarter" idx="11"/>
          </p:nvPr>
        </p:nvSpPr>
        <p:spPr/>
        <p:txBody>
          <a:bodyPr/>
          <a:lstStyle/>
          <a:p>
            <a:fld id="{59395FB3-9C97-154F-86B2-7E381B951268}" type="slidenum">
              <a:rPr lang="en-US" smtClean="0"/>
              <a:pPr/>
              <a:t>5</a:t>
            </a:fld>
            <a:endParaRPr lang="en-US" dirty="0"/>
          </a:p>
        </p:txBody>
      </p:sp>
      <p:sp>
        <p:nvSpPr>
          <p:cNvPr id="4" name="제목 3">
            <a:extLst>
              <a:ext uri="{FF2B5EF4-FFF2-40B4-BE49-F238E27FC236}">
                <a16:creationId xmlns:a16="http://schemas.microsoft.com/office/drawing/2014/main" id="{0F0BE945-EF59-B9DF-CA58-DE6D646FEC7F}"/>
              </a:ext>
            </a:extLst>
          </p:cNvPr>
          <p:cNvSpPr>
            <a:spLocks noGrp="1"/>
          </p:cNvSpPr>
          <p:nvPr>
            <p:ph type="title"/>
          </p:nvPr>
        </p:nvSpPr>
        <p:spPr/>
        <p:txBody>
          <a:bodyPr/>
          <a:lstStyle/>
          <a:p>
            <a:r>
              <a:rPr kumimoji="1" lang="en-US" altLang="ko-Kore-KR" dirty="0"/>
              <a:t>How to make a GHZ state</a:t>
            </a:r>
            <a:endParaRPr kumimoji="1" lang="ko-Kore-KR" altLang="en-US" dirty="0"/>
          </a:p>
        </p:txBody>
      </p:sp>
      <p:sp>
        <p:nvSpPr>
          <p:cNvPr id="6" name="TextBox 5">
            <a:extLst>
              <a:ext uri="{FF2B5EF4-FFF2-40B4-BE49-F238E27FC236}">
                <a16:creationId xmlns:a16="http://schemas.microsoft.com/office/drawing/2014/main" id="{5786882A-CE5A-CD46-4F15-55DF05DA2613}"/>
              </a:ext>
            </a:extLst>
          </p:cNvPr>
          <p:cNvSpPr txBox="1"/>
          <p:nvPr/>
        </p:nvSpPr>
        <p:spPr>
          <a:xfrm>
            <a:off x="2000137" y="4401994"/>
            <a:ext cx="4704814" cy="223331"/>
          </a:xfrm>
          <a:prstGeom prst="rect">
            <a:avLst/>
          </a:prstGeom>
          <a:noFill/>
        </p:spPr>
        <p:txBody>
          <a:bodyPr wrap="none" lIns="0" tIns="0" rIns="0" bIns="0" rtlCol="0">
            <a:spAutoFit/>
          </a:bodyPr>
          <a:lstStyle/>
          <a:p>
            <a:pPr algn="l">
              <a:lnSpc>
                <a:spcPct val="110000"/>
              </a:lnSpc>
              <a:spcBef>
                <a:spcPts val="1100"/>
              </a:spcBef>
              <a:buClr>
                <a:srgbClr val="E0E0E0"/>
              </a:buClr>
              <a:buSzPct val="80000"/>
            </a:pPr>
            <a:r>
              <a:rPr kumimoji="1" lang="en-US" altLang="ko-Kore-KR" sz="1400" dirty="0">
                <a:latin typeface="IBM Plex Sans" charset="0"/>
                <a:ea typeface="IBM Plex Sans" charset="0"/>
                <a:cs typeface="IBM Plex Sans" charset="0"/>
              </a:rPr>
              <a:t>Four-qubit GHZ State including Two-qubit Repetition Code</a:t>
            </a:r>
            <a:endParaRPr kumimoji="1" lang="ko-Kore-KR" altLang="en-US" sz="1400" dirty="0" err="1">
              <a:latin typeface="IBM Plex Sans" charset="0"/>
              <a:ea typeface="IBM Plex Sans" charset="0"/>
              <a:cs typeface="IBM Plex Sans" charset="0"/>
            </a:endParaRPr>
          </a:p>
        </p:txBody>
      </p:sp>
      <p:pic>
        <p:nvPicPr>
          <p:cNvPr id="3074" name="Picture 2">
            <a:extLst>
              <a:ext uri="{FF2B5EF4-FFF2-40B4-BE49-F238E27FC236}">
                <a16:creationId xmlns:a16="http://schemas.microsoft.com/office/drawing/2014/main" id="{FF237172-68FC-86FA-0459-8CA80E2EAE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137" y="2007855"/>
            <a:ext cx="4579587" cy="23128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1CBC82DD-8491-B461-998F-8ED5DBD544DA}"/>
                  </a:ext>
                </a:extLst>
              </p:cNvPr>
              <p:cNvSpPr txBox="1"/>
              <p:nvPr/>
            </p:nvSpPr>
            <p:spPr>
              <a:xfrm>
                <a:off x="2111943" y="956983"/>
                <a:ext cx="4355974" cy="817275"/>
              </a:xfrm>
              <a:prstGeom prst="rect">
                <a:avLst/>
              </a:prstGeom>
              <a:noFill/>
            </p:spPr>
            <p:txBody>
              <a:bodyPr wrap="square" lIns="0" tIns="0" rIns="0" bIns="0" rtlCol="0">
                <a:spAutoFit/>
              </a:bodyPr>
              <a:lstStyle/>
              <a:p>
                <a:pPr>
                  <a:lnSpc>
                    <a:spcPct val="110000"/>
                  </a:lnSpc>
                  <a:spcBef>
                    <a:spcPts val="1100"/>
                  </a:spcBef>
                  <a:buClr>
                    <a:srgbClr val="E0E0E0"/>
                  </a:buClr>
                  <a:buSzPct val="80000"/>
                </a:pPr>
                <a14:m>
                  <m:oMathPara xmlns:m="http://schemas.openxmlformats.org/officeDocument/2006/math">
                    <m:oMathParaPr>
                      <m:jc m:val="centerGroup"/>
                    </m:oMathParaPr>
                    <m:oMath xmlns:m="http://schemas.openxmlformats.org/officeDocument/2006/math">
                      <m:sSub>
                        <m:sSubPr>
                          <m:ctrlPr>
                            <a:rPr kumimoji="1" lang="en-US" altLang="ko-Kore-KR" sz="2400" b="0" i="1" smtClean="0">
                              <a:latin typeface="Cambria Math" panose="02040503050406030204" pitchFamily="18" charset="0"/>
                            </a:rPr>
                          </m:ctrlPr>
                        </m:sSubPr>
                        <m:e>
                          <m:r>
                            <a:rPr kumimoji="1" lang="en-US" altLang="ko-Kore-KR" sz="2400" b="0" i="1" smtClean="0">
                              <a:latin typeface="Cambria Math" panose="02040503050406030204" pitchFamily="18" charset="0"/>
                              <a:ea typeface="IBM Plex Sans" charset="0"/>
                              <a:cs typeface="IBM Plex Sans" charset="0"/>
                            </a:rPr>
                            <m:t>|</m:t>
                          </m:r>
                          <m:r>
                            <m:rPr>
                              <m:sty m:val="p"/>
                            </m:rPr>
                            <a:rPr kumimoji="1" lang="en-US" altLang="ko-Kore-KR" sz="2400" b="0" i="0" smtClean="0">
                              <a:latin typeface="Cambria Math" panose="02040503050406030204" pitchFamily="18" charset="0"/>
                              <a:ea typeface="IBM Plex Sans" charset="0"/>
                              <a:cs typeface="IBM Plex Sans" charset="0"/>
                            </a:rPr>
                            <m:t>Ψ</m:t>
                          </m:r>
                          <m:r>
                            <a:rPr kumimoji="1" lang="en-US" altLang="ko-Kore-KR" sz="2400" b="0" i="1" smtClean="0">
                              <a:latin typeface="Cambria Math" panose="02040503050406030204" pitchFamily="18" charset="0"/>
                              <a:ea typeface="IBM Plex Sans" charset="0"/>
                              <a:cs typeface="IBM Plex Sans" charset="0"/>
                            </a:rPr>
                            <m:t>⟩</m:t>
                          </m:r>
                        </m:e>
                        <m:sub>
                          <m:r>
                            <a:rPr kumimoji="1" lang="en-US" altLang="ko-Kore-KR" sz="2400" b="0" i="1" smtClean="0">
                              <a:latin typeface="Cambria Math" panose="02040503050406030204" pitchFamily="18" charset="0"/>
                            </a:rPr>
                            <m:t>𝐺𝐻𝑍</m:t>
                          </m:r>
                        </m:sub>
                      </m:sSub>
                      <m:r>
                        <a:rPr kumimoji="1" lang="en-US" altLang="ko-Kore-KR" sz="2400" b="0" i="1" smtClean="0">
                          <a:latin typeface="Cambria Math" panose="02040503050406030204" pitchFamily="18" charset="0"/>
                          <a:ea typeface="IBM Plex Sans" charset="0"/>
                          <a:cs typeface="IBM Plex Sans" charset="0"/>
                        </a:rPr>
                        <m:t>=</m:t>
                      </m:r>
                      <m:f>
                        <m:fPr>
                          <m:ctrlPr>
                            <a:rPr kumimoji="1" lang="en-US" altLang="ko-Kore-KR" sz="2400" b="0" i="1" smtClean="0">
                              <a:latin typeface="Cambria Math" panose="02040503050406030204" pitchFamily="18" charset="0"/>
                            </a:rPr>
                          </m:ctrlPr>
                        </m:fPr>
                        <m:num>
                          <m:r>
                            <a:rPr kumimoji="1" lang="en-US" altLang="ko-Kore-KR" sz="2400" b="0" i="1" smtClean="0">
                              <a:latin typeface="Cambria Math" panose="02040503050406030204" pitchFamily="18" charset="0"/>
                            </a:rPr>
                            <m:t>1</m:t>
                          </m:r>
                        </m:num>
                        <m:den>
                          <m:r>
                            <a:rPr kumimoji="1" lang="en-US" altLang="ko-Kore-KR" sz="2400" b="0" i="1" smtClean="0">
                              <a:latin typeface="Cambria Math" panose="02040503050406030204" pitchFamily="18" charset="0"/>
                            </a:rPr>
                            <m:t>√2</m:t>
                          </m:r>
                        </m:den>
                      </m:f>
                      <m:r>
                        <a:rPr kumimoji="1" lang="en-US" altLang="ko-Kore-KR" sz="2400" b="0" i="1" smtClean="0">
                          <a:latin typeface="Cambria Math" panose="02040503050406030204" pitchFamily="18" charset="0"/>
                        </a:rPr>
                        <m:t>[|0000⟩+|1111⟩]</m:t>
                      </m:r>
                    </m:oMath>
                  </m:oMathPara>
                </a14:m>
                <a:endParaRPr kumimoji="1" lang="ko-Kore-KR" altLang="en-US" sz="2400" dirty="0" err="1">
                  <a:latin typeface="IBM Plex Sans" charset="0"/>
                  <a:ea typeface="IBM Plex Sans" charset="0"/>
                  <a:cs typeface="IBM Plex Sans" charset="0"/>
                </a:endParaRPr>
              </a:p>
            </p:txBody>
          </p:sp>
        </mc:Choice>
        <mc:Fallback>
          <p:sp>
            <p:nvSpPr>
              <p:cNvPr id="7" name="TextBox 6">
                <a:extLst>
                  <a:ext uri="{FF2B5EF4-FFF2-40B4-BE49-F238E27FC236}">
                    <a16:creationId xmlns:a16="http://schemas.microsoft.com/office/drawing/2014/main" id="{1CBC82DD-8491-B461-998F-8ED5DBD544DA}"/>
                  </a:ext>
                </a:extLst>
              </p:cNvPr>
              <p:cNvSpPr txBox="1">
                <a:spLocks noRot="1" noChangeAspect="1" noMove="1" noResize="1" noEditPoints="1" noAdjustHandles="1" noChangeArrowheads="1" noChangeShapeType="1" noTextEdit="1"/>
              </p:cNvSpPr>
              <p:nvPr/>
            </p:nvSpPr>
            <p:spPr>
              <a:xfrm>
                <a:off x="2111943" y="956983"/>
                <a:ext cx="4355974" cy="817275"/>
              </a:xfrm>
              <a:prstGeom prst="rect">
                <a:avLst/>
              </a:prstGeom>
              <a:blipFill>
                <a:blip r:embed="rId3"/>
                <a:stretch>
                  <a:fillRect b="-18462"/>
                </a:stretch>
              </a:blipFill>
            </p:spPr>
            <p:txBody>
              <a:bodyPr/>
              <a:lstStyle/>
              <a:p>
                <a:r>
                  <a:rPr lang="ko-Kore-KR" altLang="en-US">
                    <a:noFill/>
                  </a:rPr>
                  <a:t> </a:t>
                </a:r>
              </a:p>
            </p:txBody>
          </p:sp>
        </mc:Fallback>
      </mc:AlternateContent>
    </p:spTree>
    <p:extLst>
      <p:ext uri="{BB962C8B-B14F-4D97-AF65-F5344CB8AC3E}">
        <p14:creationId xmlns:p14="http://schemas.microsoft.com/office/powerpoint/2010/main" val="3063922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바닥글 개체 틀 1">
            <a:extLst>
              <a:ext uri="{FF2B5EF4-FFF2-40B4-BE49-F238E27FC236}">
                <a16:creationId xmlns:a16="http://schemas.microsoft.com/office/drawing/2014/main" id="{8D921429-E94F-DBBC-05DF-528ECCA2E18B}"/>
              </a:ext>
            </a:extLst>
          </p:cNvPr>
          <p:cNvSpPr>
            <a:spLocks noGrp="1"/>
          </p:cNvSpPr>
          <p:nvPr>
            <p:ph type="ftr" sz="quarter" idx="10"/>
          </p:nvPr>
        </p:nvSpPr>
        <p:spPr/>
        <p:txBody>
          <a:bodyPr/>
          <a:lstStyle/>
          <a:p>
            <a:r>
              <a:rPr lang="en-US"/>
              <a:t>© 2020 IBM Corporation</a:t>
            </a:r>
            <a:endParaRPr lang="en-US" dirty="0"/>
          </a:p>
        </p:txBody>
      </p:sp>
      <p:sp>
        <p:nvSpPr>
          <p:cNvPr id="3" name="슬라이드 번호 개체 틀 2">
            <a:extLst>
              <a:ext uri="{FF2B5EF4-FFF2-40B4-BE49-F238E27FC236}">
                <a16:creationId xmlns:a16="http://schemas.microsoft.com/office/drawing/2014/main" id="{3E54DF4C-D460-1C4B-1CD0-D6862CAA86AE}"/>
              </a:ext>
            </a:extLst>
          </p:cNvPr>
          <p:cNvSpPr>
            <a:spLocks noGrp="1"/>
          </p:cNvSpPr>
          <p:nvPr>
            <p:ph type="sldNum" sz="quarter" idx="11"/>
          </p:nvPr>
        </p:nvSpPr>
        <p:spPr/>
        <p:txBody>
          <a:bodyPr/>
          <a:lstStyle/>
          <a:p>
            <a:fld id="{59395FB3-9C97-154F-86B2-7E381B951268}" type="slidenum">
              <a:rPr lang="en-US" smtClean="0"/>
              <a:pPr/>
              <a:t>6</a:t>
            </a:fld>
            <a:endParaRPr lang="en-US" dirty="0"/>
          </a:p>
        </p:txBody>
      </p:sp>
      <p:sp>
        <p:nvSpPr>
          <p:cNvPr id="4" name="제목 3">
            <a:extLst>
              <a:ext uri="{FF2B5EF4-FFF2-40B4-BE49-F238E27FC236}">
                <a16:creationId xmlns:a16="http://schemas.microsoft.com/office/drawing/2014/main" id="{0F0BE945-EF59-B9DF-CA58-DE6D646FEC7F}"/>
              </a:ext>
            </a:extLst>
          </p:cNvPr>
          <p:cNvSpPr>
            <a:spLocks noGrp="1"/>
          </p:cNvSpPr>
          <p:nvPr>
            <p:ph type="title"/>
          </p:nvPr>
        </p:nvSpPr>
        <p:spPr/>
        <p:txBody>
          <a:bodyPr/>
          <a:lstStyle/>
          <a:p>
            <a:r>
              <a:rPr kumimoji="1" lang="en-US" altLang="ko-Kore-KR" dirty="0"/>
              <a:t>W state</a:t>
            </a:r>
            <a:endParaRPr kumimoji="1" lang="ko-Kore-KR" altLang="en-US"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3A5F9E2-1683-4F17-8150-189F46EDB77C}"/>
                  </a:ext>
                </a:extLst>
              </p:cNvPr>
              <p:cNvSpPr txBox="1"/>
              <p:nvPr/>
            </p:nvSpPr>
            <p:spPr>
              <a:xfrm>
                <a:off x="1149889" y="1281472"/>
                <a:ext cx="6405308" cy="760593"/>
              </a:xfrm>
              <a:prstGeom prst="rect">
                <a:avLst/>
              </a:prstGeom>
              <a:noFill/>
            </p:spPr>
            <p:txBody>
              <a:bodyPr wrap="square" lIns="0" tIns="0" rIns="0" bIns="0" rtlCol="0">
                <a:spAutoFit/>
              </a:bodyPr>
              <a:lstStyle/>
              <a:p>
                <a:pPr>
                  <a:lnSpc>
                    <a:spcPct val="110000"/>
                  </a:lnSpc>
                  <a:spcBef>
                    <a:spcPts val="1100"/>
                  </a:spcBef>
                  <a:buClr>
                    <a:srgbClr val="E0E0E0"/>
                  </a:buClr>
                  <a:buSzPct val="80000"/>
                </a:pPr>
                <a14:m>
                  <m:oMathPara xmlns:m="http://schemas.openxmlformats.org/officeDocument/2006/math">
                    <m:oMathParaPr>
                      <m:jc m:val="centerGroup"/>
                    </m:oMathParaPr>
                    <m:oMath xmlns:m="http://schemas.openxmlformats.org/officeDocument/2006/math">
                      <m:sSub>
                        <m:sSubPr>
                          <m:ctrlPr>
                            <a:rPr kumimoji="1" lang="en-US" altLang="ko-Kore-KR" sz="2400" b="0" i="1" smtClean="0">
                              <a:latin typeface="Cambria Math" panose="02040503050406030204" pitchFamily="18" charset="0"/>
                            </a:rPr>
                          </m:ctrlPr>
                        </m:sSubPr>
                        <m:e>
                          <m:r>
                            <a:rPr kumimoji="1" lang="en-US" altLang="ko-Kore-KR" sz="2400" b="0" i="1" smtClean="0">
                              <a:latin typeface="Cambria Math" panose="02040503050406030204" pitchFamily="18" charset="0"/>
                            </a:rPr>
                            <m:t>|</m:t>
                          </m:r>
                          <m:r>
                            <m:rPr>
                              <m:sty m:val="p"/>
                            </m:rPr>
                            <a:rPr kumimoji="1" lang="en-US" altLang="ko-Kore-KR" sz="2400" b="0" i="0" smtClean="0">
                              <a:latin typeface="Cambria Math" panose="02040503050406030204" pitchFamily="18" charset="0"/>
                            </a:rPr>
                            <m:t>Ψ</m:t>
                          </m:r>
                          <m:r>
                            <a:rPr kumimoji="1" lang="en-US" altLang="ko-Kore-KR" sz="2400" b="0" i="1" smtClean="0">
                              <a:latin typeface="Cambria Math" panose="02040503050406030204" pitchFamily="18" charset="0"/>
                            </a:rPr>
                            <m:t>⟩</m:t>
                          </m:r>
                        </m:e>
                        <m:sub>
                          <m:r>
                            <a:rPr kumimoji="1" lang="en-US" altLang="ko-Kore-KR" sz="2400" b="0" i="1" smtClean="0">
                              <a:latin typeface="Cambria Math" panose="02040503050406030204" pitchFamily="18" charset="0"/>
                            </a:rPr>
                            <m:t>𝑊</m:t>
                          </m:r>
                        </m:sub>
                      </m:sSub>
                      <m:r>
                        <a:rPr kumimoji="1" lang="en-US" altLang="ko-Kore-KR" sz="2400" b="0" i="1" smtClean="0">
                          <a:latin typeface="Cambria Math" panose="02040503050406030204" pitchFamily="18" charset="0"/>
                          <a:ea typeface="IBM Plex Sans" charset="0"/>
                          <a:cs typeface="IBM Plex Sans" charset="0"/>
                        </a:rPr>
                        <m:t>=</m:t>
                      </m:r>
                      <m:f>
                        <m:fPr>
                          <m:ctrlPr>
                            <a:rPr kumimoji="1" lang="en-US" altLang="ko-Kore-KR" sz="2400" b="0" i="1" smtClean="0">
                              <a:latin typeface="Cambria Math" panose="02040503050406030204" pitchFamily="18" charset="0"/>
                            </a:rPr>
                          </m:ctrlPr>
                        </m:fPr>
                        <m:num>
                          <m:r>
                            <a:rPr kumimoji="1" lang="en-US" altLang="ko-Kore-KR" sz="2400" b="0" i="1" smtClean="0">
                              <a:latin typeface="Cambria Math" panose="02040503050406030204" pitchFamily="18" charset="0"/>
                            </a:rPr>
                            <m:t>1</m:t>
                          </m:r>
                        </m:num>
                        <m:den>
                          <m:r>
                            <a:rPr kumimoji="1" lang="en-US" altLang="ko-Kore-KR" sz="2400" b="0" i="1" smtClean="0">
                              <a:latin typeface="Cambria Math" panose="02040503050406030204" pitchFamily="18" charset="0"/>
                            </a:rPr>
                            <m:t>2</m:t>
                          </m:r>
                        </m:den>
                      </m:f>
                      <m:r>
                        <a:rPr kumimoji="1" lang="en-US" altLang="ko-Kore-KR" sz="2400" i="1">
                          <a:latin typeface="Cambria Math" panose="02040503050406030204" pitchFamily="18" charset="0"/>
                        </a:rPr>
                        <m:t>[|0001⟩+|00</m:t>
                      </m:r>
                      <m:r>
                        <a:rPr kumimoji="1" lang="en-US" altLang="ko-Kore-KR" sz="2400" b="0" i="1" smtClean="0">
                          <a:latin typeface="Cambria Math" panose="02040503050406030204" pitchFamily="18" charset="0"/>
                        </a:rPr>
                        <m:t>10</m:t>
                      </m:r>
                      <m:r>
                        <a:rPr kumimoji="1" lang="en-US" altLang="ko-Kore-KR" sz="2400" i="1">
                          <a:latin typeface="Cambria Math" panose="02040503050406030204" pitchFamily="18" charset="0"/>
                        </a:rPr>
                        <m:t>⟩+|0</m:t>
                      </m:r>
                      <m:r>
                        <a:rPr kumimoji="1" lang="en-US" altLang="ko-Kore-KR" sz="2400" b="0" i="1" smtClean="0">
                          <a:latin typeface="Cambria Math" panose="02040503050406030204" pitchFamily="18" charset="0"/>
                        </a:rPr>
                        <m:t>1</m:t>
                      </m:r>
                      <m:r>
                        <a:rPr kumimoji="1" lang="en-US" altLang="ko-Kore-KR" sz="2400" i="1">
                          <a:latin typeface="Cambria Math" panose="02040503050406030204" pitchFamily="18" charset="0"/>
                        </a:rPr>
                        <m:t>0</m:t>
                      </m:r>
                      <m:r>
                        <a:rPr kumimoji="1" lang="en-US" altLang="ko-Kore-KR" sz="2400" b="0" i="1" smtClean="0">
                          <a:latin typeface="Cambria Math" panose="02040503050406030204" pitchFamily="18" charset="0"/>
                        </a:rPr>
                        <m:t>0</m:t>
                      </m:r>
                      <m:r>
                        <a:rPr kumimoji="1" lang="en-US" altLang="ko-Kore-KR" sz="2400" i="1">
                          <a:latin typeface="Cambria Math" panose="02040503050406030204" pitchFamily="18" charset="0"/>
                        </a:rPr>
                        <m:t>⟩+|</m:t>
                      </m:r>
                      <m:r>
                        <a:rPr kumimoji="1" lang="en-US" altLang="ko-Kore-KR" sz="2400" b="0" i="1" smtClean="0">
                          <a:latin typeface="Cambria Math" panose="02040503050406030204" pitchFamily="18" charset="0"/>
                        </a:rPr>
                        <m:t>1</m:t>
                      </m:r>
                      <m:r>
                        <a:rPr kumimoji="1" lang="en-US" altLang="ko-Kore-KR" sz="2400" i="1">
                          <a:latin typeface="Cambria Math" panose="02040503050406030204" pitchFamily="18" charset="0"/>
                        </a:rPr>
                        <m:t>00</m:t>
                      </m:r>
                      <m:r>
                        <a:rPr kumimoji="1" lang="en-US" altLang="ko-Kore-KR" sz="2400" b="0" i="1" smtClean="0">
                          <a:latin typeface="Cambria Math" panose="02040503050406030204" pitchFamily="18" charset="0"/>
                        </a:rPr>
                        <m:t>0</m:t>
                      </m:r>
                      <m:r>
                        <a:rPr kumimoji="1" lang="en-US" altLang="ko-Kore-KR" sz="2400" i="1">
                          <a:latin typeface="Cambria Math" panose="02040503050406030204" pitchFamily="18" charset="0"/>
                        </a:rPr>
                        <m:t>⟩]</m:t>
                      </m:r>
                    </m:oMath>
                  </m:oMathPara>
                </a14:m>
                <a:endParaRPr kumimoji="1" lang="ko-Kore-KR" altLang="en-US" sz="2400" dirty="0" err="1">
                  <a:latin typeface="IBM Plex Sans" charset="0"/>
                  <a:ea typeface="IBM Plex Sans" charset="0"/>
                  <a:cs typeface="IBM Plex Sans" charset="0"/>
                </a:endParaRPr>
              </a:p>
            </p:txBody>
          </p:sp>
        </mc:Choice>
        <mc:Fallback>
          <p:sp>
            <p:nvSpPr>
              <p:cNvPr id="5" name="TextBox 4">
                <a:extLst>
                  <a:ext uri="{FF2B5EF4-FFF2-40B4-BE49-F238E27FC236}">
                    <a16:creationId xmlns:a16="http://schemas.microsoft.com/office/drawing/2014/main" id="{B3A5F9E2-1683-4F17-8150-189F46EDB77C}"/>
                  </a:ext>
                </a:extLst>
              </p:cNvPr>
              <p:cNvSpPr txBox="1">
                <a:spLocks noRot="1" noChangeAspect="1" noMove="1" noResize="1" noEditPoints="1" noAdjustHandles="1" noChangeArrowheads="1" noChangeShapeType="1" noTextEdit="1"/>
              </p:cNvSpPr>
              <p:nvPr/>
            </p:nvSpPr>
            <p:spPr>
              <a:xfrm>
                <a:off x="1149889" y="1281472"/>
                <a:ext cx="6405308" cy="760593"/>
              </a:xfrm>
              <a:prstGeom prst="rect">
                <a:avLst/>
              </a:prstGeom>
              <a:blipFill>
                <a:blip r:embed="rId2"/>
                <a:stretch>
                  <a:fillRect b="-11475"/>
                </a:stretch>
              </a:blipFill>
            </p:spPr>
            <p:txBody>
              <a:bodyPr/>
              <a:lstStyle/>
              <a:p>
                <a:r>
                  <a:rPr lang="ko-Kore-KR" altLang="en-US">
                    <a:noFill/>
                  </a:rPr>
                  <a:t> </a:t>
                </a:r>
              </a:p>
            </p:txBody>
          </p:sp>
        </mc:Fallback>
      </mc:AlternateContent>
      <p:sp>
        <p:nvSpPr>
          <p:cNvPr id="6" name="TextBox 5">
            <a:extLst>
              <a:ext uri="{FF2B5EF4-FFF2-40B4-BE49-F238E27FC236}">
                <a16:creationId xmlns:a16="http://schemas.microsoft.com/office/drawing/2014/main" id="{5786882A-CE5A-CD46-4F15-55DF05DA2613}"/>
              </a:ext>
            </a:extLst>
          </p:cNvPr>
          <p:cNvSpPr txBox="1"/>
          <p:nvPr/>
        </p:nvSpPr>
        <p:spPr>
          <a:xfrm>
            <a:off x="3588713" y="4636130"/>
            <a:ext cx="1527662" cy="223331"/>
          </a:xfrm>
          <a:prstGeom prst="rect">
            <a:avLst/>
          </a:prstGeom>
          <a:noFill/>
        </p:spPr>
        <p:txBody>
          <a:bodyPr wrap="none" lIns="0" tIns="0" rIns="0" bIns="0" rtlCol="0">
            <a:spAutoFit/>
          </a:bodyPr>
          <a:lstStyle/>
          <a:p>
            <a:pPr algn="l">
              <a:lnSpc>
                <a:spcPct val="110000"/>
              </a:lnSpc>
              <a:spcBef>
                <a:spcPts val="1100"/>
              </a:spcBef>
              <a:buClr>
                <a:srgbClr val="E0E0E0"/>
              </a:buClr>
              <a:buSzPct val="80000"/>
            </a:pPr>
            <a:r>
              <a:rPr kumimoji="1" lang="en-US" altLang="ko-Kore-KR" sz="1400" dirty="0">
                <a:latin typeface="IBM Plex Sans" charset="0"/>
                <a:ea typeface="IBM Plex Sans" charset="0"/>
                <a:cs typeface="IBM Plex Sans" charset="0"/>
              </a:rPr>
              <a:t>Four-qubit W State</a:t>
            </a:r>
            <a:endParaRPr kumimoji="1" lang="ko-Kore-KR" altLang="en-US" sz="1400" dirty="0" err="1">
              <a:latin typeface="IBM Plex Sans" charset="0"/>
              <a:ea typeface="IBM Plex Sans" charset="0"/>
              <a:cs typeface="IBM Plex Sans" charset="0"/>
            </a:endParaRPr>
          </a:p>
        </p:txBody>
      </p:sp>
      <p:pic>
        <p:nvPicPr>
          <p:cNvPr id="2050" name="Picture 2">
            <a:extLst>
              <a:ext uri="{FF2B5EF4-FFF2-40B4-BE49-F238E27FC236}">
                <a16:creationId xmlns:a16="http://schemas.microsoft.com/office/drawing/2014/main" id="{80A39713-FC4F-FAD5-4008-64F9454CF3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127" y="2359913"/>
            <a:ext cx="6438833" cy="22046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553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3C8FF4AB-9961-3A11-33B0-94453B444408}"/>
              </a:ext>
            </a:extLst>
          </p:cNvPr>
          <p:cNvSpPr/>
          <p:nvPr/>
        </p:nvSpPr>
        <p:spPr bwMode="auto">
          <a:xfrm>
            <a:off x="5131790" y="784582"/>
            <a:ext cx="3473708" cy="3574334"/>
          </a:xfrm>
          <a:prstGeom prst="rect">
            <a:avLst/>
          </a:prstGeom>
          <a:solidFill>
            <a:schemeClr val="accent5">
              <a:lumMod val="25000"/>
            </a:schemeClr>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ko-Kore-KR" alt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2" name="바닥글 개체 틀 1">
            <a:extLst>
              <a:ext uri="{FF2B5EF4-FFF2-40B4-BE49-F238E27FC236}">
                <a16:creationId xmlns:a16="http://schemas.microsoft.com/office/drawing/2014/main" id="{8D921429-E94F-DBBC-05DF-528ECCA2E18B}"/>
              </a:ext>
            </a:extLst>
          </p:cNvPr>
          <p:cNvSpPr>
            <a:spLocks noGrp="1"/>
          </p:cNvSpPr>
          <p:nvPr>
            <p:ph type="ftr" sz="quarter" idx="10"/>
          </p:nvPr>
        </p:nvSpPr>
        <p:spPr/>
        <p:txBody>
          <a:bodyPr/>
          <a:lstStyle/>
          <a:p>
            <a:r>
              <a:rPr lang="en-US" dirty="0"/>
              <a:t>© 2020 IBM Corporation</a:t>
            </a:r>
          </a:p>
        </p:txBody>
      </p:sp>
      <p:sp>
        <p:nvSpPr>
          <p:cNvPr id="3" name="슬라이드 번호 개체 틀 2">
            <a:extLst>
              <a:ext uri="{FF2B5EF4-FFF2-40B4-BE49-F238E27FC236}">
                <a16:creationId xmlns:a16="http://schemas.microsoft.com/office/drawing/2014/main" id="{3E54DF4C-D460-1C4B-1CD0-D6862CAA86AE}"/>
              </a:ext>
            </a:extLst>
          </p:cNvPr>
          <p:cNvSpPr>
            <a:spLocks noGrp="1"/>
          </p:cNvSpPr>
          <p:nvPr>
            <p:ph type="sldNum" sz="quarter" idx="11"/>
          </p:nvPr>
        </p:nvSpPr>
        <p:spPr/>
        <p:txBody>
          <a:bodyPr/>
          <a:lstStyle/>
          <a:p>
            <a:fld id="{59395FB3-9C97-154F-86B2-7E381B951268}" type="slidenum">
              <a:rPr lang="en-US" smtClean="0"/>
              <a:pPr/>
              <a:t>7</a:t>
            </a:fld>
            <a:endParaRPr lang="en-US" dirty="0"/>
          </a:p>
        </p:txBody>
      </p:sp>
      <p:sp>
        <p:nvSpPr>
          <p:cNvPr id="4" name="제목 3">
            <a:extLst>
              <a:ext uri="{FF2B5EF4-FFF2-40B4-BE49-F238E27FC236}">
                <a16:creationId xmlns:a16="http://schemas.microsoft.com/office/drawing/2014/main" id="{0F0BE945-EF59-B9DF-CA58-DE6D646FEC7F}"/>
              </a:ext>
            </a:extLst>
          </p:cNvPr>
          <p:cNvSpPr>
            <a:spLocks noGrp="1"/>
          </p:cNvSpPr>
          <p:nvPr>
            <p:ph type="title"/>
          </p:nvPr>
        </p:nvSpPr>
        <p:spPr/>
        <p:txBody>
          <a:bodyPr/>
          <a:lstStyle/>
          <a:p>
            <a:r>
              <a:rPr kumimoji="1" lang="en-US" altLang="ko-Kore-KR" dirty="0"/>
              <a:t>Readout Error Mitigation</a:t>
            </a:r>
            <a:endParaRPr kumimoji="1" lang="ko-Kore-KR" altLang="en-US" dirty="0"/>
          </a:p>
        </p:txBody>
      </p:sp>
      <p:pic>
        <p:nvPicPr>
          <p:cNvPr id="7" name="그림 6">
            <a:extLst>
              <a:ext uri="{FF2B5EF4-FFF2-40B4-BE49-F238E27FC236}">
                <a16:creationId xmlns:a16="http://schemas.microsoft.com/office/drawing/2014/main" id="{84057C68-C727-2DAF-FE33-F093B8D4730A}"/>
              </a:ext>
            </a:extLst>
          </p:cNvPr>
          <p:cNvPicPr>
            <a:picLocks noChangeAspect="1"/>
          </p:cNvPicPr>
          <p:nvPr/>
        </p:nvPicPr>
        <p:blipFill>
          <a:blip r:embed="rId2"/>
          <a:stretch>
            <a:fillRect/>
          </a:stretch>
        </p:blipFill>
        <p:spPr>
          <a:xfrm>
            <a:off x="228666" y="1413970"/>
            <a:ext cx="4211922" cy="23155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8F35B99B-531C-5A2B-3958-1C3FEA190C2A}"/>
              </a:ext>
            </a:extLst>
          </p:cNvPr>
          <p:cNvSpPr txBox="1"/>
          <p:nvPr/>
        </p:nvSpPr>
        <p:spPr>
          <a:xfrm>
            <a:off x="597773" y="3875916"/>
            <a:ext cx="3473708" cy="191399"/>
          </a:xfrm>
          <a:prstGeom prst="rect">
            <a:avLst/>
          </a:prstGeom>
          <a:noFill/>
        </p:spPr>
        <p:txBody>
          <a:bodyPr wrap="none" lIns="0" tIns="0" rIns="0" bIns="0" rtlCol="0">
            <a:spAutoFit/>
          </a:bodyPr>
          <a:lstStyle/>
          <a:p>
            <a:pPr algn="l">
              <a:lnSpc>
                <a:spcPct val="110000"/>
              </a:lnSpc>
              <a:spcBef>
                <a:spcPts val="1100"/>
              </a:spcBef>
              <a:buClr>
                <a:srgbClr val="E0E0E0"/>
              </a:buClr>
              <a:buSzPct val="80000"/>
            </a:pPr>
            <a:r>
              <a:rPr kumimoji="1" lang="en-US" altLang="ko-Kore-KR" sz="1200" dirty="0">
                <a:latin typeface="IBM Plex Sans" charset="0"/>
                <a:ea typeface="IBM Plex Sans" charset="0"/>
                <a:cs typeface="IBM Plex Sans" charset="0"/>
              </a:rPr>
              <a:t>Readout Error Mitigation Scheme using CNOT gate</a:t>
            </a:r>
            <a:endParaRPr kumimoji="1" lang="ko-Kore-KR" altLang="en-US" sz="1200" dirty="0" err="1">
              <a:latin typeface="IBM Plex Sans" charset="0"/>
              <a:ea typeface="IBM Plex Sans" charset="0"/>
              <a:cs typeface="IBM Plex Sans" charset="0"/>
            </a:endParaRP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CAC7DAA3-9A46-0880-57FC-995F4A2AC9A1}"/>
                  </a:ext>
                </a:extLst>
              </p:cNvPr>
              <p:cNvSpPr txBox="1"/>
              <p:nvPr/>
            </p:nvSpPr>
            <p:spPr>
              <a:xfrm>
                <a:off x="5574831" y="1247518"/>
                <a:ext cx="2587631" cy="866519"/>
              </a:xfrm>
              <a:prstGeom prst="rect">
                <a:avLst/>
              </a:prstGeom>
              <a:noFill/>
            </p:spPr>
            <p:txBody>
              <a:bodyPr wrap="none" lIns="0" tIns="0" rIns="0" bIns="0" rtlCol="0">
                <a:spAutoFit/>
              </a:bodyPr>
              <a:lstStyle/>
              <a:p>
                <a:pPr>
                  <a:lnSpc>
                    <a:spcPct val="110000"/>
                  </a:lnSpc>
                  <a:spcBef>
                    <a:spcPts val="1100"/>
                  </a:spcBef>
                  <a:buClr>
                    <a:srgbClr val="E0E0E0"/>
                  </a:buClr>
                  <a:buSzPct val="80000"/>
                </a:pPr>
                <a14:m>
                  <m:oMathPara xmlns:m="http://schemas.openxmlformats.org/officeDocument/2006/math">
                    <m:oMathParaPr>
                      <m:jc m:val="centerGroup"/>
                    </m:oMathParaPr>
                    <m:oMath xmlns:m="http://schemas.openxmlformats.org/officeDocument/2006/math">
                      <m:sSubSup>
                        <m:sSubSupPr>
                          <m:ctrlPr>
                            <a:rPr kumimoji="1" lang="en-US" altLang="ko-Kore-KR" sz="3000" i="1" smtClean="0">
                              <a:latin typeface="Cambria Math" panose="02040503050406030204" pitchFamily="18" charset="0"/>
                            </a:rPr>
                          </m:ctrlPr>
                        </m:sSubSupPr>
                        <m:e>
                          <m:r>
                            <a:rPr kumimoji="1" lang="en-US" altLang="ko-Kore-KR" sz="3000" i="1">
                              <a:latin typeface="Cambria Math" panose="02040503050406030204" pitchFamily="18" charset="0"/>
                            </a:rPr>
                            <m:t>𝑞</m:t>
                          </m:r>
                        </m:e>
                        <m:sub>
                          <m:r>
                            <a:rPr kumimoji="1" lang="en-US" altLang="ko-Kore-KR" sz="3000" i="1">
                              <a:latin typeface="Cambria Math" panose="02040503050406030204" pitchFamily="18" charset="0"/>
                            </a:rPr>
                            <m:t>𝑒𝑓𝑓</m:t>
                          </m:r>
                          <m:r>
                            <a:rPr kumimoji="1" lang="en-US" altLang="ko-Kore-KR" sz="3000" b="0" i="1" smtClean="0">
                              <a:latin typeface="Cambria Math" panose="02040503050406030204" pitchFamily="18" charset="0"/>
                            </a:rPr>
                            <m:t>,2</m:t>
                          </m:r>
                        </m:sub>
                        <m:sup/>
                      </m:sSubSup>
                      <m:r>
                        <a:rPr kumimoji="1" lang="en-US" altLang="ko-Kore-KR" sz="3000" b="0" i="1" smtClean="0">
                          <a:latin typeface="Cambria Math" panose="02040503050406030204" pitchFamily="18" charset="0"/>
                          <a:ea typeface="Cambria Math" panose="02040503050406030204" pitchFamily="18" charset="0"/>
                        </a:rPr>
                        <m:t>≈</m:t>
                      </m:r>
                      <m:f>
                        <m:fPr>
                          <m:ctrlPr>
                            <a:rPr kumimoji="1" lang="en-US" altLang="ko-Kore-KR" sz="3000" b="0" i="1" smtClean="0">
                              <a:latin typeface="Cambria Math" panose="02040503050406030204" pitchFamily="18" charset="0"/>
                              <a:ea typeface="Cambria Math" panose="02040503050406030204" pitchFamily="18" charset="0"/>
                            </a:rPr>
                          </m:ctrlPr>
                        </m:fPr>
                        <m:num>
                          <m:r>
                            <a:rPr kumimoji="1" lang="en-US" altLang="ko-Kore-KR" sz="3000" b="0" i="1" smtClean="0">
                              <a:latin typeface="Cambria Math" panose="02040503050406030204" pitchFamily="18" charset="0"/>
                              <a:ea typeface="Cambria Math" panose="02040503050406030204" pitchFamily="18" charset="0"/>
                            </a:rPr>
                            <m:t>𝜖</m:t>
                          </m:r>
                        </m:num>
                        <m:den>
                          <m:r>
                            <a:rPr kumimoji="1" lang="en-US" altLang="ko-Kore-KR" sz="3000" b="0" i="1" smtClean="0">
                              <a:latin typeface="Cambria Math" panose="02040503050406030204" pitchFamily="18" charset="0"/>
                              <a:ea typeface="Cambria Math" panose="02040503050406030204" pitchFamily="18" charset="0"/>
                            </a:rPr>
                            <m:t>4</m:t>
                          </m:r>
                        </m:den>
                      </m:f>
                      <m:r>
                        <a:rPr kumimoji="1" lang="en-US" altLang="ko-Kore-KR" sz="3000" b="0" i="1" smtClean="0">
                          <a:latin typeface="Cambria Math" panose="02040503050406030204" pitchFamily="18" charset="0"/>
                          <a:ea typeface="Cambria Math" panose="02040503050406030204" pitchFamily="18" charset="0"/>
                        </a:rPr>
                        <m:t>+</m:t>
                      </m:r>
                      <m:sSup>
                        <m:sSupPr>
                          <m:ctrlPr>
                            <a:rPr kumimoji="1" lang="en-US" altLang="ko-Kore-KR" sz="3000" b="0" i="1" smtClean="0">
                              <a:latin typeface="Cambria Math" panose="02040503050406030204" pitchFamily="18" charset="0"/>
                              <a:ea typeface="Cambria Math" panose="02040503050406030204" pitchFamily="18" charset="0"/>
                            </a:rPr>
                          </m:ctrlPr>
                        </m:sSupPr>
                        <m:e>
                          <m:r>
                            <a:rPr kumimoji="1" lang="en-US" altLang="ko-Kore-KR" sz="3000" b="0" i="1" smtClean="0">
                              <a:latin typeface="Cambria Math" panose="02040503050406030204" pitchFamily="18" charset="0"/>
                              <a:ea typeface="Cambria Math" panose="02040503050406030204" pitchFamily="18" charset="0"/>
                            </a:rPr>
                            <m:t>𝑞</m:t>
                          </m:r>
                        </m:e>
                        <m:sup>
                          <m:r>
                            <a:rPr kumimoji="1" lang="en-US" altLang="ko-Kore-KR" sz="3000" b="0" i="1" smtClean="0">
                              <a:latin typeface="Cambria Math" panose="02040503050406030204" pitchFamily="18" charset="0"/>
                              <a:ea typeface="Cambria Math" panose="02040503050406030204" pitchFamily="18" charset="0"/>
                            </a:rPr>
                            <m:t>2</m:t>
                          </m:r>
                        </m:sup>
                      </m:sSup>
                    </m:oMath>
                  </m:oMathPara>
                </a14:m>
                <a:endParaRPr kumimoji="1" lang="ko-Kore-KR" altLang="en-US" sz="3000" dirty="0" err="1">
                  <a:latin typeface="IBM Plex Sans" charset="0"/>
                  <a:ea typeface="IBM Plex Sans" charset="0"/>
                  <a:cs typeface="IBM Plex Sans" charset="0"/>
                </a:endParaRPr>
              </a:p>
            </p:txBody>
          </p:sp>
        </mc:Choice>
        <mc:Fallback>
          <p:sp>
            <p:nvSpPr>
              <p:cNvPr id="10" name="TextBox 9">
                <a:extLst>
                  <a:ext uri="{FF2B5EF4-FFF2-40B4-BE49-F238E27FC236}">
                    <a16:creationId xmlns:a16="http://schemas.microsoft.com/office/drawing/2014/main" id="{CAC7DAA3-9A46-0880-57FC-995F4A2AC9A1}"/>
                  </a:ext>
                </a:extLst>
              </p:cNvPr>
              <p:cNvSpPr txBox="1">
                <a:spLocks noRot="1" noChangeAspect="1" noMove="1" noResize="1" noEditPoints="1" noAdjustHandles="1" noChangeArrowheads="1" noChangeShapeType="1" noTextEdit="1"/>
              </p:cNvSpPr>
              <p:nvPr/>
            </p:nvSpPr>
            <p:spPr>
              <a:xfrm>
                <a:off x="5574831" y="1247518"/>
                <a:ext cx="2587631" cy="866519"/>
              </a:xfrm>
              <a:prstGeom prst="rect">
                <a:avLst/>
              </a:prstGeom>
              <a:blipFill>
                <a:blip r:embed="rId3"/>
                <a:stretch>
                  <a:fillRect l="-2941" r="-980" b="-14493"/>
                </a:stretch>
              </a:blipFill>
            </p:spPr>
            <p:txBody>
              <a:bodyPr/>
              <a:lstStyle/>
              <a:p>
                <a:r>
                  <a:rPr lang="ko-Kore-KR" alt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2A87AED2-19B8-6E6F-4572-1E090C9B66FD}"/>
                  </a:ext>
                </a:extLst>
              </p:cNvPr>
              <p:cNvSpPr txBox="1"/>
              <p:nvPr/>
            </p:nvSpPr>
            <p:spPr>
              <a:xfrm>
                <a:off x="5201330" y="2859739"/>
                <a:ext cx="3121432" cy="866519"/>
              </a:xfrm>
              <a:prstGeom prst="rect">
                <a:avLst/>
              </a:prstGeom>
              <a:noFill/>
            </p:spPr>
            <p:txBody>
              <a:bodyPr wrap="none" lIns="0" tIns="0" rIns="0" bIns="0" rtlCol="0">
                <a:spAutoFit/>
              </a:bodyPr>
              <a:lstStyle/>
              <a:p>
                <a:pPr algn="l">
                  <a:lnSpc>
                    <a:spcPct val="110000"/>
                  </a:lnSpc>
                  <a:spcBef>
                    <a:spcPts val="1100"/>
                  </a:spcBef>
                  <a:buClr>
                    <a:srgbClr val="E0E0E0"/>
                  </a:buClr>
                  <a:buSzPct val="80000"/>
                </a:pPr>
                <a14:m>
                  <m:oMathPara xmlns:m="http://schemas.openxmlformats.org/officeDocument/2006/math">
                    <m:oMathParaPr>
                      <m:jc m:val="centerGroup"/>
                    </m:oMathParaPr>
                    <m:oMath xmlns:m="http://schemas.openxmlformats.org/officeDocument/2006/math">
                      <m:sSubSup>
                        <m:sSubSupPr>
                          <m:ctrlPr>
                            <a:rPr kumimoji="1" lang="en-US" altLang="ko-Kore-KR" sz="3000" b="0" i="1" smtClean="0">
                              <a:latin typeface="Cambria Math" panose="02040503050406030204" pitchFamily="18" charset="0"/>
                            </a:rPr>
                          </m:ctrlPr>
                        </m:sSubSupPr>
                        <m:e>
                          <m:r>
                            <a:rPr kumimoji="1" lang="en-US" altLang="ko-Kore-KR" sz="3000" b="0" i="1" smtClean="0">
                              <a:latin typeface="Cambria Math" panose="02040503050406030204" pitchFamily="18" charset="0"/>
                            </a:rPr>
                            <m:t>𝑞</m:t>
                          </m:r>
                        </m:e>
                        <m:sub>
                          <m:r>
                            <a:rPr kumimoji="1" lang="en-US" altLang="ko-Kore-KR" sz="3000" b="0" i="1" smtClean="0">
                              <a:latin typeface="Cambria Math" panose="02040503050406030204" pitchFamily="18" charset="0"/>
                            </a:rPr>
                            <m:t>𝑒𝑓𝑓</m:t>
                          </m:r>
                          <m:r>
                            <a:rPr kumimoji="1" lang="en-US" altLang="ko-Kore-KR" sz="3000" b="0" i="1" smtClean="0">
                              <a:latin typeface="Cambria Math" panose="02040503050406030204" pitchFamily="18" charset="0"/>
                            </a:rPr>
                            <m:t>,3</m:t>
                          </m:r>
                        </m:sub>
                        <m:sup/>
                      </m:sSubSup>
                      <m:r>
                        <a:rPr kumimoji="1" lang="en-US" altLang="ko-Kore-KR" sz="3000" b="0" i="1" smtClean="0">
                          <a:latin typeface="Cambria Math" panose="02040503050406030204" pitchFamily="18" charset="0"/>
                          <a:ea typeface="Cambria Math" panose="02040503050406030204" pitchFamily="18" charset="0"/>
                        </a:rPr>
                        <m:t>≈3(</m:t>
                      </m:r>
                      <m:f>
                        <m:fPr>
                          <m:ctrlPr>
                            <a:rPr kumimoji="1" lang="en-US" altLang="ko-Kore-KR" sz="3000" b="0" i="1" smtClean="0">
                              <a:latin typeface="Cambria Math" panose="02040503050406030204" pitchFamily="18" charset="0"/>
                              <a:ea typeface="Cambria Math" panose="02040503050406030204" pitchFamily="18" charset="0"/>
                            </a:rPr>
                          </m:ctrlPr>
                        </m:fPr>
                        <m:num>
                          <m:r>
                            <a:rPr kumimoji="1" lang="en-US" altLang="ko-Kore-KR" sz="3000" b="0" i="1" smtClean="0">
                              <a:latin typeface="Cambria Math" panose="02040503050406030204" pitchFamily="18" charset="0"/>
                              <a:ea typeface="Cambria Math" panose="02040503050406030204" pitchFamily="18" charset="0"/>
                            </a:rPr>
                            <m:t>𝜖</m:t>
                          </m:r>
                        </m:num>
                        <m:den>
                          <m:r>
                            <a:rPr kumimoji="1" lang="en-US" altLang="ko-Kore-KR" sz="3000" b="0" i="1" smtClean="0">
                              <a:latin typeface="Cambria Math" panose="02040503050406030204" pitchFamily="18" charset="0"/>
                              <a:ea typeface="Cambria Math" panose="02040503050406030204" pitchFamily="18" charset="0"/>
                            </a:rPr>
                            <m:t>4</m:t>
                          </m:r>
                        </m:den>
                      </m:f>
                      <m:r>
                        <a:rPr kumimoji="1" lang="en-US" altLang="ko-Kore-KR" sz="3000" b="0" i="1" smtClean="0">
                          <a:latin typeface="Cambria Math" panose="02040503050406030204" pitchFamily="18" charset="0"/>
                          <a:ea typeface="Cambria Math" panose="02040503050406030204" pitchFamily="18" charset="0"/>
                        </a:rPr>
                        <m:t>+</m:t>
                      </m:r>
                      <m:sSup>
                        <m:sSupPr>
                          <m:ctrlPr>
                            <a:rPr kumimoji="1" lang="en-US" altLang="ko-Kore-KR" sz="3000" b="0" i="1" smtClean="0">
                              <a:latin typeface="Cambria Math" panose="02040503050406030204" pitchFamily="18" charset="0"/>
                              <a:ea typeface="Cambria Math" panose="02040503050406030204" pitchFamily="18" charset="0"/>
                            </a:rPr>
                          </m:ctrlPr>
                        </m:sSupPr>
                        <m:e>
                          <m:r>
                            <a:rPr kumimoji="1" lang="en-US" altLang="ko-Kore-KR" sz="3000" b="0" i="1" smtClean="0">
                              <a:latin typeface="Cambria Math" panose="02040503050406030204" pitchFamily="18" charset="0"/>
                              <a:ea typeface="Cambria Math" panose="02040503050406030204" pitchFamily="18" charset="0"/>
                            </a:rPr>
                            <m:t>𝑞</m:t>
                          </m:r>
                        </m:e>
                        <m:sup>
                          <m:r>
                            <a:rPr kumimoji="1" lang="en-US" altLang="ko-Kore-KR" sz="3000" b="0" i="1" smtClean="0">
                              <a:latin typeface="Cambria Math" panose="02040503050406030204" pitchFamily="18" charset="0"/>
                              <a:ea typeface="Cambria Math" panose="02040503050406030204" pitchFamily="18" charset="0"/>
                            </a:rPr>
                            <m:t>2</m:t>
                          </m:r>
                        </m:sup>
                      </m:sSup>
                      <m:r>
                        <a:rPr kumimoji="1" lang="en-US" altLang="ko-Kore-KR" sz="3000" b="0" i="1" smtClean="0">
                          <a:latin typeface="Cambria Math" panose="02040503050406030204" pitchFamily="18" charset="0"/>
                          <a:ea typeface="Cambria Math" panose="02040503050406030204" pitchFamily="18" charset="0"/>
                        </a:rPr>
                        <m:t>)</m:t>
                      </m:r>
                    </m:oMath>
                  </m:oMathPara>
                </a14:m>
                <a:endParaRPr kumimoji="1" lang="ko-Kore-KR" altLang="en-US" sz="3000" dirty="0" err="1">
                  <a:latin typeface="IBM Plex Sans" charset="0"/>
                  <a:ea typeface="IBM Plex Sans" charset="0"/>
                  <a:cs typeface="IBM Plex Sans" charset="0"/>
                </a:endParaRPr>
              </a:p>
            </p:txBody>
          </p:sp>
        </mc:Choice>
        <mc:Fallback>
          <p:sp>
            <p:nvSpPr>
              <p:cNvPr id="11" name="TextBox 10">
                <a:extLst>
                  <a:ext uri="{FF2B5EF4-FFF2-40B4-BE49-F238E27FC236}">
                    <a16:creationId xmlns:a16="http://schemas.microsoft.com/office/drawing/2014/main" id="{2A87AED2-19B8-6E6F-4572-1E090C9B66FD}"/>
                  </a:ext>
                </a:extLst>
              </p:cNvPr>
              <p:cNvSpPr txBox="1">
                <a:spLocks noRot="1" noChangeAspect="1" noMove="1" noResize="1" noEditPoints="1" noAdjustHandles="1" noChangeArrowheads="1" noChangeShapeType="1" noTextEdit="1"/>
              </p:cNvSpPr>
              <p:nvPr/>
            </p:nvSpPr>
            <p:spPr>
              <a:xfrm>
                <a:off x="5201330" y="2859739"/>
                <a:ext cx="3121432" cy="866519"/>
              </a:xfrm>
              <a:prstGeom prst="rect">
                <a:avLst/>
              </a:prstGeom>
              <a:blipFill>
                <a:blip r:embed="rId4"/>
                <a:stretch>
                  <a:fillRect l="-2024" r="-3644" b="-14493"/>
                </a:stretch>
              </a:blipFill>
            </p:spPr>
            <p:txBody>
              <a:bodyPr/>
              <a:lstStyle/>
              <a:p>
                <a:r>
                  <a:rPr lang="ko-Kore-KR" altLang="en-US">
                    <a:noFill/>
                  </a:rPr>
                  <a:t> </a:t>
                </a:r>
              </a:p>
            </p:txBody>
          </p:sp>
        </mc:Fallback>
      </mc:AlternateContent>
      <p:sp>
        <p:nvSpPr>
          <p:cNvPr id="12" name="TextBox 11">
            <a:extLst>
              <a:ext uri="{FF2B5EF4-FFF2-40B4-BE49-F238E27FC236}">
                <a16:creationId xmlns:a16="http://schemas.microsoft.com/office/drawing/2014/main" id="{D6D33973-AE7B-787C-2847-788D459B647F}"/>
              </a:ext>
            </a:extLst>
          </p:cNvPr>
          <p:cNvSpPr txBox="1"/>
          <p:nvPr/>
        </p:nvSpPr>
        <p:spPr>
          <a:xfrm>
            <a:off x="5924480" y="2202747"/>
            <a:ext cx="2366032" cy="191399"/>
          </a:xfrm>
          <a:prstGeom prst="rect">
            <a:avLst/>
          </a:prstGeom>
          <a:noFill/>
        </p:spPr>
        <p:txBody>
          <a:bodyPr wrap="none" lIns="0" tIns="0" rIns="0" bIns="0" rtlCol="0">
            <a:spAutoFit/>
          </a:bodyPr>
          <a:lstStyle/>
          <a:p>
            <a:pPr algn="l">
              <a:lnSpc>
                <a:spcPct val="110000"/>
              </a:lnSpc>
              <a:spcBef>
                <a:spcPts val="1100"/>
              </a:spcBef>
              <a:buClr>
                <a:srgbClr val="E0E0E0"/>
              </a:buClr>
              <a:buSzPct val="80000"/>
            </a:pPr>
            <a:r>
              <a:rPr kumimoji="1" lang="en-US" altLang="ko-Kore-KR" sz="1200" dirty="0">
                <a:latin typeface="IBM Plex Sans" charset="0"/>
                <a:ea typeface="IBM Plex Sans" charset="0"/>
                <a:cs typeface="IBM Plex Sans" charset="0"/>
              </a:rPr>
              <a:t>Two-qubit readout error detection</a:t>
            </a:r>
            <a:endParaRPr kumimoji="1" lang="ko-Kore-KR" altLang="en-US" sz="1200" dirty="0" err="1">
              <a:latin typeface="IBM Plex Sans" charset="0"/>
              <a:ea typeface="IBM Plex Sans" charset="0"/>
              <a:cs typeface="IBM Plex Sans" charset="0"/>
            </a:endParaRPr>
          </a:p>
        </p:txBody>
      </p:sp>
      <p:sp>
        <p:nvSpPr>
          <p:cNvPr id="13" name="TextBox 12">
            <a:extLst>
              <a:ext uri="{FF2B5EF4-FFF2-40B4-BE49-F238E27FC236}">
                <a16:creationId xmlns:a16="http://schemas.microsoft.com/office/drawing/2014/main" id="{850AC94D-2A76-7DDA-06FB-15304BCF7EE7}"/>
              </a:ext>
            </a:extLst>
          </p:cNvPr>
          <p:cNvSpPr txBox="1"/>
          <p:nvPr/>
        </p:nvSpPr>
        <p:spPr>
          <a:xfrm>
            <a:off x="5869977" y="3971616"/>
            <a:ext cx="2521524" cy="191399"/>
          </a:xfrm>
          <a:prstGeom prst="rect">
            <a:avLst/>
          </a:prstGeom>
          <a:noFill/>
        </p:spPr>
        <p:txBody>
          <a:bodyPr wrap="none" lIns="0" tIns="0" rIns="0" bIns="0" rtlCol="0">
            <a:spAutoFit/>
          </a:bodyPr>
          <a:lstStyle/>
          <a:p>
            <a:pPr algn="l">
              <a:lnSpc>
                <a:spcPct val="110000"/>
              </a:lnSpc>
              <a:spcBef>
                <a:spcPts val="1100"/>
              </a:spcBef>
              <a:buClr>
                <a:srgbClr val="E0E0E0"/>
              </a:buClr>
              <a:buSzPct val="80000"/>
            </a:pPr>
            <a:r>
              <a:rPr kumimoji="1" lang="en-US" altLang="ko-Kore-KR" sz="1200" dirty="0">
                <a:latin typeface="IBM Plex Sans" charset="0"/>
                <a:ea typeface="IBM Plex Sans" charset="0"/>
                <a:cs typeface="IBM Plex Sans" charset="0"/>
              </a:rPr>
              <a:t>Three-qubit readout error correction</a:t>
            </a:r>
            <a:endParaRPr kumimoji="1" lang="ko-Kore-KR" altLang="en-US" sz="1200" dirty="0" err="1">
              <a:latin typeface="IBM Plex Sans" charset="0"/>
              <a:ea typeface="IBM Plex Sans" charset="0"/>
              <a:cs typeface="IBM Plex Sans" charset="0"/>
            </a:endParaRPr>
          </a:p>
        </p:txBody>
      </p:sp>
      <p:sp>
        <p:nvSpPr>
          <p:cNvPr id="16" name="직사각형 15">
            <a:extLst>
              <a:ext uri="{FF2B5EF4-FFF2-40B4-BE49-F238E27FC236}">
                <a16:creationId xmlns:a16="http://schemas.microsoft.com/office/drawing/2014/main" id="{C7E96544-CA28-EC2C-E970-6D64D9558474}"/>
              </a:ext>
            </a:extLst>
          </p:cNvPr>
          <p:cNvSpPr/>
          <p:nvPr/>
        </p:nvSpPr>
        <p:spPr bwMode="auto">
          <a:xfrm>
            <a:off x="5135880" y="777240"/>
            <a:ext cx="3482340" cy="342900"/>
          </a:xfrm>
          <a:prstGeom prst="rect">
            <a:avLst/>
          </a:prstGeom>
          <a:solidFill>
            <a:schemeClr val="tx2"/>
          </a:solidFill>
          <a:ln w="19050">
            <a:solidFill>
              <a:schemeClr val="bg1"/>
            </a:solidFill>
            <a:headEnd type="none" w="med" len="med"/>
            <a:tailEnd type="none" w="med" len="med"/>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ko-Kore-KR" alt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14" name="TextBox 13">
            <a:extLst>
              <a:ext uri="{FF2B5EF4-FFF2-40B4-BE49-F238E27FC236}">
                <a16:creationId xmlns:a16="http://schemas.microsoft.com/office/drawing/2014/main" id="{3F4D5967-1253-CF73-BAB3-AD3EE91096B4}"/>
              </a:ext>
            </a:extLst>
          </p:cNvPr>
          <p:cNvSpPr txBox="1"/>
          <p:nvPr/>
        </p:nvSpPr>
        <p:spPr>
          <a:xfrm>
            <a:off x="5381058" y="830026"/>
            <a:ext cx="2975173" cy="255198"/>
          </a:xfrm>
          <a:prstGeom prst="rect">
            <a:avLst/>
          </a:prstGeom>
          <a:noFill/>
        </p:spPr>
        <p:txBody>
          <a:bodyPr wrap="none" lIns="0" tIns="0" rIns="0" bIns="0" rtlCol="0">
            <a:spAutoFit/>
          </a:bodyPr>
          <a:lstStyle/>
          <a:p>
            <a:pPr algn="l">
              <a:lnSpc>
                <a:spcPct val="110000"/>
              </a:lnSpc>
              <a:spcBef>
                <a:spcPts val="1100"/>
              </a:spcBef>
              <a:buClr>
                <a:srgbClr val="E0E0E0"/>
              </a:buClr>
              <a:buSzPct val="80000"/>
            </a:pPr>
            <a:r>
              <a:rPr kumimoji="1" lang="en-US" altLang="ko-Kore-KR" sz="1600" dirty="0">
                <a:solidFill>
                  <a:schemeClr val="accent4">
                    <a:lumMod val="25000"/>
                  </a:schemeClr>
                </a:solidFill>
                <a:latin typeface="IBM Plex Sans" charset="0"/>
                <a:ea typeface="IBM Plex Sans" charset="0"/>
                <a:cs typeface="IBM Plex Sans" charset="0"/>
              </a:rPr>
              <a:t>Bit flip Readout Error Probability</a:t>
            </a:r>
            <a:endParaRPr kumimoji="1" lang="ko-Kore-KR" altLang="en-US" sz="1600" dirty="0" err="1">
              <a:solidFill>
                <a:schemeClr val="accent4">
                  <a:lumMod val="25000"/>
                </a:schemeClr>
              </a:solidFill>
              <a:latin typeface="IBM Plex Sans" charset="0"/>
              <a:ea typeface="IBM Plex Sans" charset="0"/>
              <a:cs typeface="IBM Plex Sans" charset="0"/>
            </a:endParaRPr>
          </a:p>
        </p:txBody>
      </p:sp>
      <p:sp>
        <p:nvSpPr>
          <p:cNvPr id="17" name="TextBox 16">
            <a:extLst>
              <a:ext uri="{FF2B5EF4-FFF2-40B4-BE49-F238E27FC236}">
                <a16:creationId xmlns:a16="http://schemas.microsoft.com/office/drawing/2014/main" id="{C740FF0C-1468-A07D-86CB-2A987A146851}"/>
              </a:ext>
            </a:extLst>
          </p:cNvPr>
          <p:cNvSpPr txBox="1"/>
          <p:nvPr/>
        </p:nvSpPr>
        <p:spPr>
          <a:xfrm>
            <a:off x="556095" y="4163015"/>
            <a:ext cx="3557064" cy="111634"/>
          </a:xfrm>
          <a:prstGeom prst="rect">
            <a:avLst/>
          </a:prstGeom>
          <a:noFill/>
        </p:spPr>
        <p:txBody>
          <a:bodyPr wrap="none" lIns="0" tIns="0" rIns="0" bIns="0" rtlCol="0">
            <a:spAutoFit/>
          </a:bodyPr>
          <a:lstStyle/>
          <a:p>
            <a:pPr algn="l">
              <a:lnSpc>
                <a:spcPct val="110000"/>
              </a:lnSpc>
              <a:spcBef>
                <a:spcPts val="1100"/>
              </a:spcBef>
              <a:buClr>
                <a:srgbClr val="E0E0E0"/>
              </a:buClr>
              <a:buSzPct val="80000"/>
            </a:pPr>
            <a:r>
              <a:rPr kumimoji="1" lang="en-US" altLang="ko-Kore-KR" sz="700" dirty="0">
                <a:latin typeface="IBM Plex Sans" charset="0"/>
                <a:ea typeface="IBM Plex Sans" charset="0"/>
                <a:cs typeface="IBM Plex Sans" charset="0"/>
              </a:rPr>
              <a:t>R. Hicks et. al, </a:t>
            </a:r>
            <a:r>
              <a:rPr kumimoji="1" lang="en-US" altLang="ko-Kore-KR" sz="700" i="1" dirty="0">
                <a:latin typeface="IBM Plex Sans" charset="0"/>
                <a:ea typeface="IBM Plex Sans" charset="0"/>
                <a:cs typeface="IBM Plex Sans" charset="0"/>
              </a:rPr>
              <a:t>“Active Readout Error Mitigation,” </a:t>
            </a:r>
            <a:r>
              <a:rPr kumimoji="1" lang="en-US" altLang="ko-Kore-KR" sz="700" dirty="0">
                <a:latin typeface="IBM Plex Sans" charset="0"/>
                <a:ea typeface="IBM Plex Sans" charset="0"/>
                <a:cs typeface="IBM Plex Sans" charset="0"/>
              </a:rPr>
              <a:t>University of California, Berkeley, 2022.</a:t>
            </a:r>
            <a:endParaRPr kumimoji="1" lang="ko-Kore-KR" altLang="en-US" sz="700" dirty="0" err="1">
              <a:latin typeface="IBM Plex Sans" charset="0"/>
              <a:ea typeface="IBM Plex Sans" charset="0"/>
              <a:cs typeface="IBM Plex Sans" charset="0"/>
            </a:endParaRPr>
          </a:p>
        </p:txBody>
      </p:sp>
    </p:spTree>
    <p:extLst>
      <p:ext uri="{BB962C8B-B14F-4D97-AF65-F5344CB8AC3E}">
        <p14:creationId xmlns:p14="http://schemas.microsoft.com/office/powerpoint/2010/main" val="3634465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바닥글 개체 틀 1">
            <a:extLst>
              <a:ext uri="{FF2B5EF4-FFF2-40B4-BE49-F238E27FC236}">
                <a16:creationId xmlns:a16="http://schemas.microsoft.com/office/drawing/2014/main" id="{8D921429-E94F-DBBC-05DF-528ECCA2E18B}"/>
              </a:ext>
            </a:extLst>
          </p:cNvPr>
          <p:cNvSpPr>
            <a:spLocks noGrp="1"/>
          </p:cNvSpPr>
          <p:nvPr>
            <p:ph type="ftr" sz="quarter" idx="10"/>
          </p:nvPr>
        </p:nvSpPr>
        <p:spPr/>
        <p:txBody>
          <a:bodyPr/>
          <a:lstStyle/>
          <a:p>
            <a:r>
              <a:rPr lang="en-US"/>
              <a:t>© 2020 IBM Corporation</a:t>
            </a:r>
            <a:endParaRPr lang="en-US" dirty="0"/>
          </a:p>
        </p:txBody>
      </p:sp>
      <p:sp>
        <p:nvSpPr>
          <p:cNvPr id="3" name="슬라이드 번호 개체 틀 2">
            <a:extLst>
              <a:ext uri="{FF2B5EF4-FFF2-40B4-BE49-F238E27FC236}">
                <a16:creationId xmlns:a16="http://schemas.microsoft.com/office/drawing/2014/main" id="{3E54DF4C-D460-1C4B-1CD0-D6862CAA86AE}"/>
              </a:ext>
            </a:extLst>
          </p:cNvPr>
          <p:cNvSpPr>
            <a:spLocks noGrp="1"/>
          </p:cNvSpPr>
          <p:nvPr>
            <p:ph type="sldNum" sz="quarter" idx="11"/>
          </p:nvPr>
        </p:nvSpPr>
        <p:spPr/>
        <p:txBody>
          <a:bodyPr/>
          <a:lstStyle/>
          <a:p>
            <a:fld id="{59395FB3-9C97-154F-86B2-7E381B951268}" type="slidenum">
              <a:rPr lang="en-US" smtClean="0"/>
              <a:pPr/>
              <a:t>8</a:t>
            </a:fld>
            <a:endParaRPr lang="en-US" dirty="0"/>
          </a:p>
        </p:txBody>
      </p:sp>
      <p:sp>
        <p:nvSpPr>
          <p:cNvPr id="4" name="제목 3">
            <a:extLst>
              <a:ext uri="{FF2B5EF4-FFF2-40B4-BE49-F238E27FC236}">
                <a16:creationId xmlns:a16="http://schemas.microsoft.com/office/drawing/2014/main" id="{0F0BE945-EF59-B9DF-CA58-DE6D646FEC7F}"/>
              </a:ext>
            </a:extLst>
          </p:cNvPr>
          <p:cNvSpPr>
            <a:spLocks noGrp="1"/>
          </p:cNvSpPr>
          <p:nvPr>
            <p:ph type="title"/>
          </p:nvPr>
        </p:nvSpPr>
        <p:spPr/>
        <p:txBody>
          <a:bodyPr/>
          <a:lstStyle/>
          <a:p>
            <a:r>
              <a:rPr kumimoji="1" lang="en-US" altLang="ko-Kore-KR" dirty="0"/>
              <a:t>IBM Canberra</a:t>
            </a:r>
            <a:endParaRPr kumimoji="1" lang="ko-Kore-KR" altLang="en-US" dirty="0"/>
          </a:p>
        </p:txBody>
      </p:sp>
      <p:pic>
        <p:nvPicPr>
          <p:cNvPr id="7" name="그림 6">
            <a:extLst>
              <a:ext uri="{FF2B5EF4-FFF2-40B4-BE49-F238E27FC236}">
                <a16:creationId xmlns:a16="http://schemas.microsoft.com/office/drawing/2014/main" id="{F3F4DCD2-9445-D6F1-8A5F-2A0D9DDD5621}"/>
              </a:ext>
            </a:extLst>
          </p:cNvPr>
          <p:cNvPicPr>
            <a:picLocks noChangeAspect="1"/>
          </p:cNvPicPr>
          <p:nvPr/>
        </p:nvPicPr>
        <p:blipFill>
          <a:blip r:embed="rId2"/>
          <a:stretch>
            <a:fillRect/>
          </a:stretch>
        </p:blipFill>
        <p:spPr>
          <a:xfrm>
            <a:off x="1379092" y="1330865"/>
            <a:ext cx="5928613" cy="270465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8" name="TextBox 7">
            <a:extLst>
              <a:ext uri="{FF2B5EF4-FFF2-40B4-BE49-F238E27FC236}">
                <a16:creationId xmlns:a16="http://schemas.microsoft.com/office/drawing/2014/main" id="{9464DEDF-4D3B-1140-76A5-A14A6C4ED3F1}"/>
              </a:ext>
            </a:extLst>
          </p:cNvPr>
          <p:cNvSpPr txBox="1"/>
          <p:nvPr/>
        </p:nvSpPr>
        <p:spPr>
          <a:xfrm>
            <a:off x="3542698" y="4215949"/>
            <a:ext cx="1601400" cy="571951"/>
          </a:xfrm>
          <a:prstGeom prst="rect">
            <a:avLst/>
          </a:prstGeom>
          <a:noFill/>
        </p:spPr>
        <p:txBody>
          <a:bodyPr wrap="none" lIns="0" tIns="0" rIns="0" bIns="0" rtlCol="0">
            <a:spAutoFit/>
          </a:bodyPr>
          <a:lstStyle/>
          <a:p>
            <a:pPr algn="ctr">
              <a:spcBef>
                <a:spcPts val="1100"/>
              </a:spcBef>
              <a:buClr>
                <a:srgbClr val="E0E0E0"/>
              </a:buClr>
              <a:buSzPct val="80000"/>
            </a:pPr>
            <a:r>
              <a:rPr kumimoji="1" lang="en-US" altLang="ko-Kore-KR" sz="1400" dirty="0">
                <a:latin typeface="IBM Plex Sans" charset="0"/>
                <a:ea typeface="IBM Plex Sans" charset="0"/>
                <a:cs typeface="IBM Plex Sans" charset="0"/>
              </a:rPr>
              <a:t>Falcon r6 Processor</a:t>
            </a:r>
          </a:p>
          <a:p>
            <a:pPr algn="ctr">
              <a:spcBef>
                <a:spcPts val="1100"/>
              </a:spcBef>
              <a:buClr>
                <a:srgbClr val="E0E0E0"/>
              </a:buClr>
              <a:buSzPct val="80000"/>
            </a:pPr>
            <a:r>
              <a:rPr kumimoji="1" lang="en-US" altLang="ko-Kore-KR" sz="1400" dirty="0">
                <a:latin typeface="IBM Plex Sans" charset="0"/>
                <a:ea typeface="IBM Plex Sans" charset="0"/>
                <a:cs typeface="IBM Plex Sans" charset="0"/>
              </a:rPr>
              <a:t>27 Qubits</a:t>
            </a:r>
            <a:endParaRPr kumimoji="1" lang="ko-Kore-KR" altLang="en-US" sz="1400" dirty="0" err="1">
              <a:latin typeface="IBM Plex Sans" charset="0"/>
              <a:ea typeface="IBM Plex Sans" charset="0"/>
              <a:cs typeface="IBM Plex Sans" charset="0"/>
            </a:endParaRPr>
          </a:p>
        </p:txBody>
      </p:sp>
    </p:spTree>
    <p:extLst>
      <p:ext uri="{BB962C8B-B14F-4D97-AF65-F5344CB8AC3E}">
        <p14:creationId xmlns:p14="http://schemas.microsoft.com/office/powerpoint/2010/main" val="314185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바닥글 개체 틀 1">
            <a:extLst>
              <a:ext uri="{FF2B5EF4-FFF2-40B4-BE49-F238E27FC236}">
                <a16:creationId xmlns:a16="http://schemas.microsoft.com/office/drawing/2014/main" id="{8D921429-E94F-DBBC-05DF-528ECCA2E18B}"/>
              </a:ext>
            </a:extLst>
          </p:cNvPr>
          <p:cNvSpPr>
            <a:spLocks noGrp="1"/>
          </p:cNvSpPr>
          <p:nvPr>
            <p:ph type="ftr" sz="quarter" idx="10"/>
          </p:nvPr>
        </p:nvSpPr>
        <p:spPr/>
        <p:txBody>
          <a:bodyPr/>
          <a:lstStyle/>
          <a:p>
            <a:r>
              <a:rPr lang="en-US"/>
              <a:t>© 2020 IBM Corporation</a:t>
            </a:r>
            <a:endParaRPr lang="en-US" dirty="0"/>
          </a:p>
        </p:txBody>
      </p:sp>
      <p:sp>
        <p:nvSpPr>
          <p:cNvPr id="3" name="슬라이드 번호 개체 틀 2">
            <a:extLst>
              <a:ext uri="{FF2B5EF4-FFF2-40B4-BE49-F238E27FC236}">
                <a16:creationId xmlns:a16="http://schemas.microsoft.com/office/drawing/2014/main" id="{3E54DF4C-D460-1C4B-1CD0-D6862CAA86AE}"/>
              </a:ext>
            </a:extLst>
          </p:cNvPr>
          <p:cNvSpPr>
            <a:spLocks noGrp="1"/>
          </p:cNvSpPr>
          <p:nvPr>
            <p:ph type="sldNum" sz="quarter" idx="11"/>
          </p:nvPr>
        </p:nvSpPr>
        <p:spPr/>
        <p:txBody>
          <a:bodyPr/>
          <a:lstStyle/>
          <a:p>
            <a:fld id="{59395FB3-9C97-154F-86B2-7E381B951268}" type="slidenum">
              <a:rPr lang="en-US" smtClean="0"/>
              <a:pPr/>
              <a:t>9</a:t>
            </a:fld>
            <a:endParaRPr lang="en-US" dirty="0"/>
          </a:p>
        </p:txBody>
      </p:sp>
      <p:pic>
        <p:nvPicPr>
          <p:cNvPr id="6" name="그림 5">
            <a:extLst>
              <a:ext uri="{FF2B5EF4-FFF2-40B4-BE49-F238E27FC236}">
                <a16:creationId xmlns:a16="http://schemas.microsoft.com/office/drawing/2014/main" id="{21716CC9-C072-FF0D-239A-D0CBEDCD83AA}"/>
              </a:ext>
            </a:extLst>
          </p:cNvPr>
          <p:cNvPicPr>
            <a:picLocks noChangeAspect="1"/>
          </p:cNvPicPr>
          <p:nvPr/>
        </p:nvPicPr>
        <p:blipFill>
          <a:blip r:embed="rId2"/>
          <a:stretch>
            <a:fillRect/>
          </a:stretch>
        </p:blipFill>
        <p:spPr>
          <a:xfrm>
            <a:off x="1379092" y="1330865"/>
            <a:ext cx="5928613" cy="27046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대체 처리 4">
            <a:extLst>
              <a:ext uri="{FF2B5EF4-FFF2-40B4-BE49-F238E27FC236}">
                <a16:creationId xmlns:a16="http://schemas.microsoft.com/office/drawing/2014/main" id="{4297A805-FD17-B14B-827E-60B91D5CBE7A}"/>
              </a:ext>
            </a:extLst>
          </p:cNvPr>
          <p:cNvSpPr/>
          <p:nvPr/>
        </p:nvSpPr>
        <p:spPr bwMode="auto">
          <a:xfrm>
            <a:off x="3036570" y="1889760"/>
            <a:ext cx="2084070" cy="432068"/>
          </a:xfrm>
          <a:prstGeom prst="flowChartAlternateProcess">
            <a:avLst/>
          </a:prstGeom>
          <a:solidFill>
            <a:srgbClr val="FFCFE1">
              <a:alpha val="38039"/>
            </a:srgbClr>
          </a:solidFill>
          <a:ln w="38100">
            <a:solidFill>
              <a:srgbClr val="FA75A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ko-Kore-KR" alt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9" name="모서리가 둥근 직사각형 8">
            <a:extLst>
              <a:ext uri="{FF2B5EF4-FFF2-40B4-BE49-F238E27FC236}">
                <a16:creationId xmlns:a16="http://schemas.microsoft.com/office/drawing/2014/main" id="{993C22C6-24FC-AD43-EC5D-328CA8473BBE}"/>
              </a:ext>
            </a:extLst>
          </p:cNvPr>
          <p:cNvSpPr/>
          <p:nvPr/>
        </p:nvSpPr>
        <p:spPr bwMode="auto">
          <a:xfrm>
            <a:off x="2495550" y="1889760"/>
            <a:ext cx="975360" cy="432068"/>
          </a:xfrm>
          <a:prstGeom prst="roundRect">
            <a:avLst/>
          </a:prstGeom>
          <a:solidFill>
            <a:srgbClr val="88A9C2">
              <a:alpha val="32941"/>
            </a:srgbClr>
          </a:solidFill>
          <a:ln w="3810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ko-Kore-KR" alt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10" name="모서리가 둥근 직사각형 9">
            <a:extLst>
              <a:ext uri="{FF2B5EF4-FFF2-40B4-BE49-F238E27FC236}">
                <a16:creationId xmlns:a16="http://schemas.microsoft.com/office/drawing/2014/main" id="{E5BEE64F-E34D-246C-2425-F2F8AF386B4C}"/>
              </a:ext>
            </a:extLst>
          </p:cNvPr>
          <p:cNvSpPr/>
          <p:nvPr/>
        </p:nvSpPr>
        <p:spPr bwMode="auto">
          <a:xfrm rot="5400000">
            <a:off x="2763386" y="1618114"/>
            <a:ext cx="975360" cy="432068"/>
          </a:xfrm>
          <a:prstGeom prst="roundRect">
            <a:avLst/>
          </a:prstGeom>
          <a:solidFill>
            <a:srgbClr val="88A9C2">
              <a:alpha val="32941"/>
            </a:srgbClr>
          </a:solidFill>
          <a:ln w="3810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ko-Kore-KR" alt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12" name="모서리가 둥근 직사각형 11">
            <a:extLst>
              <a:ext uri="{FF2B5EF4-FFF2-40B4-BE49-F238E27FC236}">
                <a16:creationId xmlns:a16="http://schemas.microsoft.com/office/drawing/2014/main" id="{B719D5F3-224C-F632-BC3F-720783523AF1}"/>
              </a:ext>
            </a:extLst>
          </p:cNvPr>
          <p:cNvSpPr/>
          <p:nvPr/>
        </p:nvSpPr>
        <p:spPr bwMode="auto">
          <a:xfrm>
            <a:off x="4685919" y="1887488"/>
            <a:ext cx="975360" cy="432068"/>
          </a:xfrm>
          <a:prstGeom prst="roundRect">
            <a:avLst/>
          </a:prstGeom>
          <a:solidFill>
            <a:srgbClr val="88A9C2">
              <a:alpha val="32941"/>
            </a:srgbClr>
          </a:solidFill>
          <a:ln w="3810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ko-Kore-KR" alt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13" name="모서리가 둥근 직사각형 12">
            <a:extLst>
              <a:ext uri="{FF2B5EF4-FFF2-40B4-BE49-F238E27FC236}">
                <a16:creationId xmlns:a16="http://schemas.microsoft.com/office/drawing/2014/main" id="{348BBDB8-9532-FD9F-69CE-45C6B718BEEE}"/>
              </a:ext>
            </a:extLst>
          </p:cNvPr>
          <p:cNvSpPr/>
          <p:nvPr/>
        </p:nvSpPr>
        <p:spPr bwMode="auto">
          <a:xfrm rot="5400000">
            <a:off x="3855718" y="2159134"/>
            <a:ext cx="975360" cy="432068"/>
          </a:xfrm>
          <a:prstGeom prst="roundRect">
            <a:avLst/>
          </a:prstGeom>
          <a:solidFill>
            <a:srgbClr val="88A9C2">
              <a:alpha val="32941"/>
            </a:srgbClr>
          </a:solidFill>
          <a:ln w="3810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ko-Kore-KR" alt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18" name="제목 3">
            <a:extLst>
              <a:ext uri="{FF2B5EF4-FFF2-40B4-BE49-F238E27FC236}">
                <a16:creationId xmlns:a16="http://schemas.microsoft.com/office/drawing/2014/main" id="{E7647795-AF37-D584-08B1-CE8803271DEE}"/>
              </a:ext>
            </a:extLst>
          </p:cNvPr>
          <p:cNvSpPr>
            <a:spLocks noGrp="1"/>
          </p:cNvSpPr>
          <p:nvPr>
            <p:ph type="title"/>
          </p:nvPr>
        </p:nvSpPr>
        <p:spPr>
          <a:xfrm>
            <a:off x="210312" y="201168"/>
            <a:ext cx="5055620" cy="1729232"/>
          </a:xfrm>
        </p:spPr>
        <p:txBody>
          <a:bodyPr/>
          <a:lstStyle/>
          <a:p>
            <a:r>
              <a:rPr kumimoji="1" lang="en-US" altLang="ko-Kore-KR" dirty="0"/>
              <a:t>Optimal Qubit Layout Algorithm</a:t>
            </a:r>
            <a:endParaRPr kumimoji="1" lang="ko-Kore-KR" altLang="en-US" dirty="0"/>
          </a:p>
        </p:txBody>
      </p:sp>
    </p:spTree>
    <p:extLst>
      <p:ext uri="{BB962C8B-B14F-4D97-AF65-F5344CB8AC3E}">
        <p14:creationId xmlns:p14="http://schemas.microsoft.com/office/powerpoint/2010/main" val="3822539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Lst>
  </p:timing>
</p:sld>
</file>

<file path=ppt/theme/theme1.xml><?xml version="1.0" encoding="utf-8"?>
<a:theme xmlns:a="http://schemas.openxmlformats.org/drawingml/2006/main" name="IBM Quantum Master (Dark)">
  <a:themeElements>
    <a:clrScheme name="Qiskit">
      <a:dk1>
        <a:srgbClr val="121619"/>
      </a:dk1>
      <a:lt1>
        <a:srgbClr val="F2F3F8"/>
      </a:lt1>
      <a:dk2>
        <a:srgbClr val="000000"/>
      </a:dk2>
      <a:lt2>
        <a:srgbClr val="FFFFFF"/>
      </a:lt2>
      <a:accent1>
        <a:srgbClr val="30135E"/>
      </a:accent1>
      <a:accent2>
        <a:srgbClr val="6928C3"/>
      </a:accent2>
      <a:accent3>
        <a:srgbClr val="8A3FFC"/>
      </a:accent3>
      <a:accent4>
        <a:srgbClr val="F2F3F8"/>
      </a:accent4>
      <a:accent5>
        <a:srgbClr val="DDE1E6"/>
      </a:accent5>
      <a:accent6>
        <a:srgbClr val="697077"/>
      </a:accent6>
      <a:hlink>
        <a:srgbClr val="4589FF"/>
      </a:hlink>
      <a:folHlink>
        <a:srgbClr val="A6C8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spAutoFit/>
      </a:bodyPr>
      <a:lstStyle>
        <a:defPPr algn="l">
          <a:lnSpc>
            <a:spcPct val="110000"/>
          </a:lnSpc>
          <a:spcBef>
            <a:spcPts val="1100"/>
          </a:spcBef>
          <a:buClr>
            <a:srgbClr val="E0E0E0"/>
          </a:buClr>
          <a:buSzPct val="80000"/>
          <a:defRPr sz="1400" dirty="0" err="1" smtClean="0">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Qiskit presentation template" id="{D316F727-A9EF-0C49-86CC-811E2A56C4E6}" vid="{8CEAAB8D-7D73-534D-AC17-2DA8F4CCAC08}"/>
    </a:ext>
  </a:extLst>
</a:theme>
</file>

<file path=ppt/theme/theme2.xml><?xml version="1.0" encoding="utf-8"?>
<a:theme xmlns:a="http://schemas.openxmlformats.org/drawingml/2006/main" name="IBM Quantum Master (Light)">
  <a:themeElements>
    <a:clrScheme name="Qiskit">
      <a:dk1>
        <a:srgbClr val="121619"/>
      </a:dk1>
      <a:lt1>
        <a:srgbClr val="F2F3F8"/>
      </a:lt1>
      <a:dk2>
        <a:srgbClr val="000000"/>
      </a:dk2>
      <a:lt2>
        <a:srgbClr val="FFFFFF"/>
      </a:lt2>
      <a:accent1>
        <a:srgbClr val="30135E"/>
      </a:accent1>
      <a:accent2>
        <a:srgbClr val="6928C3"/>
      </a:accent2>
      <a:accent3>
        <a:srgbClr val="8A3FFC"/>
      </a:accent3>
      <a:accent4>
        <a:srgbClr val="F2F3F8"/>
      </a:accent4>
      <a:accent5>
        <a:srgbClr val="DDE1E6"/>
      </a:accent5>
      <a:accent6>
        <a:srgbClr val="697077"/>
      </a:accent6>
      <a:hlink>
        <a:srgbClr val="4589FF"/>
      </a:hlink>
      <a:folHlink>
        <a:srgbClr val="A6C8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spAutoFit/>
      </a:bodyPr>
      <a:lstStyle>
        <a:defPPr algn="l">
          <a:lnSpc>
            <a:spcPct val="110000"/>
          </a:lnSpc>
          <a:spcBef>
            <a:spcPts val="1100"/>
          </a:spcBef>
          <a:defRPr sz="1400" dirty="0" err="1"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Qiskit presentation template" id="{D316F727-A9EF-0C49-86CC-811E2A56C4E6}" vid="{AE193750-86EE-554E-BBE8-3491E86721CA}"/>
    </a:ext>
  </a:extLst>
</a:theme>
</file>

<file path=ppt/theme/theme3.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4.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emplate>IBM Quantum Master (Dark)</Template>
  <TotalTime>1309</TotalTime>
  <Words>981</Words>
  <Application>Microsoft Macintosh PowerPoint</Application>
  <PresentationFormat>화면 슬라이드 쇼(16:9)</PresentationFormat>
  <Paragraphs>277</Paragraphs>
  <Slides>39</Slides>
  <Notes>0</Notes>
  <HiddenSlides>0</HiddenSlides>
  <MMClips>0</MMClips>
  <ScaleCrop>false</ScaleCrop>
  <HeadingPairs>
    <vt:vector size="6" baseType="variant">
      <vt:variant>
        <vt:lpstr>사용한 글꼴</vt:lpstr>
      </vt:variant>
      <vt:variant>
        <vt:i4>11</vt:i4>
      </vt:variant>
      <vt:variant>
        <vt:lpstr>테마</vt:lpstr>
      </vt:variant>
      <vt:variant>
        <vt:i4>2</vt:i4>
      </vt:variant>
      <vt:variant>
        <vt:lpstr>슬라이드 제목</vt:lpstr>
      </vt:variant>
      <vt:variant>
        <vt:i4>39</vt:i4>
      </vt:variant>
    </vt:vector>
  </HeadingPairs>
  <TitlesOfParts>
    <vt:vector size="52" baseType="lpstr">
      <vt:lpstr>.AppleSystemUIFont</vt:lpstr>
      <vt:lpstr>HelvNeue Light for IBM</vt:lpstr>
      <vt:lpstr>System Font Regular</vt:lpstr>
      <vt:lpstr>Arial</vt:lpstr>
      <vt:lpstr>Calibri</vt:lpstr>
      <vt:lpstr>Cambria Math</vt:lpstr>
      <vt:lpstr>Consolas</vt:lpstr>
      <vt:lpstr>IBM Plex Sans</vt:lpstr>
      <vt:lpstr>IBM Plex Sans Light</vt:lpstr>
      <vt:lpstr>IBM Plex Sans SemiBold</vt:lpstr>
      <vt:lpstr>Wingdings</vt:lpstr>
      <vt:lpstr>IBM Quantum Master (Dark)</vt:lpstr>
      <vt:lpstr>IBM Quantum Master (Light)</vt:lpstr>
      <vt:lpstr>PowerPoint 프레젠테이션</vt:lpstr>
      <vt:lpstr>PowerPoint 프레젠테이션</vt:lpstr>
      <vt:lpstr>PowerPoint 프레젠테이션</vt:lpstr>
      <vt:lpstr>How to make a GHZ state</vt:lpstr>
      <vt:lpstr>How to make a GHZ state</vt:lpstr>
      <vt:lpstr>W state</vt:lpstr>
      <vt:lpstr>Readout Error Mitigation</vt:lpstr>
      <vt:lpstr>IBM Canberra</vt:lpstr>
      <vt:lpstr>Optimal Qubit Layout Algorithm</vt:lpstr>
      <vt:lpstr>Optimal Qubit Layout Algorithm</vt:lpstr>
      <vt:lpstr>Optimal Qubit Layout Algorithm</vt:lpstr>
      <vt:lpstr>PowerPoint 프레젠테이션</vt:lpstr>
      <vt:lpstr>PowerPoint 프레젠테이션</vt:lpstr>
      <vt:lpstr>Comparison with IBM Runtime Sampler</vt:lpstr>
      <vt:lpstr>One-Hop Bidirectional Quantum Transportation</vt:lpstr>
      <vt:lpstr>PowerPoint 프레젠테이션</vt:lpstr>
      <vt:lpstr>PowerPoint 프레젠테이션</vt:lpstr>
      <vt:lpstr>PowerPoint 프레젠테이션</vt:lpstr>
      <vt:lpstr>PowerPoint 프레젠테이션</vt:lpstr>
      <vt:lpstr>Procedures</vt:lpstr>
      <vt:lpstr>Procedures</vt:lpstr>
      <vt:lpstr>Multi-Hop</vt:lpstr>
      <vt:lpstr>Multi-Hop</vt:lpstr>
      <vt:lpstr>Multi-Hop</vt:lpstr>
      <vt:lpstr>Multi-Hop</vt:lpstr>
      <vt:lpstr>Multi-Hop</vt:lpstr>
      <vt:lpstr>Multi-Hop</vt:lpstr>
      <vt:lpstr>PowerPoint 프레젠테이션</vt:lpstr>
      <vt:lpstr>PowerPoint 프레젠테이션</vt:lpstr>
      <vt:lpstr>PowerPoint 프레젠테이션</vt:lpstr>
      <vt:lpstr>Single Qubit Calibration</vt:lpstr>
      <vt:lpstr>Single Qubit Calibration</vt:lpstr>
      <vt:lpstr>PowerPoint 프레젠테이션</vt:lpstr>
      <vt:lpstr>PowerPoint 프레젠테이션</vt:lpstr>
      <vt:lpstr>PowerPoint 프레젠테이션</vt:lpstr>
      <vt:lpstr>PowerPoint 프레젠테이션</vt:lpstr>
      <vt:lpstr>Zero-Noise Extrapolation</vt:lpstr>
      <vt:lpstr>Pulse Calibration: DRAG</vt:lpstr>
      <vt:lpstr>Pulse Calibration: Rotary Term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 민우</dc:creator>
  <cp:lastModifiedBy>김 민우</cp:lastModifiedBy>
  <cp:revision>5</cp:revision>
  <dcterms:created xsi:type="dcterms:W3CDTF">2023-06-22T04:59:51Z</dcterms:created>
  <dcterms:modified xsi:type="dcterms:W3CDTF">2023-06-23T02:49:29Z</dcterms:modified>
</cp:coreProperties>
</file>