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74" r:id="rId3"/>
    <p:sldId id="272" r:id="rId4"/>
    <p:sldId id="273" r:id="rId5"/>
    <p:sldId id="267" r:id="rId6"/>
    <p:sldId id="263" r:id="rId7"/>
    <p:sldId id="262" r:id="rId8"/>
    <p:sldId id="281" r:id="rId9"/>
    <p:sldId id="289" r:id="rId10"/>
    <p:sldId id="278" r:id="rId11"/>
    <p:sldId id="257" r:id="rId12"/>
    <p:sldId id="290" r:id="rId13"/>
    <p:sldId id="285" r:id="rId14"/>
    <p:sldId id="282" r:id="rId15"/>
    <p:sldId id="284" r:id="rId16"/>
    <p:sldId id="291" r:id="rId17"/>
    <p:sldId id="292" r:id="rId18"/>
    <p:sldId id="294" r:id="rId19"/>
    <p:sldId id="295" r:id="rId20"/>
    <p:sldId id="296" r:id="rId21"/>
    <p:sldId id="297" r:id="rId22"/>
    <p:sldId id="293" r:id="rId23"/>
    <p:sldId id="258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5F5F5F"/>
    <a:srgbClr val="009900"/>
    <a:srgbClr val="4472C4"/>
    <a:srgbClr val="8484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2A9035-F8C3-4D48-80D1-BC007B65BAD3}" v="63" dt="2023-02-27T02:37:28.938"/>
    <p1510:client id="{FFF232DF-FE23-461B-9053-82E4288A4CEF}" v="2" dt="2023-02-27T04:19:24.0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4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84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Hokyun" userId="23ad75db7e95a246" providerId="LiveId" clId="{FFF232DF-FE23-461B-9053-82E4288A4CEF}"/>
    <pc:docChg chg="custSel addSld delSld modSld">
      <pc:chgData name="Kim Hokyun" userId="23ad75db7e95a246" providerId="LiveId" clId="{FFF232DF-FE23-461B-9053-82E4288A4CEF}" dt="2023-02-27T04:19:44.273" v="119" actId="1076"/>
      <pc:docMkLst>
        <pc:docMk/>
      </pc:docMkLst>
      <pc:sldChg chg="modSp del mod">
        <pc:chgData name="Kim Hokyun" userId="23ad75db7e95a246" providerId="LiveId" clId="{FFF232DF-FE23-461B-9053-82E4288A4CEF}" dt="2023-02-27T04:19:00.848" v="3" actId="47"/>
        <pc:sldMkLst>
          <pc:docMk/>
          <pc:sldMk cId="1941819482" sldId="256"/>
        </pc:sldMkLst>
        <pc:spChg chg="mod">
          <ac:chgData name="Kim Hokyun" userId="23ad75db7e95a246" providerId="LiveId" clId="{FFF232DF-FE23-461B-9053-82E4288A4CEF}" dt="2023-02-27T04:18:57.236" v="1" actId="27636"/>
          <ac:spMkLst>
            <pc:docMk/>
            <pc:sldMk cId="1941819482" sldId="256"/>
            <ac:spMk id="3" creationId="{FB44558C-165C-0000-271A-804AD90F9034}"/>
          </ac:spMkLst>
        </pc:spChg>
      </pc:sldChg>
      <pc:sldChg chg="new del">
        <pc:chgData name="Kim Hokyun" userId="23ad75db7e95a246" providerId="LiveId" clId="{FFF232DF-FE23-461B-9053-82E4288A4CEF}" dt="2023-02-27T04:19:06.814" v="6" actId="47"/>
        <pc:sldMkLst>
          <pc:docMk/>
          <pc:sldMk cId="1538131493" sldId="286"/>
        </pc:sldMkLst>
      </pc:sldChg>
      <pc:sldChg chg="new del">
        <pc:chgData name="Kim Hokyun" userId="23ad75db7e95a246" providerId="LiveId" clId="{FFF232DF-FE23-461B-9053-82E4288A4CEF}" dt="2023-02-27T04:19:06.814" v="6" actId="47"/>
        <pc:sldMkLst>
          <pc:docMk/>
          <pc:sldMk cId="2966170889" sldId="287"/>
        </pc:sldMkLst>
      </pc:sldChg>
      <pc:sldChg chg="modSp new mod">
        <pc:chgData name="Kim Hokyun" userId="23ad75db7e95a246" providerId="LiveId" clId="{FFF232DF-FE23-461B-9053-82E4288A4CEF}" dt="2023-02-27T04:19:44.273" v="119" actId="1076"/>
        <pc:sldMkLst>
          <pc:docMk/>
          <pc:sldMk cId="1704731444" sldId="288"/>
        </pc:sldMkLst>
        <pc:spChg chg="mod">
          <ac:chgData name="Kim Hokyun" userId="23ad75db7e95a246" providerId="LiveId" clId="{FFF232DF-FE23-461B-9053-82E4288A4CEF}" dt="2023-02-27T04:19:41.272" v="118" actId="14100"/>
          <ac:spMkLst>
            <pc:docMk/>
            <pc:sldMk cId="1704731444" sldId="288"/>
            <ac:spMk id="2" creationId="{29D5735C-5E80-D4B4-DA95-DD0D70441269}"/>
          </ac:spMkLst>
        </pc:spChg>
        <pc:spChg chg="mod">
          <ac:chgData name="Kim Hokyun" userId="23ad75db7e95a246" providerId="LiveId" clId="{FFF232DF-FE23-461B-9053-82E4288A4CEF}" dt="2023-02-27T04:19:44.273" v="119" actId="1076"/>
          <ac:spMkLst>
            <pc:docMk/>
            <pc:sldMk cId="1704731444" sldId="288"/>
            <ac:spMk id="3" creationId="{776132D6-685A-6719-5464-D001303B0B3F}"/>
          </ac:spMkLst>
        </pc:spChg>
      </pc:sldChg>
    </pc:docChg>
  </pc:docChgLst>
  <pc:docChgLst>
    <pc:chgData name="Kim Hokyun" userId="23ad75db7e95a246" providerId="LiveId" clId="{FA2A9035-F8C3-4D48-80D1-BC007B65BAD3}"/>
    <pc:docChg chg="undo custSel addSld delSld modSld sldOrd">
      <pc:chgData name="Kim Hokyun" userId="23ad75db7e95a246" providerId="LiveId" clId="{FA2A9035-F8C3-4D48-80D1-BC007B65BAD3}" dt="2023-02-27T02:53:31.206" v="1749" actId="20577"/>
      <pc:docMkLst>
        <pc:docMk/>
      </pc:docMkLst>
      <pc:sldChg chg="modSp mod ord">
        <pc:chgData name="Kim Hokyun" userId="23ad75db7e95a246" providerId="LiveId" clId="{FA2A9035-F8C3-4D48-80D1-BC007B65BAD3}" dt="2023-02-27T02:35:37.388" v="429" actId="1076"/>
        <pc:sldMkLst>
          <pc:docMk/>
          <pc:sldMk cId="3778116506" sldId="257"/>
        </pc:sldMkLst>
        <pc:spChg chg="mod">
          <ac:chgData name="Kim Hokyun" userId="23ad75db7e95a246" providerId="LiveId" clId="{FA2A9035-F8C3-4D48-80D1-BC007B65BAD3}" dt="2023-02-27T02:35:31.070" v="426" actId="1076"/>
          <ac:spMkLst>
            <pc:docMk/>
            <pc:sldMk cId="3778116506" sldId="257"/>
            <ac:spMk id="4" creationId="{D0BB504E-0426-C393-69C9-23367AD8C635}"/>
          </ac:spMkLst>
        </pc:spChg>
        <pc:spChg chg="mod">
          <ac:chgData name="Kim Hokyun" userId="23ad75db7e95a246" providerId="LiveId" clId="{FA2A9035-F8C3-4D48-80D1-BC007B65BAD3}" dt="2023-02-27T02:35:31.070" v="426" actId="1076"/>
          <ac:spMkLst>
            <pc:docMk/>
            <pc:sldMk cId="3778116506" sldId="257"/>
            <ac:spMk id="11" creationId="{9D799F4D-E355-10B6-64C9-5B00326DE571}"/>
          </ac:spMkLst>
        </pc:spChg>
        <pc:spChg chg="mod">
          <ac:chgData name="Kim Hokyun" userId="23ad75db7e95a246" providerId="LiveId" clId="{FA2A9035-F8C3-4D48-80D1-BC007B65BAD3}" dt="2023-02-27T02:35:31.070" v="426" actId="1076"/>
          <ac:spMkLst>
            <pc:docMk/>
            <pc:sldMk cId="3778116506" sldId="257"/>
            <ac:spMk id="12" creationId="{BFC77538-914B-B15E-2D66-1C4E6AF98714}"/>
          </ac:spMkLst>
        </pc:spChg>
        <pc:spChg chg="mod">
          <ac:chgData name="Kim Hokyun" userId="23ad75db7e95a246" providerId="LiveId" clId="{FA2A9035-F8C3-4D48-80D1-BC007B65BAD3}" dt="2023-02-27T02:35:31.070" v="426" actId="1076"/>
          <ac:spMkLst>
            <pc:docMk/>
            <pc:sldMk cId="3778116506" sldId="257"/>
            <ac:spMk id="13" creationId="{AF4C0A0A-1239-6C15-D5E4-3F16A331E28F}"/>
          </ac:spMkLst>
        </pc:spChg>
        <pc:spChg chg="mod">
          <ac:chgData name="Kim Hokyun" userId="23ad75db7e95a246" providerId="LiveId" clId="{FA2A9035-F8C3-4D48-80D1-BC007B65BAD3}" dt="2023-02-27T02:35:31.070" v="426" actId="1076"/>
          <ac:spMkLst>
            <pc:docMk/>
            <pc:sldMk cId="3778116506" sldId="257"/>
            <ac:spMk id="21" creationId="{6F5D120B-C48D-2A21-A811-A8908FF6FF7E}"/>
          </ac:spMkLst>
        </pc:spChg>
        <pc:spChg chg="mod">
          <ac:chgData name="Kim Hokyun" userId="23ad75db7e95a246" providerId="LiveId" clId="{FA2A9035-F8C3-4D48-80D1-BC007B65BAD3}" dt="2023-02-27T02:35:31.070" v="426" actId="1076"/>
          <ac:spMkLst>
            <pc:docMk/>
            <pc:sldMk cId="3778116506" sldId="257"/>
            <ac:spMk id="28" creationId="{540E8DB0-AE23-0F19-BE06-4762F3F7C50A}"/>
          </ac:spMkLst>
        </pc:spChg>
        <pc:spChg chg="mod">
          <ac:chgData name="Kim Hokyun" userId="23ad75db7e95a246" providerId="LiveId" clId="{FA2A9035-F8C3-4D48-80D1-BC007B65BAD3}" dt="2023-02-27T02:35:31.070" v="426" actId="1076"/>
          <ac:spMkLst>
            <pc:docMk/>
            <pc:sldMk cId="3778116506" sldId="257"/>
            <ac:spMk id="35" creationId="{4825791B-31E1-6664-E6CA-FF6A39572FCC}"/>
          </ac:spMkLst>
        </pc:spChg>
        <pc:spChg chg="mod">
          <ac:chgData name="Kim Hokyun" userId="23ad75db7e95a246" providerId="LiveId" clId="{FA2A9035-F8C3-4D48-80D1-BC007B65BAD3}" dt="2023-02-27T02:35:37.388" v="429" actId="1076"/>
          <ac:spMkLst>
            <pc:docMk/>
            <pc:sldMk cId="3778116506" sldId="257"/>
            <ac:spMk id="53" creationId="{DF9D161E-4BC7-714A-8AE4-828187A7350A}"/>
          </ac:spMkLst>
        </pc:spChg>
        <pc:spChg chg="mod">
          <ac:chgData name="Kim Hokyun" userId="23ad75db7e95a246" providerId="LiveId" clId="{FA2A9035-F8C3-4D48-80D1-BC007B65BAD3}" dt="2023-02-27T02:35:31.070" v="426" actId="1076"/>
          <ac:spMkLst>
            <pc:docMk/>
            <pc:sldMk cId="3778116506" sldId="257"/>
            <ac:spMk id="59" creationId="{5101B00B-C178-4806-478B-4B1C9975D04C}"/>
          </ac:spMkLst>
        </pc:spChg>
        <pc:picChg chg="mod">
          <ac:chgData name="Kim Hokyun" userId="23ad75db7e95a246" providerId="LiveId" clId="{FA2A9035-F8C3-4D48-80D1-BC007B65BAD3}" dt="2023-02-27T02:35:32.379" v="427" actId="1076"/>
          <ac:picMkLst>
            <pc:docMk/>
            <pc:sldMk cId="3778116506" sldId="257"/>
            <ac:picMk id="61" creationId="{60372606-051D-169D-A914-7F88C1F3F9FC}"/>
          </ac:picMkLst>
        </pc:picChg>
        <pc:picChg chg="mod">
          <ac:chgData name="Kim Hokyun" userId="23ad75db7e95a246" providerId="LiveId" clId="{FA2A9035-F8C3-4D48-80D1-BC007B65BAD3}" dt="2023-02-27T02:35:34.771" v="428" actId="1076"/>
          <ac:picMkLst>
            <pc:docMk/>
            <pc:sldMk cId="3778116506" sldId="257"/>
            <ac:picMk id="63" creationId="{C957996A-5727-1241-A8BD-541746370C29}"/>
          </ac:picMkLst>
        </pc:picChg>
        <pc:cxnChg chg="mod">
          <ac:chgData name="Kim Hokyun" userId="23ad75db7e95a246" providerId="LiveId" clId="{FA2A9035-F8C3-4D48-80D1-BC007B65BAD3}" dt="2023-02-27T02:35:31.070" v="426" actId="1076"/>
          <ac:cxnSpMkLst>
            <pc:docMk/>
            <pc:sldMk cId="3778116506" sldId="257"/>
            <ac:cxnSpMk id="6" creationId="{B6F7D90C-BABD-A057-D5C3-20ECA4A8B881}"/>
          </ac:cxnSpMkLst>
        </pc:cxnChg>
        <pc:cxnChg chg="mod">
          <ac:chgData name="Kim Hokyun" userId="23ad75db7e95a246" providerId="LiveId" clId="{FA2A9035-F8C3-4D48-80D1-BC007B65BAD3}" dt="2023-02-27T02:35:31.070" v="426" actId="1076"/>
          <ac:cxnSpMkLst>
            <pc:docMk/>
            <pc:sldMk cId="3778116506" sldId="257"/>
            <ac:cxnSpMk id="14" creationId="{555778C3-218A-3983-7FB2-7C797FE83ED7}"/>
          </ac:cxnSpMkLst>
        </pc:cxnChg>
        <pc:cxnChg chg="mod">
          <ac:chgData name="Kim Hokyun" userId="23ad75db7e95a246" providerId="LiveId" clId="{FA2A9035-F8C3-4D48-80D1-BC007B65BAD3}" dt="2023-02-27T02:35:31.070" v="426" actId="1076"/>
          <ac:cxnSpMkLst>
            <pc:docMk/>
            <pc:sldMk cId="3778116506" sldId="257"/>
            <ac:cxnSpMk id="16" creationId="{9386ACCC-2C93-83E6-B73C-0E6FC3389885}"/>
          </ac:cxnSpMkLst>
        </pc:cxnChg>
        <pc:cxnChg chg="mod">
          <ac:chgData name="Kim Hokyun" userId="23ad75db7e95a246" providerId="LiveId" clId="{FA2A9035-F8C3-4D48-80D1-BC007B65BAD3}" dt="2023-02-27T02:35:31.070" v="426" actId="1076"/>
          <ac:cxnSpMkLst>
            <pc:docMk/>
            <pc:sldMk cId="3778116506" sldId="257"/>
            <ac:cxnSpMk id="22" creationId="{A77253E5-0746-3CB9-C57D-81EBC0DD4DDC}"/>
          </ac:cxnSpMkLst>
        </pc:cxnChg>
        <pc:cxnChg chg="mod">
          <ac:chgData name="Kim Hokyun" userId="23ad75db7e95a246" providerId="LiveId" clId="{FA2A9035-F8C3-4D48-80D1-BC007B65BAD3}" dt="2023-02-27T02:35:31.070" v="426" actId="1076"/>
          <ac:cxnSpMkLst>
            <pc:docMk/>
            <pc:sldMk cId="3778116506" sldId="257"/>
            <ac:cxnSpMk id="24" creationId="{B0BDE071-D86D-BF56-9C13-5FF0E4D1FF0E}"/>
          </ac:cxnSpMkLst>
        </pc:cxnChg>
        <pc:cxnChg chg="mod">
          <ac:chgData name="Kim Hokyun" userId="23ad75db7e95a246" providerId="LiveId" clId="{FA2A9035-F8C3-4D48-80D1-BC007B65BAD3}" dt="2023-02-27T02:35:31.070" v="426" actId="1076"/>
          <ac:cxnSpMkLst>
            <pc:docMk/>
            <pc:sldMk cId="3778116506" sldId="257"/>
            <ac:cxnSpMk id="26" creationId="{0195F001-679D-DE17-6BE6-C1665E25C6F9}"/>
          </ac:cxnSpMkLst>
        </pc:cxnChg>
        <pc:cxnChg chg="mod">
          <ac:chgData name="Kim Hokyun" userId="23ad75db7e95a246" providerId="LiveId" clId="{FA2A9035-F8C3-4D48-80D1-BC007B65BAD3}" dt="2023-02-27T02:35:31.070" v="426" actId="1076"/>
          <ac:cxnSpMkLst>
            <pc:docMk/>
            <pc:sldMk cId="3778116506" sldId="257"/>
            <ac:cxnSpMk id="32" creationId="{221E2804-4CAD-C6FE-ADF9-542FBDF3C0F4}"/>
          </ac:cxnSpMkLst>
        </pc:cxnChg>
        <pc:cxnChg chg="mod">
          <ac:chgData name="Kim Hokyun" userId="23ad75db7e95a246" providerId="LiveId" clId="{FA2A9035-F8C3-4D48-80D1-BC007B65BAD3}" dt="2023-02-27T02:35:31.070" v="426" actId="1076"/>
          <ac:cxnSpMkLst>
            <pc:docMk/>
            <pc:sldMk cId="3778116506" sldId="257"/>
            <ac:cxnSpMk id="47" creationId="{67DCF0C2-DB20-7CEC-EB97-7AA309E77A5E}"/>
          </ac:cxnSpMkLst>
        </pc:cxnChg>
        <pc:cxnChg chg="mod">
          <ac:chgData name="Kim Hokyun" userId="23ad75db7e95a246" providerId="LiveId" clId="{FA2A9035-F8C3-4D48-80D1-BC007B65BAD3}" dt="2023-02-27T02:35:31.070" v="426" actId="1076"/>
          <ac:cxnSpMkLst>
            <pc:docMk/>
            <pc:sldMk cId="3778116506" sldId="257"/>
            <ac:cxnSpMk id="48" creationId="{4A01B099-66A4-DDC1-A41B-CE0E1532DDE2}"/>
          </ac:cxnSpMkLst>
        </pc:cxnChg>
        <pc:cxnChg chg="mod">
          <ac:chgData name="Kim Hokyun" userId="23ad75db7e95a246" providerId="LiveId" clId="{FA2A9035-F8C3-4D48-80D1-BC007B65BAD3}" dt="2023-02-27T02:35:31.070" v="426" actId="1076"/>
          <ac:cxnSpMkLst>
            <pc:docMk/>
            <pc:sldMk cId="3778116506" sldId="257"/>
            <ac:cxnSpMk id="50" creationId="{0DD2A81D-F404-5697-21AC-36D2700ABB45}"/>
          </ac:cxnSpMkLst>
        </pc:cxnChg>
        <pc:cxnChg chg="mod">
          <ac:chgData name="Kim Hokyun" userId="23ad75db7e95a246" providerId="LiveId" clId="{FA2A9035-F8C3-4D48-80D1-BC007B65BAD3}" dt="2023-02-27T02:35:31.070" v="426" actId="1076"/>
          <ac:cxnSpMkLst>
            <pc:docMk/>
            <pc:sldMk cId="3778116506" sldId="257"/>
            <ac:cxnSpMk id="54" creationId="{686FEFB6-C7A3-67F0-931E-4829D8E23303}"/>
          </ac:cxnSpMkLst>
        </pc:cxnChg>
        <pc:cxnChg chg="mod">
          <ac:chgData name="Kim Hokyun" userId="23ad75db7e95a246" providerId="LiveId" clId="{FA2A9035-F8C3-4D48-80D1-BC007B65BAD3}" dt="2023-02-27T02:35:31.070" v="426" actId="1076"/>
          <ac:cxnSpMkLst>
            <pc:docMk/>
            <pc:sldMk cId="3778116506" sldId="257"/>
            <ac:cxnSpMk id="55" creationId="{83A12B29-A6D6-F6F0-8F7A-62CCF92B724B}"/>
          </ac:cxnSpMkLst>
        </pc:cxnChg>
        <pc:cxnChg chg="mod">
          <ac:chgData name="Kim Hokyun" userId="23ad75db7e95a246" providerId="LiveId" clId="{FA2A9035-F8C3-4D48-80D1-BC007B65BAD3}" dt="2023-02-27T02:35:34.771" v="428" actId="1076"/>
          <ac:cxnSpMkLst>
            <pc:docMk/>
            <pc:sldMk cId="3778116506" sldId="257"/>
            <ac:cxnSpMk id="64" creationId="{8F3EDAD1-5881-FD3C-0366-CA6A83347AF4}"/>
          </ac:cxnSpMkLst>
        </pc:cxnChg>
      </pc:sldChg>
      <pc:sldChg chg="del">
        <pc:chgData name="Kim Hokyun" userId="23ad75db7e95a246" providerId="LiveId" clId="{FA2A9035-F8C3-4D48-80D1-BC007B65BAD3}" dt="2023-02-27T02:28:27.830" v="86" actId="47"/>
        <pc:sldMkLst>
          <pc:docMk/>
          <pc:sldMk cId="3752412837" sldId="259"/>
        </pc:sldMkLst>
      </pc:sldChg>
      <pc:sldChg chg="addSp delSp modSp mod">
        <pc:chgData name="Kim Hokyun" userId="23ad75db7e95a246" providerId="LiveId" clId="{FA2A9035-F8C3-4D48-80D1-BC007B65BAD3}" dt="2023-02-27T02:33:41.343" v="422" actId="20577"/>
        <pc:sldMkLst>
          <pc:docMk/>
          <pc:sldMk cId="906940015" sldId="261"/>
        </pc:sldMkLst>
        <pc:spChg chg="mod">
          <ac:chgData name="Kim Hokyun" userId="23ad75db7e95a246" providerId="LiveId" clId="{FA2A9035-F8C3-4D48-80D1-BC007B65BAD3}" dt="2023-02-27T02:32:15.544" v="307"/>
          <ac:spMkLst>
            <pc:docMk/>
            <pc:sldMk cId="906940015" sldId="261"/>
            <ac:spMk id="2" creationId="{12B52A1B-354B-3924-7491-C9EEBEBB0A11}"/>
          </ac:spMkLst>
        </pc:spChg>
        <pc:spChg chg="mod">
          <ac:chgData name="Kim Hokyun" userId="23ad75db7e95a246" providerId="LiveId" clId="{FA2A9035-F8C3-4D48-80D1-BC007B65BAD3}" dt="2023-02-27T02:33:41.343" v="422" actId="20577"/>
          <ac:spMkLst>
            <pc:docMk/>
            <pc:sldMk cId="906940015" sldId="261"/>
            <ac:spMk id="3" creationId="{0CFE4CD6-E1ED-9E51-5DFF-E0C4C3BF362E}"/>
          </ac:spMkLst>
        </pc:spChg>
        <pc:spChg chg="mod">
          <ac:chgData name="Kim Hokyun" userId="23ad75db7e95a246" providerId="LiveId" clId="{FA2A9035-F8C3-4D48-80D1-BC007B65BAD3}" dt="2023-02-27T02:28:47.349" v="125" actId="27636"/>
          <ac:spMkLst>
            <pc:docMk/>
            <pc:sldMk cId="906940015" sldId="261"/>
            <ac:spMk id="4" creationId="{EA4A727B-0684-6E57-1C9E-1F312E5D5C98}"/>
          </ac:spMkLst>
        </pc:spChg>
        <pc:spChg chg="del">
          <ac:chgData name="Kim Hokyun" userId="23ad75db7e95a246" providerId="LiveId" clId="{FA2A9035-F8C3-4D48-80D1-BC007B65BAD3}" dt="2023-02-27T02:29:01.237" v="133" actId="478"/>
          <ac:spMkLst>
            <pc:docMk/>
            <pc:sldMk cId="906940015" sldId="261"/>
            <ac:spMk id="7" creationId="{947479C4-FE20-48FC-27CD-8D8F7B9D365C}"/>
          </ac:spMkLst>
        </pc:spChg>
        <pc:spChg chg="del">
          <ac:chgData name="Kim Hokyun" userId="23ad75db7e95a246" providerId="LiveId" clId="{FA2A9035-F8C3-4D48-80D1-BC007B65BAD3}" dt="2023-02-27T02:28:58.808" v="132" actId="478"/>
          <ac:spMkLst>
            <pc:docMk/>
            <pc:sldMk cId="906940015" sldId="261"/>
            <ac:spMk id="8" creationId="{DB94301B-F0F0-E7B6-D0F1-F9DEAE26DF1A}"/>
          </ac:spMkLst>
        </pc:spChg>
        <pc:spChg chg="add del">
          <ac:chgData name="Kim Hokyun" userId="23ad75db7e95a246" providerId="LiveId" clId="{FA2A9035-F8C3-4D48-80D1-BC007B65BAD3}" dt="2023-02-27T02:28:56.479" v="130" actId="478"/>
          <ac:spMkLst>
            <pc:docMk/>
            <pc:sldMk cId="906940015" sldId="261"/>
            <ac:spMk id="9" creationId="{3186F8FF-0BEA-5006-47B2-E0C64CD2C60A}"/>
          </ac:spMkLst>
        </pc:spChg>
        <pc:spChg chg="add del">
          <ac:chgData name="Kim Hokyun" userId="23ad75db7e95a246" providerId="LiveId" clId="{FA2A9035-F8C3-4D48-80D1-BC007B65BAD3}" dt="2023-02-27T02:28:56.952" v="131" actId="478"/>
          <ac:spMkLst>
            <pc:docMk/>
            <pc:sldMk cId="906940015" sldId="261"/>
            <ac:spMk id="11" creationId="{A697E606-7AA1-2D12-A6A1-404E6FBB1BBC}"/>
          </ac:spMkLst>
        </pc:spChg>
        <pc:spChg chg="mod">
          <ac:chgData name="Kim Hokyun" userId="23ad75db7e95a246" providerId="LiveId" clId="{FA2A9035-F8C3-4D48-80D1-BC007B65BAD3}" dt="2023-02-27T02:33:14.691" v="395" actId="20577"/>
          <ac:spMkLst>
            <pc:docMk/>
            <pc:sldMk cId="906940015" sldId="261"/>
            <ac:spMk id="14" creationId="{5FDD8376-FD73-F2F2-634B-BC5BF3245878}"/>
          </ac:spMkLst>
        </pc:spChg>
      </pc:sldChg>
      <pc:sldChg chg="modSp mod">
        <pc:chgData name="Kim Hokyun" userId="23ad75db7e95a246" providerId="LiveId" clId="{FA2A9035-F8C3-4D48-80D1-BC007B65BAD3}" dt="2023-02-27T02:28:07.331" v="85" actId="20577"/>
        <pc:sldMkLst>
          <pc:docMk/>
          <pc:sldMk cId="1682143881" sldId="262"/>
        </pc:sldMkLst>
        <pc:spChg chg="mod">
          <ac:chgData name="Kim Hokyun" userId="23ad75db7e95a246" providerId="LiveId" clId="{FA2A9035-F8C3-4D48-80D1-BC007B65BAD3}" dt="2023-02-27T02:28:07.331" v="85" actId="20577"/>
          <ac:spMkLst>
            <pc:docMk/>
            <pc:sldMk cId="1682143881" sldId="262"/>
            <ac:spMk id="10" creationId="{E36F6777-77A8-F945-C13C-FAC9813353A3}"/>
          </ac:spMkLst>
        </pc:spChg>
      </pc:sldChg>
      <pc:sldChg chg="modSp mod ord">
        <pc:chgData name="Kim Hokyun" userId="23ad75db7e95a246" providerId="LiveId" clId="{FA2A9035-F8C3-4D48-80D1-BC007B65BAD3}" dt="2023-02-27T02:50:14.829" v="1573"/>
        <pc:sldMkLst>
          <pc:docMk/>
          <pc:sldMk cId="1856303115" sldId="267"/>
        </pc:sldMkLst>
        <pc:spChg chg="mod">
          <ac:chgData name="Kim Hokyun" userId="23ad75db7e95a246" providerId="LiveId" clId="{FA2A9035-F8C3-4D48-80D1-BC007B65BAD3}" dt="2023-02-27T02:25:42.690" v="84" actId="20577"/>
          <ac:spMkLst>
            <pc:docMk/>
            <pc:sldMk cId="1856303115" sldId="267"/>
            <ac:spMk id="3" creationId="{D886DE08-D5C7-A9D3-CC09-D55D00BC879D}"/>
          </ac:spMkLst>
        </pc:spChg>
        <pc:picChg chg="mod">
          <ac:chgData name="Kim Hokyun" userId="23ad75db7e95a246" providerId="LiveId" clId="{FA2A9035-F8C3-4D48-80D1-BC007B65BAD3}" dt="2023-02-27T02:24:55.668" v="50" actId="1076"/>
          <ac:picMkLst>
            <pc:docMk/>
            <pc:sldMk cId="1856303115" sldId="267"/>
            <ac:picMk id="10" creationId="{631B69CE-573D-6B6B-4849-A97C88BBA2FB}"/>
          </ac:picMkLst>
        </pc:picChg>
      </pc:sldChg>
      <pc:sldChg chg="addSp delSp modSp new mod ord">
        <pc:chgData name="Kim Hokyun" userId="23ad75db7e95a246" providerId="LiveId" clId="{FA2A9035-F8C3-4D48-80D1-BC007B65BAD3}" dt="2023-02-27T02:49:17.347" v="1570" actId="1076"/>
        <pc:sldMkLst>
          <pc:docMk/>
          <pc:sldMk cId="467655644" sldId="277"/>
        </pc:sldMkLst>
        <pc:spChg chg="mod">
          <ac:chgData name="Kim Hokyun" userId="23ad75db7e95a246" providerId="LiveId" clId="{FA2A9035-F8C3-4D48-80D1-BC007B65BAD3}" dt="2023-02-27T02:37:24.926" v="434"/>
          <ac:spMkLst>
            <pc:docMk/>
            <pc:sldMk cId="467655644" sldId="277"/>
            <ac:spMk id="2" creationId="{B4E8BE19-0825-4D75-A09E-62BA8CC3B10B}"/>
          </ac:spMkLst>
        </pc:spChg>
        <pc:spChg chg="del">
          <ac:chgData name="Kim Hokyun" userId="23ad75db7e95a246" providerId="LiveId" clId="{FA2A9035-F8C3-4D48-80D1-BC007B65BAD3}" dt="2023-02-27T02:37:19.770" v="431" actId="478"/>
          <ac:spMkLst>
            <pc:docMk/>
            <pc:sldMk cId="467655644" sldId="277"/>
            <ac:spMk id="3" creationId="{93DD8498-5E1E-4EF3-5E88-8799ADD9BACE}"/>
          </ac:spMkLst>
        </pc:spChg>
        <pc:spChg chg="add mod">
          <ac:chgData name="Kim Hokyun" userId="23ad75db7e95a246" providerId="LiveId" clId="{FA2A9035-F8C3-4D48-80D1-BC007B65BAD3}" dt="2023-02-27T02:49:17.347" v="1570" actId="1076"/>
          <ac:spMkLst>
            <pc:docMk/>
            <pc:sldMk cId="467655644" sldId="277"/>
            <ac:spMk id="6" creationId="{8F87E725-E9E3-F5D6-6745-F7D02076F837}"/>
          </ac:spMkLst>
        </pc:spChg>
        <pc:picChg chg="add del mod">
          <ac:chgData name="Kim Hokyun" userId="23ad75db7e95a246" providerId="LiveId" clId="{FA2A9035-F8C3-4D48-80D1-BC007B65BAD3}" dt="2023-02-27T02:37:59.671" v="580" actId="478"/>
          <ac:picMkLst>
            <pc:docMk/>
            <pc:sldMk cId="467655644" sldId="277"/>
            <ac:picMk id="5" creationId="{BB146567-A302-9549-8F3B-092C7AF6B586}"/>
          </ac:picMkLst>
        </pc:picChg>
      </pc:sldChg>
      <pc:sldChg chg="del">
        <pc:chgData name="Kim Hokyun" userId="23ad75db7e95a246" providerId="LiveId" clId="{FA2A9035-F8C3-4D48-80D1-BC007B65BAD3}" dt="2023-02-27T02:24:07.040" v="0" actId="47"/>
        <pc:sldMkLst>
          <pc:docMk/>
          <pc:sldMk cId="668000247" sldId="277"/>
        </pc:sldMkLst>
      </pc:sldChg>
      <pc:sldChg chg="modSp new mod">
        <pc:chgData name="Kim Hokyun" userId="23ad75db7e95a246" providerId="LiveId" clId="{FA2A9035-F8C3-4D48-80D1-BC007B65BAD3}" dt="2023-02-27T02:53:31.206" v="1749" actId="20577"/>
        <pc:sldMkLst>
          <pc:docMk/>
          <pc:sldMk cId="2495871851" sldId="278"/>
        </pc:sldMkLst>
        <pc:spChg chg="mod">
          <ac:chgData name="Kim Hokyun" userId="23ad75db7e95a246" providerId="LiveId" clId="{FA2A9035-F8C3-4D48-80D1-BC007B65BAD3}" dt="2023-02-27T02:46:17.638" v="1220" actId="21"/>
          <ac:spMkLst>
            <pc:docMk/>
            <pc:sldMk cId="2495871851" sldId="278"/>
            <ac:spMk id="2" creationId="{B170388C-6FEB-01D5-98E6-78ED2EA0A371}"/>
          </ac:spMkLst>
        </pc:spChg>
        <pc:spChg chg="mod">
          <ac:chgData name="Kim Hokyun" userId="23ad75db7e95a246" providerId="LiveId" clId="{FA2A9035-F8C3-4D48-80D1-BC007B65BAD3}" dt="2023-02-27T02:53:31.206" v="1749" actId="20577"/>
          <ac:spMkLst>
            <pc:docMk/>
            <pc:sldMk cId="2495871851" sldId="278"/>
            <ac:spMk id="3" creationId="{07EC4164-B35A-E0F1-8EDD-8BB7BC43FC37}"/>
          </ac:spMkLst>
        </pc:spChg>
      </pc:sldChg>
      <pc:sldChg chg="del">
        <pc:chgData name="Kim Hokyun" userId="23ad75db7e95a246" providerId="LiveId" clId="{FA2A9035-F8C3-4D48-80D1-BC007B65BAD3}" dt="2023-02-27T02:24:07.040" v="0" actId="47"/>
        <pc:sldMkLst>
          <pc:docMk/>
          <pc:sldMk cId="3678134918" sldId="278"/>
        </pc:sldMkLst>
      </pc:sldChg>
      <pc:sldChg chg="del">
        <pc:chgData name="Kim Hokyun" userId="23ad75db7e95a246" providerId="LiveId" clId="{FA2A9035-F8C3-4D48-80D1-BC007B65BAD3}" dt="2023-02-27T02:24:07.040" v="0" actId="47"/>
        <pc:sldMkLst>
          <pc:docMk/>
          <pc:sldMk cId="3565000993" sldId="279"/>
        </pc:sldMkLst>
      </pc:sldChg>
      <pc:sldChg chg="del">
        <pc:chgData name="Kim Hokyun" userId="23ad75db7e95a246" providerId="LiveId" clId="{FA2A9035-F8C3-4D48-80D1-BC007B65BAD3}" dt="2023-02-27T02:24:07.040" v="0" actId="47"/>
        <pc:sldMkLst>
          <pc:docMk/>
          <pc:sldMk cId="2328128799" sldId="28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5A7531-360F-24F8-D86D-8F8AF29BF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410BBF-1EF2-23FC-D020-00DD1E56C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2DD655-2915-20FD-959A-512F06030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4306-A832-4923-A04A-D2EEED5A9EC6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800CD7-F062-8ED5-D94D-B1C42B71B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86FCD3-B5B0-28E5-7D5F-DD268144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5494C-2BEE-4389-84E2-EF45F44B6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010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A1BFC2-4BB0-C49A-BBC0-FAA467C47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7EBE31-F0A9-E0A5-3849-8A5306127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F665C7-96F8-EF9F-77AE-2D53F2E2D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4306-A832-4923-A04A-D2EEED5A9EC6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F400B5-9343-34E6-01C4-F4CB9E2AE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47451F-4FC8-6278-9C4D-93D8E11EA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5494C-2BEE-4389-84E2-EF45F44B6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271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464345-1529-AB87-964E-5BFCC4DD28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3E7EA2-400A-EFB3-BF47-AF54A8953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789F5F-76B9-6DF6-6B95-31689E535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4306-A832-4923-A04A-D2EEED5A9EC6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558F69-E2B4-361D-061F-E39ADC3EE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2A41F6-4110-7F92-2679-AFDF413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5494C-2BEE-4389-84E2-EF45F44B6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722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AEF22D-3129-8F7F-6A1E-90C240CA9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C47097-530C-76A1-5C7A-DAB959791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BC3B1F-2E50-C38C-4854-4FBA9B0C7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4306-A832-4923-A04A-D2EEED5A9EC6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0861F2-1EDE-EBAD-D55C-AB8849593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0BE333-4204-E051-5857-8DC281A75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5494C-2BEE-4389-84E2-EF45F44B6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49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80F7C9-EB27-A3D2-1414-E81173996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FE0BD3-6E7B-8178-145B-3470E4387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E06754-D51C-505E-0F47-1A2D0C47A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4306-A832-4923-A04A-D2EEED5A9EC6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37F190-274B-EC1A-22FA-70B5EB335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BBD1E7-BA05-92CD-CC21-D211DBCC0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5494C-2BEE-4389-84E2-EF45F44B6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268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93C2B-A0A3-B453-6F43-EA01AC74E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7D35C3-4193-6D4B-C6C6-2E5340BF48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7353F9-F1BE-4D38-9246-DF158A41F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778C3C-F754-00F1-1207-3F15049DC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4306-A832-4923-A04A-D2EEED5A9EC6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69F513-1589-1B30-956D-E8390E590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9C5D55-BE51-D651-235D-6EF15FADD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5494C-2BEE-4389-84E2-EF45F44B6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886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7FFB3-2D44-CAE3-71A1-059AFB296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1D2E1A-9FF5-2395-BC4F-FAA36D074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38E166-83B6-B716-16B7-2214980287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2526E6B-E36A-5D5E-3DB6-8147792761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509A62A-51FC-3A78-AC06-AC22BE5372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24D15B4-9AF1-03E8-B663-9E0CB48F8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4306-A832-4923-A04A-D2EEED5A9EC6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CE3E816-2B34-4C83-7D84-A4CE260B5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E291A10-DEFF-D462-1D2A-146556453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5494C-2BEE-4389-84E2-EF45F44B6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612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40BBAF-8C17-4199-A94B-DDD40CFBB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2FF0191-9AC2-3C17-624C-832146098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4306-A832-4923-A04A-D2EEED5A9EC6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7E56F1-0EA3-B9CC-2BC3-F48D088B9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D7593A-FA3A-A737-9DFF-1421B0A19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5494C-2BEE-4389-84E2-EF45F44B6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629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9058EC3-C48D-C7BE-DA2C-CDA53F4B9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4306-A832-4923-A04A-D2EEED5A9EC6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13A084-8FBF-8FD1-B002-3F13C0E1B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DD85B1-FFBF-CB7D-784D-EE70010DC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5494C-2BEE-4389-84E2-EF45F44B6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048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73D4CA-D419-5200-0A15-0583C9FA5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0F2011-AA2C-8151-561F-B7D58F650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B99077-0165-58EB-B6C1-733979FE2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858011-583B-E2E6-6D7B-B486D83CE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4306-A832-4923-A04A-D2EEED5A9EC6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4778EC-929B-2FA2-7359-1991C719C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832C65-D687-D4B9-27FF-9ABA41F08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5494C-2BEE-4389-84E2-EF45F44B6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707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98BE34-BAEB-0738-B795-248B623AF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5DF0110-A3A3-AF81-0ADE-7946B6C8DC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2DBB7-5AFA-1B57-8934-2574E09AF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73B3AC-2EDF-4FD5-B806-4B248739A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4306-A832-4923-A04A-D2EEED5A9EC6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2840B9-8758-804E-7451-F85EF3635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FA5A3E-1AE2-0948-EF83-223507E04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5494C-2BEE-4389-84E2-EF45F44B6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446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6FE376-8D8C-3FBD-F105-0C6654CC7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B27F99-449F-CBE5-D31E-E7B1194B9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08E150-0C38-047D-DD9A-0E7949E3C5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C4306-A832-4923-A04A-D2EEED5A9EC6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F55E9B-8F40-42D8-44EC-3FDFE5ABF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DF26DD-B6A3-12A7-FD17-FF34EBAE25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5494C-2BEE-4389-84E2-EF45F44B6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452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5735C-5E80-D4B4-DA95-DD0D704412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087" y="861135"/>
            <a:ext cx="12079913" cy="2648828"/>
          </a:xfrm>
        </p:spPr>
        <p:txBody>
          <a:bodyPr>
            <a:normAutofit/>
          </a:bodyPr>
          <a:lstStyle/>
          <a:p>
            <a:r>
              <a:rPr lang="en-US" altLang="ko-KR" sz="5000" i="0" dirty="0">
                <a:solidFill>
                  <a:srgbClr val="24292F"/>
                </a:solidFill>
                <a:effectLst/>
                <a:latin typeface="MinionPro-Regular" panose="02000503000000000000" pitchFamily="2" charset="0"/>
              </a:rPr>
              <a:t>Quantum ensemble learning for classification </a:t>
            </a:r>
            <a:br>
              <a:rPr lang="en-US" altLang="ko-KR" sz="5000" i="0" dirty="0">
                <a:solidFill>
                  <a:srgbClr val="24292F"/>
                </a:solidFill>
                <a:effectLst/>
                <a:latin typeface="MinionPro-Regular" panose="02000503000000000000" pitchFamily="2" charset="0"/>
              </a:rPr>
            </a:br>
            <a:r>
              <a:rPr lang="en-US" altLang="ko-KR" sz="5000" i="0" dirty="0">
                <a:solidFill>
                  <a:srgbClr val="24292F"/>
                </a:solidFill>
                <a:effectLst/>
                <a:latin typeface="MinionPro-Regular" panose="02000503000000000000" pitchFamily="2" charset="0"/>
              </a:rPr>
              <a:t>with various quantum classifiers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6132D6-685A-6719-5464-D001303B0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68087"/>
            <a:ext cx="9144000" cy="1655762"/>
          </a:xfrm>
        </p:spPr>
        <p:txBody>
          <a:bodyPr/>
          <a:lstStyle/>
          <a:p>
            <a:r>
              <a:rPr lang="en-US" altLang="ko-KR" dirty="0" err="1"/>
              <a:t>SnuQuant</a:t>
            </a:r>
            <a:endParaRPr lang="en-US" altLang="ko-KR" dirty="0"/>
          </a:p>
          <a:p>
            <a:pPr algn="r"/>
            <a:r>
              <a:rPr lang="en-US" altLang="ko-KR" dirty="0"/>
              <a:t>Jung, </a:t>
            </a:r>
            <a:r>
              <a:rPr lang="en-US" altLang="ko-KR" dirty="0" err="1"/>
              <a:t>Jaewon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4731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0388C-6FEB-01D5-98E6-78ED2EA0A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MinionPro-Regular" panose="02000503000000000000" pitchFamily="2" charset="0"/>
              </a:rPr>
              <a:t>Dataset</a:t>
            </a:r>
            <a:endParaRPr lang="ko-KR" altLang="en-US" dirty="0">
              <a:latin typeface="MinionPro-Regular" panose="02000503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C4164-B35A-E0F1-8EDD-8BB7BC43F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119" y="1778430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>
                <a:latin typeface="Whitney-Book" panose="02000503000000000000" pitchFamily="2" charset="0"/>
              </a:rPr>
              <a:t>In the dataset selection process, we had to compromise between compactness and difficulty of classification</a:t>
            </a:r>
          </a:p>
          <a:p>
            <a:endParaRPr lang="en-US" altLang="ko-KR" dirty="0">
              <a:latin typeface="Whitney-Book" panose="02000503000000000000" pitchFamily="2" charset="0"/>
            </a:endParaRPr>
          </a:p>
          <a:p>
            <a:r>
              <a:rPr lang="en-US" altLang="ko-KR" dirty="0">
                <a:latin typeface="Whitney-Book" panose="02000503000000000000" pitchFamily="2" charset="0"/>
              </a:rPr>
              <a:t>Haberman’s Survival Dataset was selected</a:t>
            </a:r>
          </a:p>
          <a:p>
            <a:endParaRPr lang="en-US" altLang="ko-KR" dirty="0">
              <a:latin typeface="Whitney-Book" panose="02000503000000000000" pitchFamily="2" charset="0"/>
            </a:endParaRPr>
          </a:p>
          <a:p>
            <a:r>
              <a:rPr lang="en-US" altLang="ko-KR" dirty="0">
                <a:latin typeface="Whitney-Book" panose="02000503000000000000" pitchFamily="2" charset="0"/>
              </a:rPr>
              <a:t>306 data points</a:t>
            </a:r>
          </a:p>
          <a:p>
            <a:pPr algn="l"/>
            <a:r>
              <a:rPr lang="en-US" altLang="ko-KR" sz="2800" dirty="0">
                <a:solidFill>
                  <a:srgbClr val="123654"/>
                </a:solidFill>
                <a:latin typeface="Whitney-Book" panose="02000503000000000000" pitchFamily="2" charset="0"/>
              </a:rPr>
              <a:t>Features</a:t>
            </a:r>
            <a:endParaRPr lang="en-US" altLang="ko-KR" sz="2800" b="0" i="0" dirty="0">
              <a:solidFill>
                <a:srgbClr val="123654"/>
              </a:solidFill>
              <a:effectLst/>
              <a:latin typeface="Whitney-Book" panose="02000503000000000000" pitchFamily="2" charset="0"/>
            </a:endParaRPr>
          </a:p>
          <a:p>
            <a:r>
              <a:rPr lang="en-US" altLang="ko-KR" sz="2800" b="0" i="0" dirty="0">
                <a:solidFill>
                  <a:srgbClr val="123654"/>
                </a:solidFill>
                <a:effectLst/>
                <a:latin typeface="Whitney-Book" panose="02000503000000000000" pitchFamily="2" charset="0"/>
              </a:rPr>
              <a:t>1. Age of patient at time of operation (numerical)</a:t>
            </a:r>
            <a:br>
              <a:rPr lang="en-US" altLang="ko-KR" sz="2800" b="0" i="0" dirty="0">
                <a:solidFill>
                  <a:srgbClr val="123654"/>
                </a:solidFill>
                <a:effectLst/>
                <a:latin typeface="Whitney-Book" panose="02000503000000000000" pitchFamily="2" charset="0"/>
              </a:rPr>
            </a:br>
            <a:r>
              <a:rPr lang="en-US" altLang="ko-KR" sz="2800" b="0" i="0" dirty="0">
                <a:solidFill>
                  <a:srgbClr val="123654"/>
                </a:solidFill>
                <a:effectLst/>
                <a:latin typeface="Whitney-Book" panose="02000503000000000000" pitchFamily="2" charset="0"/>
              </a:rPr>
              <a:t>2. Patient's year of operation (year - 1900, numerical)</a:t>
            </a:r>
            <a:br>
              <a:rPr lang="en-US" altLang="ko-KR" sz="2800" b="0" i="0" dirty="0">
                <a:solidFill>
                  <a:srgbClr val="123654"/>
                </a:solidFill>
                <a:effectLst/>
                <a:latin typeface="Whitney-Book" panose="02000503000000000000" pitchFamily="2" charset="0"/>
              </a:rPr>
            </a:br>
            <a:r>
              <a:rPr lang="en-US" altLang="ko-KR" sz="2800" b="0" i="0" dirty="0">
                <a:solidFill>
                  <a:srgbClr val="123654"/>
                </a:solidFill>
                <a:effectLst/>
                <a:latin typeface="Whitney-Book" panose="02000503000000000000" pitchFamily="2" charset="0"/>
              </a:rPr>
              <a:t>3. Number of positive axillary nodes detected (numerical)</a:t>
            </a:r>
          </a:p>
          <a:p>
            <a:br>
              <a:rPr lang="en-US" altLang="ko-KR" sz="2800" b="0" i="0" dirty="0">
                <a:solidFill>
                  <a:srgbClr val="123654"/>
                </a:solidFill>
                <a:effectLst/>
                <a:latin typeface="Whitney-Book" panose="02000503000000000000" pitchFamily="2" charset="0"/>
              </a:rPr>
            </a:br>
            <a:r>
              <a:rPr lang="en-US" altLang="ko-KR" sz="2800" dirty="0">
                <a:solidFill>
                  <a:srgbClr val="123654"/>
                </a:solidFill>
                <a:latin typeface="Whitney-Book" panose="02000503000000000000" pitchFamily="2" charset="0"/>
              </a:rPr>
              <a:t>Class : </a:t>
            </a:r>
            <a:r>
              <a:rPr lang="en-US" altLang="ko-KR" sz="2800" b="0" i="0" dirty="0">
                <a:solidFill>
                  <a:srgbClr val="123654"/>
                </a:solidFill>
                <a:effectLst/>
                <a:latin typeface="Whitney-Book" panose="02000503000000000000" pitchFamily="2" charset="0"/>
              </a:rPr>
              <a:t>Survival status</a:t>
            </a:r>
            <a:br>
              <a:rPr lang="en-US" altLang="ko-KR" sz="2800" b="0" i="0" dirty="0">
                <a:solidFill>
                  <a:srgbClr val="123654"/>
                </a:solidFill>
                <a:effectLst/>
                <a:latin typeface="Whitney-Book" panose="02000503000000000000" pitchFamily="2" charset="0"/>
              </a:rPr>
            </a:br>
            <a:r>
              <a:rPr lang="en-US" altLang="ko-KR" sz="2800" b="0" i="0" dirty="0">
                <a:solidFill>
                  <a:srgbClr val="123654"/>
                </a:solidFill>
                <a:effectLst/>
                <a:latin typeface="Whitney-Book" panose="02000503000000000000" pitchFamily="2" charset="0"/>
              </a:rPr>
              <a:t>1 = the patient survived 5 years or longer</a:t>
            </a:r>
            <a:br>
              <a:rPr lang="en-US" altLang="ko-KR" sz="2800" b="0" i="0" dirty="0">
                <a:solidFill>
                  <a:srgbClr val="123654"/>
                </a:solidFill>
                <a:effectLst/>
                <a:latin typeface="Whitney-Book" panose="02000503000000000000" pitchFamily="2" charset="0"/>
              </a:rPr>
            </a:br>
            <a:r>
              <a:rPr lang="en-US" altLang="ko-KR" sz="2800" b="0" i="0" dirty="0">
                <a:solidFill>
                  <a:srgbClr val="123654"/>
                </a:solidFill>
                <a:effectLst/>
                <a:latin typeface="Whitney-Book" panose="02000503000000000000" pitchFamily="2" charset="0"/>
              </a:rPr>
              <a:t>2 = the patient died within 5 year</a:t>
            </a:r>
            <a:endParaRPr lang="ko-KR" altLang="en-US" dirty="0">
              <a:latin typeface="Whitney-Book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871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399FE4-41AA-F9EF-0A21-833B6BA4F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MinionPro-Regular" panose="02000503000000000000" pitchFamily="2" charset="0"/>
              </a:rPr>
              <a:t>Quantum Ensemble learning </a:t>
            </a:r>
            <a:br>
              <a:rPr lang="en-US" altLang="ko-KR" dirty="0">
                <a:latin typeface="MinionPro-Regular" panose="02000503000000000000" pitchFamily="2" charset="0"/>
              </a:rPr>
            </a:br>
            <a:r>
              <a:rPr lang="en-US" altLang="ko-KR" dirty="0">
                <a:latin typeface="MinionPro-Regular" panose="02000503000000000000" pitchFamily="2" charset="0"/>
              </a:rPr>
              <a:t>with Quantum classifiers</a:t>
            </a:r>
            <a:endParaRPr lang="ko-KR" altLang="en-US" dirty="0">
              <a:latin typeface="MinionPro-Regular" panose="02000503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BB504E-0426-C393-69C9-23367AD8C635}"/>
              </a:ext>
            </a:extLst>
          </p:cNvPr>
          <p:cNvSpPr txBox="1"/>
          <p:nvPr/>
        </p:nvSpPr>
        <p:spPr>
          <a:xfrm>
            <a:off x="161901" y="2647328"/>
            <a:ext cx="18133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Whitney-Book" panose="02000503000000000000" pitchFamily="2" charset="0"/>
              </a:rPr>
              <a:t>Input data</a:t>
            </a:r>
            <a:endParaRPr lang="ko-KR" altLang="en-US" sz="3000" dirty="0">
              <a:latin typeface="Whitney-Book" panose="02000503000000000000" pitchFamily="2" charset="0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6F7D90C-BABD-A057-D5C3-20ECA4A8B881}"/>
              </a:ext>
            </a:extLst>
          </p:cNvPr>
          <p:cNvCxnSpPr>
            <a:cxnSpLocks/>
          </p:cNvCxnSpPr>
          <p:nvPr/>
        </p:nvCxnSpPr>
        <p:spPr>
          <a:xfrm flipV="1">
            <a:off x="2076912" y="1996484"/>
            <a:ext cx="1299179" cy="778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D799F4D-E355-10B6-64C9-5B00326DE571}"/>
              </a:ext>
            </a:extLst>
          </p:cNvPr>
          <p:cNvSpPr txBox="1"/>
          <p:nvPr/>
        </p:nvSpPr>
        <p:spPr>
          <a:xfrm>
            <a:off x="3666488" y="1786801"/>
            <a:ext cx="18886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Whitney-Book" panose="02000503000000000000" pitchFamily="2" charset="0"/>
              </a:rPr>
              <a:t>Classifier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C77538-914B-B15E-2D66-1C4E6AF98714}"/>
              </a:ext>
            </a:extLst>
          </p:cNvPr>
          <p:cNvSpPr txBox="1"/>
          <p:nvPr/>
        </p:nvSpPr>
        <p:spPr>
          <a:xfrm>
            <a:off x="3666488" y="2565532"/>
            <a:ext cx="19575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Whitney-Book" panose="02000503000000000000" pitchFamily="2" charset="0"/>
              </a:rPr>
              <a:t>Classifier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4C0A0A-1239-6C15-D5E4-3F16A331E28F}"/>
              </a:ext>
            </a:extLst>
          </p:cNvPr>
          <p:cNvSpPr txBox="1"/>
          <p:nvPr/>
        </p:nvSpPr>
        <p:spPr>
          <a:xfrm>
            <a:off x="3669694" y="3804029"/>
            <a:ext cx="195438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Whitney-Book" panose="02000503000000000000" pitchFamily="2" charset="0"/>
              </a:rPr>
              <a:t>Classifier n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55778C3-218A-3983-7FB2-7C797FE83ED7}"/>
              </a:ext>
            </a:extLst>
          </p:cNvPr>
          <p:cNvCxnSpPr>
            <a:cxnSpLocks/>
          </p:cNvCxnSpPr>
          <p:nvPr/>
        </p:nvCxnSpPr>
        <p:spPr>
          <a:xfrm flipV="1">
            <a:off x="2093768" y="2842531"/>
            <a:ext cx="1402098" cy="152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386ACCC-2C93-83E6-B73C-0E6FC3389885}"/>
              </a:ext>
            </a:extLst>
          </p:cNvPr>
          <p:cNvCxnSpPr>
            <a:cxnSpLocks/>
          </p:cNvCxnSpPr>
          <p:nvPr/>
        </p:nvCxnSpPr>
        <p:spPr>
          <a:xfrm>
            <a:off x="2026065" y="3161496"/>
            <a:ext cx="1384490" cy="9195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F5D120B-C48D-2A21-A811-A8908FF6FF7E}"/>
              </a:ext>
            </a:extLst>
          </p:cNvPr>
          <p:cNvSpPr txBox="1"/>
          <p:nvPr/>
        </p:nvSpPr>
        <p:spPr>
          <a:xfrm>
            <a:off x="4460352" y="3063629"/>
            <a:ext cx="473529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500" b="0" i="0" dirty="0">
                <a:solidFill>
                  <a:srgbClr val="111111"/>
                </a:solidFill>
                <a:effectLst/>
                <a:latin typeface="MinionPro-Regular" panose="02000503000000000000" pitchFamily="2" charset="0"/>
              </a:rPr>
              <a:t>⋮</a:t>
            </a:r>
            <a:endParaRPr lang="en-US" altLang="ko-KR" sz="2500" b="0" i="0" dirty="0">
              <a:solidFill>
                <a:srgbClr val="111111"/>
              </a:solidFill>
              <a:effectLst/>
              <a:latin typeface="MinionPro-Regular" panose="02000503000000000000" pitchFamily="2" charset="0"/>
            </a:endParaRPr>
          </a:p>
          <a:p>
            <a:r>
              <a:rPr lang="ko-KR" altLang="en-US" sz="2500" b="0" i="0" dirty="0">
                <a:solidFill>
                  <a:srgbClr val="111111"/>
                </a:solidFill>
                <a:effectLst/>
                <a:latin typeface="MinionPro-Regular" panose="02000503000000000000" pitchFamily="2" charset="0"/>
              </a:rPr>
              <a:t>⋮</a:t>
            </a:r>
            <a:endParaRPr lang="ko-KR" altLang="en-US" sz="2500" dirty="0">
              <a:latin typeface="MinionPro-Regular" panose="02000503000000000000" pitchFamily="2" charset="0"/>
            </a:endParaRPr>
          </a:p>
          <a:p>
            <a:endParaRPr lang="ko-KR" altLang="en-US" sz="2500" dirty="0">
              <a:latin typeface="MinionPro-Regular" panose="02000503000000000000" pitchFamily="2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77253E5-0746-3CB9-C57D-81EBC0DD4DDC}"/>
              </a:ext>
            </a:extLst>
          </p:cNvPr>
          <p:cNvCxnSpPr>
            <a:cxnSpLocks/>
          </p:cNvCxnSpPr>
          <p:nvPr/>
        </p:nvCxnSpPr>
        <p:spPr>
          <a:xfrm>
            <a:off x="5624075" y="2176166"/>
            <a:ext cx="1323143" cy="2618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0BDE071-D86D-BF56-9C13-5FF0E4D1FF0E}"/>
              </a:ext>
            </a:extLst>
          </p:cNvPr>
          <p:cNvCxnSpPr>
            <a:cxnSpLocks/>
          </p:cNvCxnSpPr>
          <p:nvPr/>
        </p:nvCxnSpPr>
        <p:spPr>
          <a:xfrm>
            <a:off x="5725769" y="2918731"/>
            <a:ext cx="12808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195F001-679D-DE17-6BE6-C1665E25C6F9}"/>
              </a:ext>
            </a:extLst>
          </p:cNvPr>
          <p:cNvCxnSpPr>
            <a:cxnSpLocks/>
          </p:cNvCxnSpPr>
          <p:nvPr/>
        </p:nvCxnSpPr>
        <p:spPr>
          <a:xfrm flipV="1">
            <a:off x="5765143" y="3298833"/>
            <a:ext cx="1241451" cy="8324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40E8DB0-AE23-0F19-BE06-4762F3F7C50A}"/>
              </a:ext>
            </a:extLst>
          </p:cNvPr>
          <p:cNvSpPr txBox="1"/>
          <p:nvPr/>
        </p:nvSpPr>
        <p:spPr>
          <a:xfrm>
            <a:off x="7108288" y="2410268"/>
            <a:ext cx="18197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Whitney-Book" panose="02000503000000000000" pitchFamily="2" charset="0"/>
              </a:rPr>
              <a:t>Decision</a:t>
            </a:r>
          </a:p>
          <a:p>
            <a:r>
              <a:rPr lang="en-US" altLang="ko-KR" sz="3000" dirty="0">
                <a:latin typeface="Whitney-Book" panose="02000503000000000000" pitchFamily="2" charset="0"/>
              </a:rPr>
              <a:t>procedure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21E2804-4CAD-C6FE-ADF9-542FBDF3C0F4}"/>
              </a:ext>
            </a:extLst>
          </p:cNvPr>
          <p:cNvCxnSpPr>
            <a:cxnSpLocks/>
          </p:cNvCxnSpPr>
          <p:nvPr/>
        </p:nvCxnSpPr>
        <p:spPr>
          <a:xfrm>
            <a:off x="8928017" y="2918731"/>
            <a:ext cx="12671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825791B-31E1-6664-E6CA-FF6A39572FCC}"/>
              </a:ext>
            </a:extLst>
          </p:cNvPr>
          <p:cNvSpPr txBox="1"/>
          <p:nvPr/>
        </p:nvSpPr>
        <p:spPr>
          <a:xfrm>
            <a:off x="10278246" y="2641732"/>
            <a:ext cx="18053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Whitney-Book" panose="02000503000000000000" pitchFamily="2" charset="0"/>
              </a:rPr>
              <a:t>Prediction</a:t>
            </a: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7DCF0C2-DB20-7CEC-EB97-7AA309E77A5E}"/>
              </a:ext>
            </a:extLst>
          </p:cNvPr>
          <p:cNvCxnSpPr/>
          <p:nvPr/>
        </p:nvCxnSpPr>
        <p:spPr>
          <a:xfrm>
            <a:off x="3784628" y="4418083"/>
            <a:ext cx="0" cy="653143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4A01B099-66A4-DDC1-A41B-CE0E1532DDE2}"/>
              </a:ext>
            </a:extLst>
          </p:cNvPr>
          <p:cNvCxnSpPr>
            <a:cxnSpLocks/>
          </p:cNvCxnSpPr>
          <p:nvPr/>
        </p:nvCxnSpPr>
        <p:spPr>
          <a:xfrm flipH="1">
            <a:off x="3772951" y="5071226"/>
            <a:ext cx="1701931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0DD2A81D-F404-5697-21AC-36D2700ABB45}"/>
              </a:ext>
            </a:extLst>
          </p:cNvPr>
          <p:cNvCxnSpPr/>
          <p:nvPr/>
        </p:nvCxnSpPr>
        <p:spPr>
          <a:xfrm>
            <a:off x="5469149" y="4418083"/>
            <a:ext cx="0" cy="653143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F9D161E-4BC7-714A-8AE4-828187A7350A}"/>
              </a:ext>
            </a:extLst>
          </p:cNvPr>
          <p:cNvSpPr txBox="1"/>
          <p:nvPr/>
        </p:nvSpPr>
        <p:spPr>
          <a:xfrm>
            <a:off x="2684812" y="5725677"/>
            <a:ext cx="61606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Whitney-Book" panose="02000503000000000000" pitchFamily="2" charset="0"/>
              </a:rPr>
              <a:t>Data re-uploading method, QSVM, …..</a:t>
            </a:r>
          </a:p>
          <a:p>
            <a:r>
              <a:rPr lang="en-US" altLang="ko-KR" sz="2000" dirty="0">
                <a:latin typeface="Whitney-Book" panose="02000503000000000000" pitchFamily="2" charset="0"/>
              </a:rPr>
              <a:t>Maybe some classical classifiers for hybrid classification</a:t>
            </a: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686FEFB6-C7A3-67F0-931E-4829D8E23303}"/>
              </a:ext>
            </a:extLst>
          </p:cNvPr>
          <p:cNvCxnSpPr>
            <a:cxnSpLocks/>
          </p:cNvCxnSpPr>
          <p:nvPr/>
        </p:nvCxnSpPr>
        <p:spPr>
          <a:xfrm>
            <a:off x="7268057" y="3536921"/>
            <a:ext cx="0" cy="41761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83A12B29-A6D6-F6F0-8F7A-62CCF92B724B}"/>
              </a:ext>
            </a:extLst>
          </p:cNvPr>
          <p:cNvCxnSpPr>
            <a:cxnSpLocks/>
          </p:cNvCxnSpPr>
          <p:nvPr/>
        </p:nvCxnSpPr>
        <p:spPr>
          <a:xfrm>
            <a:off x="7268057" y="3953140"/>
            <a:ext cx="6847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101B00B-C178-4806-478B-4B1C9975D04C}"/>
              </a:ext>
            </a:extLst>
          </p:cNvPr>
          <p:cNvSpPr txBox="1"/>
          <p:nvPr/>
        </p:nvSpPr>
        <p:spPr>
          <a:xfrm>
            <a:off x="7952838" y="3731160"/>
            <a:ext cx="4177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Whitney-Book" panose="02000503000000000000" pitchFamily="2" charset="0"/>
              </a:rPr>
              <a:t>Voting, Quantum state tomography…</a:t>
            </a: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60372606-051D-169D-A914-7F88C1F3F9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7" t="3818" r="3297" b="5316"/>
          <a:stretch/>
        </p:blipFill>
        <p:spPr>
          <a:xfrm>
            <a:off x="5804471" y="4880836"/>
            <a:ext cx="3606174" cy="449218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C957996A-5727-1241-A8BD-541746370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64" y="4358027"/>
            <a:ext cx="2255508" cy="1865366"/>
          </a:xfrm>
          <a:prstGeom prst="rect">
            <a:avLst/>
          </a:prstGeom>
        </p:spPr>
      </p:pic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8F3EDAD1-5881-FD3C-0366-CA6A83347AF4}"/>
              </a:ext>
            </a:extLst>
          </p:cNvPr>
          <p:cNvCxnSpPr>
            <a:cxnSpLocks/>
          </p:cNvCxnSpPr>
          <p:nvPr/>
        </p:nvCxnSpPr>
        <p:spPr>
          <a:xfrm>
            <a:off x="9507205" y="5099269"/>
            <a:ext cx="41315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20498A7-8DA2-A35D-AE9A-59BD12F0665B}"/>
              </a:ext>
            </a:extLst>
          </p:cNvPr>
          <p:cNvSpPr txBox="1"/>
          <p:nvPr/>
        </p:nvSpPr>
        <p:spPr>
          <a:xfrm>
            <a:off x="7108288" y="1327393"/>
            <a:ext cx="46490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Whitney-Book" panose="02000503000000000000" pitchFamily="2" charset="0"/>
              </a:rPr>
              <a:t>If we know quantum state from classifiers, </a:t>
            </a:r>
          </a:p>
          <a:p>
            <a:r>
              <a:rPr lang="en-US" altLang="ko-KR" dirty="0">
                <a:latin typeface="Whitney-Book" panose="02000503000000000000" pitchFamily="2" charset="0"/>
              </a:rPr>
              <a:t>We can also get benefit in Decision procedure.</a:t>
            </a:r>
          </a:p>
          <a:p>
            <a:r>
              <a:rPr lang="en-US" altLang="ko-KR" dirty="0">
                <a:latin typeface="Whitney-Book" panose="02000503000000000000" pitchFamily="2" charset="0"/>
              </a:rPr>
              <a:t>We can use QST for ensemble vote also.</a:t>
            </a:r>
            <a:endParaRPr lang="ko-KR" altLang="en-US" dirty="0">
              <a:latin typeface="Whitney-Book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116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F3641D-0F5E-C647-9CC1-E7676ABDA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1674"/>
            <a:ext cx="10515600" cy="4351338"/>
          </a:xfrm>
        </p:spPr>
        <p:txBody>
          <a:bodyPr/>
          <a:lstStyle/>
          <a:p>
            <a:r>
              <a:rPr lang="en-US" altLang="ko-KR" dirty="0">
                <a:latin typeface="Whitney-Book" panose="02000503000000000000" pitchFamily="2" charset="0"/>
              </a:rPr>
              <a:t>In decision procedure, we use </a:t>
            </a:r>
          </a:p>
          <a:p>
            <a:r>
              <a:rPr lang="en-US" altLang="ko-KR" dirty="0">
                <a:latin typeface="Whitney-Book" panose="02000503000000000000" pitchFamily="2" charset="0"/>
              </a:rPr>
              <a:t>1. Simple averaging (y1+y2+….)</a:t>
            </a:r>
          </a:p>
          <a:p>
            <a:r>
              <a:rPr lang="en-US" altLang="ko-KR" dirty="0">
                <a:latin typeface="Whitney-Book" panose="02000503000000000000" pitchFamily="2" charset="0"/>
              </a:rPr>
              <a:t>2. Weighted averaging (c1*y1+c2*y2+….)</a:t>
            </a:r>
          </a:p>
          <a:p>
            <a:r>
              <a:rPr lang="en-US" altLang="ko-KR" dirty="0">
                <a:latin typeface="Whitney-Book" panose="02000503000000000000" pitchFamily="2" charset="0"/>
              </a:rPr>
              <a:t>And do the majority voting from above -&gt; obtain </a:t>
            </a:r>
            <a:r>
              <a:rPr lang="en-US" altLang="ko-KR" dirty="0" err="1">
                <a:latin typeface="Whitney-Book" panose="02000503000000000000" pitchFamily="2" charset="0"/>
              </a:rPr>
              <a:t>y_hat</a:t>
            </a:r>
            <a:endParaRPr lang="ko-KR" altLang="en-US" dirty="0">
              <a:latin typeface="Whitney-Book" panose="02000503000000000000" pitchFamily="2" charset="0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47D3F61-1AB6-3613-C5FE-3E02CD8DA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MinionPro-Regular" panose="02000503000000000000" pitchFamily="2" charset="0"/>
              </a:rPr>
              <a:t>Quantum Ensemble learning </a:t>
            </a:r>
            <a:br>
              <a:rPr lang="en-US" altLang="ko-KR" dirty="0">
                <a:latin typeface="MinionPro-Regular" panose="02000503000000000000" pitchFamily="2" charset="0"/>
              </a:rPr>
            </a:br>
            <a:r>
              <a:rPr lang="en-US" altLang="ko-KR" dirty="0">
                <a:latin typeface="MinionPro-Regular" panose="02000503000000000000" pitchFamily="2" charset="0"/>
              </a:rPr>
              <a:t>with Quantum classifiers</a:t>
            </a:r>
            <a:endParaRPr lang="ko-KR" altLang="en-US" dirty="0">
              <a:latin typeface="MinionPro-Regular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66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969BE3-2179-1C87-B6FB-C3BD94D54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MinionPro-Regular" panose="02000503000000000000" pitchFamily="2" charset="0"/>
              </a:rPr>
              <a:t>Results from Classical algorithms</a:t>
            </a:r>
            <a:endParaRPr lang="ko-KR" altLang="en-US" dirty="0">
              <a:latin typeface="MinionPro-Regular" panose="02000503000000000000" pitchFamily="2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99E569E-7236-9BA7-3D2B-23840D6B4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452" y="1830705"/>
            <a:ext cx="8789086" cy="454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023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F41CF47-B986-6C91-9F3B-370C34B19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MinionPro-Regular" panose="02000503000000000000" pitchFamily="2" charset="0"/>
              </a:rPr>
              <a:t>Results from quantum classifiers - </a:t>
            </a:r>
            <a:r>
              <a:rPr lang="en-US" altLang="ko-KR" dirty="0" err="1">
                <a:latin typeface="MinionPro-Regular" panose="02000503000000000000" pitchFamily="2" charset="0"/>
              </a:rPr>
              <a:t>Statevector</a:t>
            </a:r>
            <a:endParaRPr lang="ko-KR" altLang="en-US" dirty="0">
              <a:latin typeface="MinionPro-Regular" panose="02000503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049F37-57E7-782A-636F-39B5A825640F}"/>
              </a:ext>
            </a:extLst>
          </p:cNvPr>
          <p:cNvSpPr txBox="1"/>
          <p:nvPr/>
        </p:nvSpPr>
        <p:spPr>
          <a:xfrm>
            <a:off x="838200" y="1666565"/>
            <a:ext cx="262078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effectLst/>
                <a:latin typeface="Consolas" panose="020B0609020204030204" pitchFamily="49" charset="0"/>
              </a:rPr>
              <a:t>QSVM</a:t>
            </a:r>
          </a:p>
          <a:p>
            <a:r>
              <a:rPr lang="en-US" altLang="ko-KR" b="0" i="0" dirty="0">
                <a:effectLst/>
                <a:latin typeface="Consolas" panose="020B0609020204030204" pitchFamily="49" charset="0"/>
              </a:rPr>
              <a:t>accuracy: 0.7258 </a:t>
            </a:r>
          </a:p>
          <a:p>
            <a:r>
              <a:rPr lang="en-US" altLang="ko-KR" b="0" i="0" dirty="0">
                <a:effectLst/>
                <a:latin typeface="Consolas" panose="020B0609020204030204" pitchFamily="49" charset="0"/>
              </a:rPr>
              <a:t>precision : 0.7000 </a:t>
            </a:r>
          </a:p>
          <a:p>
            <a:r>
              <a:rPr lang="en-US" altLang="ko-KR" b="0" i="0" dirty="0">
                <a:effectLst/>
                <a:latin typeface="Consolas" panose="020B0609020204030204" pitchFamily="49" charset="0"/>
              </a:rPr>
              <a:t>recall : 0.3333 </a:t>
            </a:r>
          </a:p>
          <a:p>
            <a:r>
              <a:rPr lang="en-US" altLang="ko-KR" b="0" i="0" dirty="0">
                <a:effectLst/>
                <a:latin typeface="Consolas" panose="020B0609020204030204" pitchFamily="49" charset="0"/>
              </a:rPr>
              <a:t>F1-Score : 0.4516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37AA87-8342-AE0C-C028-BE247AA5BC07}"/>
              </a:ext>
            </a:extLst>
          </p:cNvPr>
          <p:cNvSpPr txBox="1"/>
          <p:nvPr/>
        </p:nvSpPr>
        <p:spPr>
          <a:xfrm>
            <a:off x="838200" y="3241951"/>
            <a:ext cx="280956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effectLst/>
                <a:latin typeface="Consolas" panose="020B0609020204030204" pitchFamily="49" charset="0"/>
              </a:rPr>
              <a:t>VQC</a:t>
            </a:r>
          </a:p>
          <a:p>
            <a:r>
              <a:rPr lang="en-US" altLang="ko-KR" b="0" i="0" dirty="0">
                <a:effectLst/>
                <a:latin typeface="Consolas" panose="020B0609020204030204" pitchFamily="49" charset="0"/>
              </a:rPr>
              <a:t>accuracy: 0.6774 </a:t>
            </a:r>
          </a:p>
          <a:p>
            <a:r>
              <a:rPr lang="en-US" altLang="ko-KR" b="0" i="0" dirty="0">
                <a:effectLst/>
                <a:latin typeface="Consolas" panose="020B0609020204030204" pitchFamily="49" charset="0"/>
              </a:rPr>
              <a:t>precision : 0.5385 </a:t>
            </a:r>
          </a:p>
          <a:p>
            <a:r>
              <a:rPr lang="en-US" altLang="ko-KR" b="0" i="0" dirty="0">
                <a:effectLst/>
                <a:latin typeface="Consolas" panose="020B0609020204030204" pitchFamily="49" charset="0"/>
              </a:rPr>
              <a:t>recall : 0.3333 </a:t>
            </a:r>
          </a:p>
          <a:p>
            <a:r>
              <a:rPr lang="en-US" altLang="ko-KR" b="0" i="0" dirty="0">
                <a:effectLst/>
                <a:latin typeface="Consolas" panose="020B0609020204030204" pitchFamily="49" charset="0"/>
              </a:rPr>
              <a:t>F1-Score : 0.4118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AB1CE5-0408-3523-4CFB-DFF969F4E4C1}"/>
              </a:ext>
            </a:extLst>
          </p:cNvPr>
          <p:cNvSpPr txBox="1"/>
          <p:nvPr/>
        </p:nvSpPr>
        <p:spPr>
          <a:xfrm>
            <a:off x="838200" y="4885762"/>
            <a:ext cx="434733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effectLst/>
                <a:latin typeface="Consolas" panose="020B0609020204030204" pitchFamily="49" charset="0"/>
              </a:rPr>
              <a:t>Data re-uploading, 5 layers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With weighted fidelity(</a:t>
            </a:r>
            <a:r>
              <a:rPr lang="en-US" altLang="ko-KR" dirty="0" err="1">
                <a:latin typeface="Consolas" panose="020B0609020204030204" pitchFamily="49" charset="0"/>
              </a:rPr>
              <a:t>pennylane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  <a:endParaRPr lang="en-US" altLang="ko-KR" b="0" i="0" dirty="0">
              <a:effectLst/>
              <a:latin typeface="Consolas" panose="020B0609020204030204" pitchFamily="49" charset="0"/>
            </a:endParaRPr>
          </a:p>
          <a:p>
            <a:r>
              <a:rPr lang="en-US" altLang="ko-KR" b="0" i="0" dirty="0">
                <a:effectLst/>
                <a:latin typeface="Consolas" panose="020B0609020204030204" pitchFamily="49" charset="0"/>
              </a:rPr>
              <a:t>accuracy: 0.6935 </a:t>
            </a:r>
          </a:p>
          <a:p>
            <a:r>
              <a:rPr lang="en-US" altLang="ko-KR" b="0" i="0" dirty="0">
                <a:effectLst/>
                <a:latin typeface="Consolas" panose="020B0609020204030204" pitchFamily="49" charset="0"/>
              </a:rPr>
              <a:t>precision : 0.5455 </a:t>
            </a:r>
          </a:p>
          <a:p>
            <a:r>
              <a:rPr lang="en-US" altLang="ko-KR" b="0" i="0" dirty="0">
                <a:effectLst/>
                <a:latin typeface="Consolas" panose="020B0609020204030204" pitchFamily="49" charset="0"/>
              </a:rPr>
              <a:t>recall : 0.5714 </a:t>
            </a:r>
          </a:p>
          <a:p>
            <a:r>
              <a:rPr lang="en-US" altLang="ko-KR" b="0" i="0" dirty="0">
                <a:effectLst/>
                <a:latin typeface="Consolas" panose="020B0609020204030204" pitchFamily="49" charset="0"/>
              </a:rPr>
              <a:t>F1-Score : 0.5581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42BBA9C-537F-58AE-2659-BC95C8776443}"/>
              </a:ext>
            </a:extLst>
          </p:cNvPr>
          <p:cNvCxnSpPr>
            <a:cxnSpLocks/>
          </p:cNvCxnSpPr>
          <p:nvPr/>
        </p:nvCxnSpPr>
        <p:spPr>
          <a:xfrm>
            <a:off x="5114203" y="4051407"/>
            <a:ext cx="12808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B0E8712-A44A-7BAA-98B5-4B8E083C0A3E}"/>
              </a:ext>
            </a:extLst>
          </p:cNvPr>
          <p:cNvSpPr txBox="1"/>
          <p:nvPr/>
        </p:nvSpPr>
        <p:spPr>
          <a:xfrm>
            <a:off x="3761781" y="2641893"/>
            <a:ext cx="5839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We used </a:t>
            </a:r>
            <a:r>
              <a:rPr lang="en-US" altLang="ko-KR" dirty="0" err="1"/>
              <a:t>ZZFeaturemap</a:t>
            </a:r>
            <a:r>
              <a:rPr lang="en-US" altLang="ko-KR" dirty="0"/>
              <a:t>(reps=2) for both QSVM, VQC</a:t>
            </a:r>
          </a:p>
          <a:p>
            <a:r>
              <a:rPr lang="en-US" altLang="ko-KR" dirty="0"/>
              <a:t>And used </a:t>
            </a:r>
            <a:r>
              <a:rPr lang="en-US" altLang="ko-KR" dirty="0" err="1"/>
              <a:t>RealAmplitude</a:t>
            </a:r>
            <a:r>
              <a:rPr lang="en-US" altLang="ko-KR" dirty="0"/>
              <a:t>(reps=3) ansatz for VQC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E57F74-4EF4-48A7-E119-C654BCAE18F4}"/>
              </a:ext>
            </a:extLst>
          </p:cNvPr>
          <p:cNvSpPr txBox="1"/>
          <p:nvPr/>
        </p:nvSpPr>
        <p:spPr>
          <a:xfrm>
            <a:off x="7086554" y="3565224"/>
            <a:ext cx="244970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effectLst/>
                <a:latin typeface="Consolas" panose="020B0609020204030204" pitchFamily="49" charset="0"/>
              </a:rPr>
              <a:t>Simple averaging</a:t>
            </a:r>
          </a:p>
          <a:p>
            <a:r>
              <a:rPr lang="en-US" altLang="ko-KR" b="0" i="0" dirty="0">
                <a:effectLst/>
                <a:latin typeface="Consolas" panose="020B0609020204030204" pitchFamily="49" charset="0"/>
              </a:rPr>
              <a:t>accuracy: 0.6774 </a:t>
            </a:r>
          </a:p>
          <a:p>
            <a:r>
              <a:rPr lang="en-US" altLang="ko-KR" b="0" i="0" dirty="0">
                <a:effectLst/>
                <a:latin typeface="Consolas" panose="020B0609020204030204" pitchFamily="49" charset="0"/>
              </a:rPr>
              <a:t>precision : 0.5217 </a:t>
            </a:r>
          </a:p>
          <a:p>
            <a:r>
              <a:rPr lang="en-US" altLang="ko-KR" b="0" i="0" dirty="0">
                <a:effectLst/>
                <a:latin typeface="Consolas" panose="020B0609020204030204" pitchFamily="49" charset="0"/>
              </a:rPr>
              <a:t>recall : 0.5714 </a:t>
            </a:r>
          </a:p>
          <a:p>
            <a:r>
              <a:rPr lang="en-US" altLang="ko-KR" b="0" i="0" dirty="0">
                <a:effectLst/>
                <a:latin typeface="Consolas" panose="020B0609020204030204" pitchFamily="49" charset="0"/>
              </a:rPr>
              <a:t>F1-Score : 0.5455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D26CE1-2423-18AF-4683-EFD62F4BF638}"/>
              </a:ext>
            </a:extLst>
          </p:cNvPr>
          <p:cNvSpPr txBox="1"/>
          <p:nvPr/>
        </p:nvSpPr>
        <p:spPr>
          <a:xfrm>
            <a:off x="9573626" y="3565224"/>
            <a:ext cx="275303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effectLst/>
                <a:latin typeface="Consolas" panose="020B0609020204030204" pitchFamily="49" charset="0"/>
              </a:rPr>
              <a:t>Weighted averaging</a:t>
            </a:r>
          </a:p>
          <a:p>
            <a:r>
              <a:rPr lang="en-US" altLang="ko-KR" b="0" i="0" dirty="0">
                <a:effectLst/>
                <a:latin typeface="Consolas" panose="020B0609020204030204" pitchFamily="49" charset="0"/>
              </a:rPr>
              <a:t>accuracy: 0.7258 </a:t>
            </a:r>
          </a:p>
          <a:p>
            <a:r>
              <a:rPr lang="en-US" altLang="ko-KR" b="0" i="0" dirty="0">
                <a:effectLst/>
                <a:latin typeface="Consolas" panose="020B0609020204030204" pitchFamily="49" charset="0"/>
              </a:rPr>
              <a:t>precision : 0.7000 </a:t>
            </a:r>
          </a:p>
          <a:p>
            <a:r>
              <a:rPr lang="en-US" altLang="ko-KR" b="0" i="0" dirty="0">
                <a:effectLst/>
                <a:latin typeface="Consolas" panose="020B0609020204030204" pitchFamily="49" charset="0"/>
              </a:rPr>
              <a:t>recall : 0.3333 </a:t>
            </a:r>
          </a:p>
          <a:p>
            <a:r>
              <a:rPr lang="en-US" altLang="ko-KR" b="0" i="0" dirty="0">
                <a:effectLst/>
                <a:latin typeface="Consolas" panose="020B0609020204030204" pitchFamily="49" charset="0"/>
              </a:rPr>
              <a:t>F1-Score : 0.4516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842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6ED670-A393-78F7-354A-0C3216BC7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MinionPro-Regular" panose="02000503000000000000" pitchFamily="2" charset="0"/>
              </a:rPr>
              <a:t>Results from quantum classifiers - Simulator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E4B49B-052A-305C-8B87-E02B4B141B20}"/>
              </a:ext>
            </a:extLst>
          </p:cNvPr>
          <p:cNvSpPr txBox="1"/>
          <p:nvPr/>
        </p:nvSpPr>
        <p:spPr>
          <a:xfrm>
            <a:off x="1078108" y="3331485"/>
            <a:ext cx="303374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VQC-</a:t>
            </a:r>
            <a:r>
              <a:rPr lang="en-US" altLang="ko-KR" dirty="0" err="1">
                <a:latin typeface="Consolas" panose="020B0609020204030204" pitchFamily="49" charset="0"/>
              </a:rPr>
              <a:t>ibm_Sherbrooke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aer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  <a:endParaRPr lang="en-US" altLang="ko-KR" b="0" i="0" dirty="0">
              <a:effectLst/>
              <a:latin typeface="Consolas" panose="020B0609020204030204" pitchFamily="49" charset="0"/>
            </a:endParaRPr>
          </a:p>
          <a:p>
            <a:r>
              <a:rPr lang="en-US" altLang="ko-KR" b="0" i="0" dirty="0">
                <a:effectLst/>
                <a:latin typeface="Consolas" panose="020B0609020204030204" pitchFamily="49" charset="0"/>
              </a:rPr>
              <a:t>accuracy: 0.6774 </a:t>
            </a:r>
          </a:p>
          <a:p>
            <a:r>
              <a:rPr lang="en-US" altLang="ko-KR" b="0" i="0" dirty="0">
                <a:effectLst/>
                <a:latin typeface="Consolas" panose="020B0609020204030204" pitchFamily="49" charset="0"/>
              </a:rPr>
              <a:t>precision : 0.5294 </a:t>
            </a:r>
          </a:p>
          <a:p>
            <a:r>
              <a:rPr lang="en-US" altLang="ko-KR" b="0" i="0" dirty="0">
                <a:effectLst/>
                <a:latin typeface="Consolas" panose="020B0609020204030204" pitchFamily="49" charset="0"/>
              </a:rPr>
              <a:t>recall : 0.4286 </a:t>
            </a:r>
          </a:p>
          <a:p>
            <a:r>
              <a:rPr lang="en-US" altLang="ko-KR" b="0" i="0" dirty="0">
                <a:effectLst/>
                <a:latin typeface="Consolas" panose="020B0609020204030204" pitchFamily="49" charset="0"/>
              </a:rPr>
              <a:t>F1-Score : 0.4737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ECDC8E-AD16-DAAB-99B4-1023F16C51F6}"/>
              </a:ext>
            </a:extLst>
          </p:cNvPr>
          <p:cNvSpPr txBox="1"/>
          <p:nvPr/>
        </p:nvSpPr>
        <p:spPr>
          <a:xfrm>
            <a:off x="1078107" y="4859419"/>
            <a:ext cx="303374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effectLst/>
                <a:latin typeface="Consolas" panose="020B0609020204030204" pitchFamily="49" charset="0"/>
              </a:rPr>
              <a:t>VQC-</a:t>
            </a:r>
            <a:r>
              <a:rPr lang="en-US" altLang="ko-KR" b="0" i="0" dirty="0" err="1">
                <a:effectLst/>
                <a:latin typeface="Consolas" panose="020B0609020204030204" pitchFamily="49" charset="0"/>
              </a:rPr>
              <a:t>ibm_Sherbrooke</a:t>
            </a:r>
            <a:r>
              <a:rPr lang="en-US" altLang="ko-KR" b="0" i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i="0" dirty="0" err="1">
                <a:effectLst/>
                <a:latin typeface="Consolas" panose="020B0609020204030204" pitchFamily="49" charset="0"/>
              </a:rPr>
              <a:t>aer</a:t>
            </a:r>
            <a:r>
              <a:rPr lang="en-US" altLang="ko-KR" b="0" i="0" dirty="0">
                <a:effectLst/>
                <a:latin typeface="Consolas" panose="020B0609020204030204" pitchFamily="49" charset="0"/>
              </a:rPr>
              <a:t>)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b="0" i="0" dirty="0">
                <a:effectLst/>
                <a:latin typeface="Consolas" panose="020B0609020204030204" pitchFamily="49" charset="0"/>
              </a:rPr>
              <a:t>Applied DD sequence</a:t>
            </a:r>
          </a:p>
          <a:p>
            <a:r>
              <a:rPr lang="en-US" altLang="ko-KR" b="0" i="0" dirty="0">
                <a:effectLst/>
                <a:latin typeface="Consolas" panose="020B0609020204030204" pitchFamily="49" charset="0"/>
              </a:rPr>
              <a:t>accuracy: 0.6935 </a:t>
            </a:r>
          </a:p>
          <a:p>
            <a:r>
              <a:rPr lang="en-US" altLang="ko-KR" b="0" i="0" dirty="0">
                <a:effectLst/>
                <a:latin typeface="Consolas" panose="020B0609020204030204" pitchFamily="49" charset="0"/>
              </a:rPr>
              <a:t>precision : 0.7500 </a:t>
            </a:r>
          </a:p>
          <a:p>
            <a:r>
              <a:rPr lang="en-US" altLang="ko-KR" b="0" i="0" dirty="0">
                <a:effectLst/>
                <a:latin typeface="Consolas" panose="020B0609020204030204" pitchFamily="49" charset="0"/>
              </a:rPr>
              <a:t>recall : 0.1429 </a:t>
            </a:r>
          </a:p>
          <a:p>
            <a:r>
              <a:rPr lang="en-US" altLang="ko-KR" b="0" i="0" dirty="0">
                <a:effectLst/>
                <a:latin typeface="Consolas" panose="020B0609020204030204" pitchFamily="49" charset="0"/>
              </a:rPr>
              <a:t>F1-Score : 0.2400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922D74-B0D1-E2C4-B71A-514A909541B0}"/>
              </a:ext>
            </a:extLst>
          </p:cNvPr>
          <p:cNvSpPr txBox="1"/>
          <p:nvPr/>
        </p:nvSpPr>
        <p:spPr>
          <a:xfrm>
            <a:off x="1078108" y="1807800"/>
            <a:ext cx="291575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effectLst/>
                <a:latin typeface="Consolas" panose="020B0609020204030204" pitchFamily="49" charset="0"/>
              </a:rPr>
              <a:t>VQC-</a:t>
            </a:r>
            <a:r>
              <a:rPr lang="en-US" altLang="ko-KR" b="0" i="0" dirty="0" err="1">
                <a:effectLst/>
                <a:latin typeface="Consolas" panose="020B0609020204030204" pitchFamily="49" charset="0"/>
              </a:rPr>
              <a:t>ionq_simulator</a:t>
            </a:r>
            <a:endParaRPr lang="en-US" altLang="ko-KR" b="0" i="0" dirty="0">
              <a:effectLst/>
              <a:latin typeface="Consolas" panose="020B0609020204030204" pitchFamily="49" charset="0"/>
            </a:endParaRPr>
          </a:p>
          <a:p>
            <a:r>
              <a:rPr lang="en-US" altLang="ko-KR" b="0" i="0" dirty="0">
                <a:effectLst/>
                <a:latin typeface="Consolas" panose="020B0609020204030204" pitchFamily="49" charset="0"/>
              </a:rPr>
              <a:t>accuracy: 0.6774 </a:t>
            </a:r>
          </a:p>
          <a:p>
            <a:r>
              <a:rPr lang="en-US" altLang="ko-KR" b="0" i="0" dirty="0">
                <a:effectLst/>
                <a:latin typeface="Consolas" panose="020B0609020204030204" pitchFamily="49" charset="0"/>
              </a:rPr>
              <a:t>precision : 0.5294 </a:t>
            </a:r>
          </a:p>
          <a:p>
            <a:r>
              <a:rPr lang="en-US" altLang="ko-KR" b="0" i="0" dirty="0">
                <a:effectLst/>
                <a:latin typeface="Consolas" panose="020B0609020204030204" pitchFamily="49" charset="0"/>
              </a:rPr>
              <a:t>recall : 0.4286 </a:t>
            </a:r>
          </a:p>
          <a:p>
            <a:r>
              <a:rPr lang="en-US" altLang="ko-KR" b="0" i="0" dirty="0">
                <a:effectLst/>
                <a:latin typeface="Consolas" panose="020B0609020204030204" pitchFamily="49" charset="0"/>
              </a:rPr>
              <a:t>F1-Score : 0.4737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CBFD57-94D7-6B0B-9D39-19BDCE77CA57}"/>
              </a:ext>
            </a:extLst>
          </p:cNvPr>
          <p:cNvSpPr txBox="1"/>
          <p:nvPr/>
        </p:nvSpPr>
        <p:spPr>
          <a:xfrm>
            <a:off x="4511532" y="1854157"/>
            <a:ext cx="348209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QSVM-ibm_Sherbrooke(aer)</a:t>
            </a:r>
            <a:endParaRPr lang="en-US" altLang="ko-KR" b="0" i="0">
              <a:effectLst/>
              <a:latin typeface="Consolas" panose="020B0609020204030204" pitchFamily="49" charset="0"/>
            </a:endParaRPr>
          </a:p>
          <a:p>
            <a:r>
              <a:rPr lang="en-US" altLang="ko-KR" b="0" i="0">
                <a:effectLst/>
                <a:latin typeface="Consolas" panose="020B0609020204030204" pitchFamily="49" charset="0"/>
              </a:rPr>
              <a:t>accuracy: 0.6935 </a:t>
            </a:r>
          </a:p>
          <a:p>
            <a:r>
              <a:rPr lang="en-US" altLang="ko-KR" b="0" i="0">
                <a:effectLst/>
                <a:latin typeface="Consolas" panose="020B0609020204030204" pitchFamily="49" charset="0"/>
              </a:rPr>
              <a:t>precision : 0.6000 </a:t>
            </a:r>
          </a:p>
          <a:p>
            <a:r>
              <a:rPr lang="en-US" altLang="ko-KR" b="0" i="0">
                <a:effectLst/>
                <a:latin typeface="Consolas" panose="020B0609020204030204" pitchFamily="49" charset="0"/>
              </a:rPr>
              <a:t>recall : 0.2857 </a:t>
            </a:r>
          </a:p>
          <a:p>
            <a:r>
              <a:rPr lang="en-US" altLang="ko-KR" b="0" i="0">
                <a:effectLst/>
                <a:latin typeface="Consolas" panose="020B0609020204030204" pitchFamily="49" charset="0"/>
              </a:rPr>
              <a:t>F1-Score : 0.3871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0EA769-CE6D-E85F-523D-338834A970D8}"/>
              </a:ext>
            </a:extLst>
          </p:cNvPr>
          <p:cNvSpPr txBox="1"/>
          <p:nvPr/>
        </p:nvSpPr>
        <p:spPr>
          <a:xfrm>
            <a:off x="4511532" y="3502568"/>
            <a:ext cx="280366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effectLst/>
                <a:latin typeface="Consolas" panose="020B0609020204030204" pitchFamily="49" charset="0"/>
              </a:rPr>
              <a:t>QSVM-</a:t>
            </a:r>
            <a:r>
              <a:rPr lang="en-US" altLang="ko-KR" b="0" i="0" dirty="0" err="1">
                <a:effectLst/>
                <a:latin typeface="Consolas" panose="020B0609020204030204" pitchFamily="49" charset="0"/>
              </a:rPr>
              <a:t>ionq_simulator</a:t>
            </a:r>
            <a:endParaRPr lang="en-US" altLang="ko-KR" b="0" i="0" dirty="0">
              <a:effectLst/>
              <a:latin typeface="Consolas" panose="020B0609020204030204" pitchFamily="49" charset="0"/>
            </a:endParaRPr>
          </a:p>
          <a:p>
            <a:r>
              <a:rPr lang="en-US" altLang="ko-KR" b="0" i="0" dirty="0">
                <a:effectLst/>
                <a:latin typeface="Consolas" panose="020B0609020204030204" pitchFamily="49" charset="0"/>
              </a:rPr>
              <a:t>accuracy: 0.7097 </a:t>
            </a:r>
          </a:p>
          <a:p>
            <a:r>
              <a:rPr lang="en-US" altLang="ko-KR" b="0" i="0" dirty="0">
                <a:effectLst/>
                <a:latin typeface="Consolas" panose="020B0609020204030204" pitchFamily="49" charset="0"/>
              </a:rPr>
              <a:t>precision : 0.6667 </a:t>
            </a:r>
          </a:p>
          <a:p>
            <a:r>
              <a:rPr lang="en-US" altLang="ko-KR" b="0" i="0" dirty="0">
                <a:effectLst/>
                <a:latin typeface="Consolas" panose="020B0609020204030204" pitchFamily="49" charset="0"/>
              </a:rPr>
              <a:t>recall : 0.2857 </a:t>
            </a:r>
          </a:p>
          <a:p>
            <a:r>
              <a:rPr lang="en-US" altLang="ko-KR" b="0" i="0" dirty="0">
                <a:effectLst/>
                <a:latin typeface="Consolas" panose="020B0609020204030204" pitchFamily="49" charset="0"/>
              </a:rPr>
              <a:t>F1-Score : 0.4000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D82C7D8-A32D-F8CB-3DED-DCB3D6D4C189}"/>
              </a:ext>
            </a:extLst>
          </p:cNvPr>
          <p:cNvCxnSpPr>
            <a:cxnSpLocks/>
          </p:cNvCxnSpPr>
          <p:nvPr/>
        </p:nvCxnSpPr>
        <p:spPr>
          <a:xfrm>
            <a:off x="7315200" y="4070149"/>
            <a:ext cx="1229696" cy="3377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788EFB9-3432-6C5B-A047-CAA89A9665E7}"/>
              </a:ext>
            </a:extLst>
          </p:cNvPr>
          <p:cNvSpPr txBox="1"/>
          <p:nvPr/>
        </p:nvSpPr>
        <p:spPr>
          <a:xfrm>
            <a:off x="8912696" y="3285128"/>
            <a:ext cx="254212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effectLst/>
                <a:latin typeface="Consolas" panose="020B0609020204030204" pitchFamily="49" charset="0"/>
              </a:rPr>
              <a:t>Simple averaging</a:t>
            </a:r>
          </a:p>
          <a:p>
            <a:r>
              <a:rPr lang="en-US" altLang="ko-KR" b="0" i="0" dirty="0">
                <a:effectLst/>
                <a:latin typeface="Consolas" panose="020B0609020204030204" pitchFamily="49" charset="0"/>
              </a:rPr>
              <a:t>accuracy: 0.7097 </a:t>
            </a:r>
          </a:p>
          <a:p>
            <a:r>
              <a:rPr lang="en-US" altLang="ko-KR" b="0" i="0" dirty="0">
                <a:effectLst/>
                <a:latin typeface="Consolas" panose="020B0609020204030204" pitchFamily="49" charset="0"/>
              </a:rPr>
              <a:t>precision : 0.6364 </a:t>
            </a:r>
          </a:p>
          <a:p>
            <a:r>
              <a:rPr lang="en-US" altLang="ko-KR" b="0" i="0" dirty="0">
                <a:effectLst/>
                <a:latin typeface="Consolas" panose="020B0609020204030204" pitchFamily="49" charset="0"/>
              </a:rPr>
              <a:t>recall : 0.3333 </a:t>
            </a:r>
          </a:p>
          <a:p>
            <a:r>
              <a:rPr lang="en-US" altLang="ko-KR" b="0" i="0" dirty="0">
                <a:effectLst/>
                <a:latin typeface="Consolas" panose="020B0609020204030204" pitchFamily="49" charset="0"/>
              </a:rPr>
              <a:t>F1-Score : 0.4375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366669-5751-812D-6E56-887B6CEFFB6F}"/>
              </a:ext>
            </a:extLst>
          </p:cNvPr>
          <p:cNvSpPr txBox="1"/>
          <p:nvPr/>
        </p:nvSpPr>
        <p:spPr>
          <a:xfrm>
            <a:off x="8912696" y="4926422"/>
            <a:ext cx="271370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effectLst/>
                <a:latin typeface="Consolas" panose="020B0609020204030204" pitchFamily="49" charset="0"/>
              </a:rPr>
              <a:t>Weighted averaging</a:t>
            </a:r>
          </a:p>
          <a:p>
            <a:r>
              <a:rPr lang="en-US" altLang="ko-KR" b="0" i="0" dirty="0">
                <a:effectLst/>
                <a:latin typeface="Consolas" panose="020B0609020204030204" pitchFamily="49" charset="0"/>
              </a:rPr>
              <a:t>accuracy: 0.7258 </a:t>
            </a:r>
          </a:p>
          <a:p>
            <a:r>
              <a:rPr lang="en-US" altLang="ko-KR" b="0" i="0" dirty="0">
                <a:effectLst/>
                <a:latin typeface="Consolas" panose="020B0609020204030204" pitchFamily="49" charset="0"/>
              </a:rPr>
              <a:t>precision : 0.7000 </a:t>
            </a:r>
          </a:p>
          <a:p>
            <a:r>
              <a:rPr lang="en-US" altLang="ko-KR" b="0" i="0" dirty="0">
                <a:effectLst/>
                <a:latin typeface="Consolas" panose="020B0609020204030204" pitchFamily="49" charset="0"/>
              </a:rPr>
              <a:t>recall : 0.3333 </a:t>
            </a:r>
          </a:p>
          <a:p>
            <a:r>
              <a:rPr lang="en-US" altLang="ko-KR" b="0" i="0" dirty="0">
                <a:effectLst/>
                <a:latin typeface="Consolas" panose="020B0609020204030204" pitchFamily="49" charset="0"/>
              </a:rPr>
              <a:t>F1-Score : 0.4516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6038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F60EB6-DE62-4418-2158-D92BB516E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MinionPro-Regular" panose="02000503000000000000" pitchFamily="2" charset="0"/>
              </a:rPr>
              <a:t>Dynamical Decoupling’s power check</a:t>
            </a:r>
            <a:endParaRPr lang="ko-KR" altLang="en-US" dirty="0">
              <a:latin typeface="MinionPro-Regular" panose="02000503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BC904F-1082-CA21-2153-E9B0EA822326}"/>
              </a:ext>
            </a:extLst>
          </p:cNvPr>
          <p:cNvSpPr txBox="1"/>
          <p:nvPr/>
        </p:nvSpPr>
        <p:spPr>
          <a:xfrm>
            <a:off x="523072" y="2482889"/>
            <a:ext cx="265618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effectLst/>
                <a:latin typeface="Consolas" panose="020B0609020204030204" pitchFamily="49" charset="0"/>
              </a:rPr>
              <a:t>VQC-</a:t>
            </a:r>
            <a:r>
              <a:rPr lang="en-US" altLang="ko-KR" b="0" i="0" dirty="0" err="1">
                <a:effectLst/>
                <a:latin typeface="Consolas" panose="020B0609020204030204" pitchFamily="49" charset="0"/>
              </a:rPr>
              <a:t>Statevector</a:t>
            </a:r>
            <a:endParaRPr lang="en-US" altLang="ko-KR" b="0" i="0" dirty="0">
              <a:effectLst/>
              <a:latin typeface="Consolas" panose="020B0609020204030204" pitchFamily="49" charset="0"/>
            </a:endParaRPr>
          </a:p>
          <a:p>
            <a:r>
              <a:rPr lang="en-US" altLang="ko-KR" b="0" i="0" dirty="0">
                <a:effectLst/>
                <a:latin typeface="Consolas" panose="020B0609020204030204" pitchFamily="49" charset="0"/>
              </a:rPr>
              <a:t>accuracy: 0.7258 </a:t>
            </a:r>
          </a:p>
          <a:p>
            <a:r>
              <a:rPr lang="en-US" altLang="ko-KR" b="0" i="0" dirty="0">
                <a:effectLst/>
                <a:latin typeface="Consolas" panose="020B0609020204030204" pitchFamily="49" charset="0"/>
              </a:rPr>
              <a:t>precision : 0.8333 </a:t>
            </a:r>
          </a:p>
          <a:p>
            <a:r>
              <a:rPr lang="en-US" altLang="ko-KR" b="0" i="0" dirty="0">
                <a:effectLst/>
                <a:latin typeface="Consolas" panose="020B0609020204030204" pitchFamily="49" charset="0"/>
              </a:rPr>
              <a:t>recall : 0.2381 </a:t>
            </a:r>
          </a:p>
          <a:p>
            <a:r>
              <a:rPr lang="en-US" altLang="ko-KR" b="0" i="0" dirty="0">
                <a:effectLst/>
                <a:latin typeface="Consolas" panose="020B0609020204030204" pitchFamily="49" charset="0"/>
              </a:rPr>
              <a:t>F1-Score : 0.3704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F52D22-2591-8732-1F5D-BC75194FD9BD}"/>
              </a:ext>
            </a:extLst>
          </p:cNvPr>
          <p:cNvSpPr txBox="1"/>
          <p:nvPr/>
        </p:nvSpPr>
        <p:spPr>
          <a:xfrm>
            <a:off x="4108902" y="3563716"/>
            <a:ext cx="371806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effectLst/>
                <a:latin typeface="Consolas" panose="020B0609020204030204" pitchFamily="49" charset="0"/>
              </a:rPr>
              <a:t>VQC-</a:t>
            </a:r>
            <a:r>
              <a:rPr lang="en-US" altLang="ko-KR" b="0" i="0" dirty="0" err="1">
                <a:effectLst/>
                <a:latin typeface="Consolas" panose="020B0609020204030204" pitchFamily="49" charset="0"/>
              </a:rPr>
              <a:t>ibm_lima</a:t>
            </a:r>
            <a:r>
              <a:rPr lang="en-US" altLang="ko-KR" b="0" i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i="0" dirty="0" err="1">
                <a:effectLst/>
                <a:latin typeface="Consolas" panose="020B0609020204030204" pitchFamily="49" charset="0"/>
              </a:rPr>
              <a:t>aer</a:t>
            </a:r>
            <a:r>
              <a:rPr lang="en-US" altLang="ko-KR" b="0" i="0" dirty="0">
                <a:effectLst/>
                <a:latin typeface="Consolas" panose="020B0609020204030204" pitchFamily="49" charset="0"/>
              </a:rPr>
              <a:t>) DD applied</a:t>
            </a:r>
          </a:p>
          <a:p>
            <a:r>
              <a:rPr lang="en-US" altLang="ko-KR" b="0" i="0" dirty="0">
                <a:effectLst/>
                <a:latin typeface="Consolas" panose="020B0609020204030204" pitchFamily="49" charset="0"/>
              </a:rPr>
              <a:t>accuracy: 0.7097 </a:t>
            </a:r>
          </a:p>
          <a:p>
            <a:r>
              <a:rPr lang="en-US" altLang="ko-KR" b="0" i="0" dirty="0">
                <a:effectLst/>
                <a:latin typeface="Consolas" panose="020B0609020204030204" pitchFamily="49" charset="0"/>
              </a:rPr>
              <a:t>precision : 0.8000 </a:t>
            </a:r>
          </a:p>
          <a:p>
            <a:r>
              <a:rPr lang="en-US" altLang="ko-KR" b="0" i="0" dirty="0">
                <a:effectLst/>
                <a:latin typeface="Consolas" panose="020B0609020204030204" pitchFamily="49" charset="0"/>
              </a:rPr>
              <a:t>recall : 0.1905</a:t>
            </a:r>
          </a:p>
          <a:p>
            <a:r>
              <a:rPr lang="en-US" altLang="ko-KR" b="0" i="0" dirty="0">
                <a:effectLst/>
                <a:latin typeface="Consolas" panose="020B0609020204030204" pitchFamily="49" charset="0"/>
              </a:rPr>
              <a:t>F1-Score : 0.3077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8334D8-7A91-F37B-D8F5-04BF86662CD2}"/>
              </a:ext>
            </a:extLst>
          </p:cNvPr>
          <p:cNvSpPr txBox="1"/>
          <p:nvPr/>
        </p:nvSpPr>
        <p:spPr>
          <a:xfrm>
            <a:off x="8228125" y="4602972"/>
            <a:ext cx="32126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effectLst/>
                <a:latin typeface="Consolas" panose="020B0609020204030204" pitchFamily="49" charset="0"/>
              </a:rPr>
              <a:t>VQC-</a:t>
            </a:r>
            <a:r>
              <a:rPr lang="en-US" altLang="ko-KR" b="0" i="0" dirty="0" err="1">
                <a:effectLst/>
                <a:latin typeface="Consolas" panose="020B0609020204030204" pitchFamily="49" charset="0"/>
              </a:rPr>
              <a:t>ibm_lima</a:t>
            </a:r>
            <a:r>
              <a:rPr lang="en-US" altLang="ko-KR" b="0" i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i="0" dirty="0" err="1">
                <a:effectLst/>
                <a:latin typeface="Consolas" panose="020B0609020204030204" pitchFamily="49" charset="0"/>
              </a:rPr>
              <a:t>aer</a:t>
            </a:r>
            <a:r>
              <a:rPr lang="en-US" altLang="ko-KR" b="0" i="0" dirty="0">
                <a:effectLst/>
                <a:latin typeface="Consolas" panose="020B0609020204030204" pitchFamily="49" charset="0"/>
              </a:rPr>
              <a:t>) no DD</a:t>
            </a:r>
          </a:p>
          <a:p>
            <a:r>
              <a:rPr lang="en-US" altLang="ko-KR" b="0" i="0" dirty="0">
                <a:effectLst/>
                <a:latin typeface="Consolas" panose="020B0609020204030204" pitchFamily="49" charset="0"/>
              </a:rPr>
              <a:t>accuracy: 0.6452 </a:t>
            </a:r>
          </a:p>
          <a:p>
            <a:r>
              <a:rPr lang="en-US" altLang="ko-KR" b="0" i="0" dirty="0">
                <a:effectLst/>
                <a:latin typeface="Consolas" panose="020B0609020204030204" pitchFamily="49" charset="0"/>
              </a:rPr>
              <a:t>precision : 0.0000 </a:t>
            </a:r>
          </a:p>
          <a:p>
            <a:r>
              <a:rPr lang="en-US" altLang="ko-KR" b="0" i="0" dirty="0">
                <a:effectLst/>
                <a:latin typeface="Consolas" panose="020B0609020204030204" pitchFamily="49" charset="0"/>
              </a:rPr>
              <a:t>recall : 0.0000 </a:t>
            </a:r>
          </a:p>
          <a:p>
            <a:r>
              <a:rPr lang="en-US" altLang="ko-KR" b="0" i="0" dirty="0">
                <a:effectLst/>
                <a:latin typeface="Consolas" panose="020B0609020204030204" pitchFamily="49" charset="0"/>
              </a:rPr>
              <a:t>F1-Score : 0.0000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129EC4-9074-B109-E47B-6DEDA15CF287}"/>
              </a:ext>
            </a:extLst>
          </p:cNvPr>
          <p:cNvSpPr txBox="1"/>
          <p:nvPr/>
        </p:nvSpPr>
        <p:spPr>
          <a:xfrm>
            <a:off x="1851164" y="1690688"/>
            <a:ext cx="9631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These results are tested with </a:t>
            </a:r>
            <a:r>
              <a:rPr lang="en-US" altLang="ko-KR" dirty="0" err="1"/>
              <a:t>ZZFeaturemap</a:t>
            </a:r>
            <a:r>
              <a:rPr lang="en-US" altLang="ko-KR" dirty="0"/>
              <a:t>(reps=2), </a:t>
            </a:r>
            <a:r>
              <a:rPr lang="en-US" altLang="ko-KR" dirty="0" err="1"/>
              <a:t>RealAmplitued</a:t>
            </a:r>
            <a:r>
              <a:rPr lang="en-US" altLang="ko-KR" dirty="0"/>
              <a:t>(reps=5)</a:t>
            </a:r>
          </a:p>
          <a:p>
            <a:r>
              <a:rPr lang="en-US" altLang="ko-KR" dirty="0"/>
              <a:t>DD is applied on ansatz, we used long ansatz to see how DD is good for error mitigation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040169B-AD7D-7818-97AF-A9928F8BF17A}"/>
              </a:ext>
            </a:extLst>
          </p:cNvPr>
          <p:cNvCxnSpPr>
            <a:cxnSpLocks/>
          </p:cNvCxnSpPr>
          <p:nvPr/>
        </p:nvCxnSpPr>
        <p:spPr>
          <a:xfrm>
            <a:off x="3061262" y="3563716"/>
            <a:ext cx="761520" cy="3965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E2F723F-7790-1243-CB8D-09E455B1CE9E}"/>
              </a:ext>
            </a:extLst>
          </p:cNvPr>
          <p:cNvCxnSpPr>
            <a:cxnSpLocks/>
          </p:cNvCxnSpPr>
          <p:nvPr/>
        </p:nvCxnSpPr>
        <p:spPr>
          <a:xfrm>
            <a:off x="7266028" y="4731265"/>
            <a:ext cx="761520" cy="3965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CD10907-AF2D-184E-0A05-9EA682FB2543}"/>
              </a:ext>
            </a:extLst>
          </p:cNvPr>
          <p:cNvSpPr txBox="1"/>
          <p:nvPr/>
        </p:nvSpPr>
        <p:spPr>
          <a:xfrm>
            <a:off x="2355798" y="5761343"/>
            <a:ext cx="4314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For long ansatz, DD does matter!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6536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9B18E7-E669-0CF9-E37D-7A908C661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Whitney-Book" panose="02000503000000000000" pitchFamily="2" charset="0"/>
              </a:rPr>
              <a:t>From results, ensemble of quantum classifiers outperformed classical algorithms. (Still, we have to consider that we didn’t hyper tune classical algorithms)</a:t>
            </a:r>
          </a:p>
          <a:p>
            <a:r>
              <a:rPr lang="en-US" altLang="ko-KR" dirty="0">
                <a:latin typeface="Whitney-Book" panose="02000503000000000000" pitchFamily="2" charset="0"/>
              </a:rPr>
              <a:t>Nevertheless, it is shown that ensemble of quantum classifiers does have better classification result than single quantum classifiers.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72D1C49E-B8FE-261F-297B-500198CB5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MinionPro-Regular" panose="02000503000000000000" pitchFamily="2" charset="0"/>
              </a:rPr>
              <a:t>Discussion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2788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52E026-7093-9507-EDD8-0B8C37131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MinionPro-Regular" panose="02000503000000000000" pitchFamily="2" charset="0"/>
              </a:rPr>
              <a:t>Discussion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A32536-F984-4C77-3219-1F6E13330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Whitney-Book" panose="02000503000000000000" pitchFamily="2" charset="0"/>
              </a:rPr>
              <a:t>Also, in simulator results, weighted averaging method improved the result from simple averaging. </a:t>
            </a:r>
          </a:p>
          <a:p>
            <a:r>
              <a:rPr lang="en-US" altLang="ko-KR" dirty="0">
                <a:latin typeface="Whitney-Book" panose="02000503000000000000" pitchFamily="2" charset="0"/>
              </a:rPr>
              <a:t>Surprising point is that even though each classifiers from simulator has worse performance than ones from </a:t>
            </a:r>
            <a:r>
              <a:rPr lang="en-US" altLang="ko-KR" dirty="0" err="1">
                <a:latin typeface="Whitney-Book" panose="02000503000000000000" pitchFamily="2" charset="0"/>
              </a:rPr>
              <a:t>statevector</a:t>
            </a:r>
            <a:r>
              <a:rPr lang="en-US" altLang="ko-KR" dirty="0">
                <a:latin typeface="Whitney-Book" panose="02000503000000000000" pitchFamily="2" charset="0"/>
              </a:rPr>
              <a:t> because of the presence of noise, when we did ensemble learning, classification power was </a:t>
            </a:r>
            <a:r>
              <a:rPr lang="en-US" altLang="ko-KR" b="1" i="1" dirty="0">
                <a:latin typeface="Whitney-Book" panose="02000503000000000000" pitchFamily="2" charset="0"/>
              </a:rPr>
              <a:t>same</a:t>
            </a:r>
            <a:r>
              <a:rPr lang="en-US" altLang="ko-KR" dirty="0">
                <a:latin typeface="Whitney-Book" panose="02000503000000000000" pitchFamily="2" charset="0"/>
              </a:rPr>
              <a:t>.  Therefore, we can think that ensemble learning not only improves the classification result, it is also robust to noise at certain level.</a:t>
            </a:r>
            <a:endParaRPr lang="ko-KR" altLang="en-US" dirty="0">
              <a:latin typeface="Whitney-Book" panose="02000503000000000000" pitchFamily="2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0559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8F0820-6E67-90FF-BC18-2863A9D58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MinionPro-Regular" panose="02000503000000000000" pitchFamily="2" charset="0"/>
              </a:rPr>
              <a:t>Discussion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DA4675-4A99-3C74-E796-EDA302F08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 Dynamical decoupling test, we can see that if the circuit is long enough to suffer noise, DD did mitigate errors.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7651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BB251F-C98A-69FE-AFA3-C449394AE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MinionPro-Regular" panose="02000503000000000000" pitchFamily="2" charset="0"/>
              </a:rPr>
              <a:t>Quantum Classification Method</a:t>
            </a:r>
            <a:endParaRPr lang="ko-KR" altLang="en-US" dirty="0">
              <a:latin typeface="MinionPro-Regular" panose="02000503000000000000" pitchFamily="2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E92FB6-1561-743A-F25D-210B19DAE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13335"/>
          </a:xfrm>
        </p:spPr>
        <p:txBody>
          <a:bodyPr/>
          <a:lstStyle/>
          <a:p>
            <a:r>
              <a:rPr lang="en-US" altLang="ko-KR" b="1" dirty="0"/>
              <a:t>Supervised learning</a:t>
            </a:r>
          </a:p>
          <a:p>
            <a:r>
              <a:rPr lang="en-US" altLang="ko-KR" dirty="0"/>
              <a:t>- Quantum Support vector machine, Variational Quantum classifier, Data re-uploading method, QNN, QGANs….</a:t>
            </a:r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92EE7C9-489C-FBE8-E003-E89A80B144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757" r="-650" b="11899"/>
          <a:stretch/>
        </p:blipFill>
        <p:spPr>
          <a:xfrm>
            <a:off x="479717" y="3429000"/>
            <a:ext cx="2856780" cy="21731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2EE5CE-DE61-92E1-4118-5EFBEA41A8E4}"/>
              </a:ext>
            </a:extLst>
          </p:cNvPr>
          <p:cNvSpPr txBox="1"/>
          <p:nvPr/>
        </p:nvSpPr>
        <p:spPr>
          <a:xfrm>
            <a:off x="622292" y="5807631"/>
            <a:ext cx="271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Whitney-Book" panose="02000503000000000000" pitchFamily="2" charset="0"/>
              </a:rPr>
              <a:t>Data re-uploading method</a:t>
            </a:r>
            <a:endParaRPr lang="ko-KR" altLang="en-US" dirty="0">
              <a:latin typeface="Whitney-Book" panose="02000503000000000000" pitchFamily="2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646F099-5D6D-98A4-FEB4-B97A19673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4459" y="3519040"/>
            <a:ext cx="3946151" cy="16038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A4E99C-920C-28AB-FB0C-512D51D09052}"/>
              </a:ext>
            </a:extLst>
          </p:cNvPr>
          <p:cNvSpPr txBox="1"/>
          <p:nvPr/>
        </p:nvSpPr>
        <p:spPr>
          <a:xfrm>
            <a:off x="3564026" y="5427909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Whitney-Book" panose="02000503000000000000" pitchFamily="2" charset="0"/>
              </a:rPr>
              <a:t>Variational Quantum Classifier</a:t>
            </a:r>
            <a:endParaRPr lang="ko-KR" altLang="en-US" dirty="0">
              <a:latin typeface="Whitney-Book" panose="02000503000000000000" pitchFamily="2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D5D0BF0-3408-7060-6B64-9EA8D25C54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2692" y="3579588"/>
            <a:ext cx="4966077" cy="161185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1F480F8-8F76-F86A-91AC-DB1D741CE637}"/>
              </a:ext>
            </a:extLst>
          </p:cNvPr>
          <p:cNvSpPr txBox="1"/>
          <p:nvPr/>
        </p:nvSpPr>
        <p:spPr>
          <a:xfrm>
            <a:off x="7926228" y="5336865"/>
            <a:ext cx="3440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Whitney-Book" panose="02000503000000000000" pitchFamily="2" charset="0"/>
              </a:rPr>
              <a:t>Quantum Support vector machine</a:t>
            </a:r>
            <a:endParaRPr lang="ko-KR" altLang="en-US" dirty="0">
              <a:latin typeface="Whitney-Book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7934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06543E-0E6B-D94D-F18E-CCA6B9C78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MinionPro-Regular" panose="02000503000000000000" pitchFamily="2" charset="0"/>
              </a:rPr>
              <a:t>Future works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3E9407-48AD-F0B0-24C0-1B2257D84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Whitney-Book" panose="02000503000000000000" pitchFamily="2" charset="0"/>
              </a:rPr>
              <a:t>In this project,</a:t>
            </a:r>
            <a:r>
              <a:rPr lang="en-US" altLang="ko-KR" dirty="0"/>
              <a:t> </a:t>
            </a:r>
            <a:r>
              <a:rPr lang="en-US" altLang="ko-KR" dirty="0">
                <a:latin typeface="Whitney-Book" panose="02000503000000000000" pitchFamily="2" charset="0"/>
              </a:rPr>
              <a:t>we didn’t select feature map, ansatz carefully, but in fact, picking feature map and ansatz is very important problem in QML. </a:t>
            </a:r>
          </a:p>
          <a:p>
            <a:r>
              <a:rPr lang="en-US" altLang="ko-KR" dirty="0">
                <a:latin typeface="Whitney-Book" panose="02000503000000000000" pitchFamily="2" charset="0"/>
              </a:rPr>
              <a:t>We have to pick and modify those circuits more elaborately.</a:t>
            </a:r>
          </a:p>
          <a:p>
            <a:r>
              <a:rPr lang="en-US" altLang="ko-KR" dirty="0">
                <a:latin typeface="Whitney-Book" panose="02000503000000000000" pitchFamily="2" charset="0"/>
              </a:rPr>
              <a:t>Also, in data re-uploading method, we can implement pulse other than gate because all we need in hardware implementation is RY gate. </a:t>
            </a:r>
            <a:r>
              <a:rPr lang="en-US" altLang="ko-KR" dirty="0" err="1">
                <a:latin typeface="Whitney-Book" panose="02000503000000000000" pitchFamily="2" charset="0"/>
              </a:rPr>
              <a:t>Utilising</a:t>
            </a:r>
            <a:r>
              <a:rPr lang="en-US" altLang="ko-KR" dirty="0">
                <a:latin typeface="Whitney-Book" panose="02000503000000000000" pitchFamily="2" charset="0"/>
              </a:rPr>
              <a:t> pulse, we can reduce circuit duration a lot shorter. Therefore, we can use more layers on noisy hardware.</a:t>
            </a:r>
            <a:endParaRPr lang="ko-KR" altLang="en-US" dirty="0">
              <a:latin typeface="Whitney-Book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713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BC681D-21E7-9A35-2F66-3D707184D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MinionPro-Regular" panose="02000503000000000000" pitchFamily="2" charset="0"/>
              </a:rPr>
              <a:t>Future works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000134-1ADD-8D98-3E2C-A0D20E23F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Whitney-Book" panose="02000503000000000000" pitchFamily="2" charset="0"/>
              </a:rPr>
              <a:t>For checking hardware capabilities, we couldn’t see big difference between </a:t>
            </a:r>
            <a:r>
              <a:rPr lang="en-US" altLang="ko-KR" dirty="0" err="1">
                <a:latin typeface="Whitney-Book" panose="02000503000000000000" pitchFamily="2" charset="0"/>
              </a:rPr>
              <a:t>ionq_simulator</a:t>
            </a:r>
            <a:r>
              <a:rPr lang="en-US" altLang="ko-KR" dirty="0">
                <a:latin typeface="Whitney-Book" panose="02000503000000000000" pitchFamily="2" charset="0"/>
              </a:rPr>
              <a:t> and </a:t>
            </a:r>
            <a:r>
              <a:rPr lang="en-US" altLang="ko-KR" dirty="0" err="1">
                <a:latin typeface="Whitney-Book" panose="02000503000000000000" pitchFamily="2" charset="0"/>
              </a:rPr>
              <a:t>Ibm</a:t>
            </a:r>
            <a:r>
              <a:rPr lang="en-US" altLang="ko-KR" dirty="0">
                <a:latin typeface="Whitney-Book" panose="02000503000000000000" pitchFamily="2" charset="0"/>
              </a:rPr>
              <a:t> machine because of lack of testing.</a:t>
            </a:r>
          </a:p>
          <a:p>
            <a:r>
              <a:rPr lang="en-US" altLang="ko-KR" dirty="0">
                <a:latin typeface="Whitney-Book" panose="02000503000000000000" pitchFamily="2" charset="0"/>
              </a:rPr>
              <a:t>In later works, we can test them with using more controlled gate and more long circuits to check what kind of advantages are best suit for quantum classifying algorithms. </a:t>
            </a:r>
          </a:p>
          <a:p>
            <a:r>
              <a:rPr lang="en-US" altLang="ko-KR" dirty="0">
                <a:latin typeface="Whitney-Book" panose="02000503000000000000" pitchFamily="2" charset="0"/>
              </a:rPr>
              <a:t>All-to-all connectivity or good gate fidelity</a:t>
            </a:r>
          </a:p>
          <a:p>
            <a:r>
              <a:rPr lang="en-US" altLang="ko-KR" dirty="0">
                <a:latin typeface="Whitney-Book" panose="02000503000000000000" pitchFamily="2" charset="0"/>
              </a:rPr>
              <a:t> </a:t>
            </a:r>
            <a:endParaRPr lang="ko-KR" altLang="en-US" dirty="0">
              <a:latin typeface="Whitney-Book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788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AD139B-A718-2962-A1BF-8BF05457E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MinionPro-Regular" panose="02000503000000000000" pitchFamily="2" charset="0"/>
              </a:rPr>
              <a:t>References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989931-BEEC-E32A-B54B-8FC05DCDD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US" altLang="ko-KR" sz="1600" b="0" i="0" dirty="0" err="1">
                <a:solidFill>
                  <a:srgbClr val="24292F"/>
                </a:solidFill>
                <a:effectLst/>
                <a:latin typeface="Whitney-Book" panose="02000503000000000000" pitchFamily="2" charset="0"/>
              </a:rPr>
              <a:t>Havlíček</a:t>
            </a:r>
            <a:r>
              <a:rPr lang="en-US" altLang="ko-KR" sz="1600" b="0" i="0" dirty="0">
                <a:solidFill>
                  <a:srgbClr val="24292F"/>
                </a:solidFill>
                <a:effectLst/>
                <a:latin typeface="Whitney-Book" panose="02000503000000000000" pitchFamily="2" charset="0"/>
              </a:rPr>
              <a:t>, </a:t>
            </a:r>
            <a:r>
              <a:rPr lang="en-US" altLang="ko-KR" sz="1600" b="0" i="0" dirty="0" err="1">
                <a:solidFill>
                  <a:srgbClr val="24292F"/>
                </a:solidFill>
                <a:effectLst/>
                <a:latin typeface="Whitney-Book" panose="02000503000000000000" pitchFamily="2" charset="0"/>
              </a:rPr>
              <a:t>Vojtěch</a:t>
            </a:r>
            <a:r>
              <a:rPr lang="en-US" altLang="ko-KR" sz="1600" b="0" i="0" dirty="0">
                <a:solidFill>
                  <a:srgbClr val="24292F"/>
                </a:solidFill>
                <a:effectLst/>
                <a:latin typeface="Whitney-Book" panose="02000503000000000000" pitchFamily="2" charset="0"/>
              </a:rPr>
              <a:t>, et al. "Supervised learning with quantum-enhanced feature spaces." Nature 567.7747 (2019): 209-212.</a:t>
            </a:r>
          </a:p>
          <a:p>
            <a:pPr algn="l">
              <a:buFont typeface="+mj-lt"/>
              <a:buAutoNum type="arabicPeriod"/>
            </a:pPr>
            <a:r>
              <a:rPr lang="en-US" altLang="ko-KR" sz="1600" b="0" i="0" dirty="0" err="1">
                <a:solidFill>
                  <a:srgbClr val="24292F"/>
                </a:solidFill>
                <a:effectLst/>
                <a:latin typeface="Whitney-Book" panose="02000503000000000000" pitchFamily="2" charset="0"/>
              </a:rPr>
              <a:t>Schuld</a:t>
            </a:r>
            <a:r>
              <a:rPr lang="en-US" altLang="ko-KR" sz="1600" b="0" i="0" dirty="0">
                <a:solidFill>
                  <a:srgbClr val="24292F"/>
                </a:solidFill>
                <a:effectLst/>
                <a:latin typeface="Whitney-Book" panose="02000503000000000000" pitchFamily="2" charset="0"/>
              </a:rPr>
              <a:t>, Maria, and Francesco </a:t>
            </a:r>
            <a:r>
              <a:rPr lang="en-US" altLang="ko-KR" sz="1600" b="0" i="0" dirty="0" err="1">
                <a:solidFill>
                  <a:srgbClr val="24292F"/>
                </a:solidFill>
                <a:effectLst/>
                <a:latin typeface="Whitney-Book" panose="02000503000000000000" pitchFamily="2" charset="0"/>
              </a:rPr>
              <a:t>Petruccione</a:t>
            </a:r>
            <a:r>
              <a:rPr lang="en-US" altLang="ko-KR" sz="1600" b="0" i="0" dirty="0">
                <a:solidFill>
                  <a:srgbClr val="24292F"/>
                </a:solidFill>
                <a:effectLst/>
                <a:latin typeface="Whitney-Book" panose="02000503000000000000" pitchFamily="2" charset="0"/>
              </a:rPr>
              <a:t>. "Quantum ensembles of quantum classifiers." Scientific reports 8.1 (2018): 2772.</a:t>
            </a:r>
          </a:p>
          <a:p>
            <a:pPr algn="l">
              <a:buFont typeface="+mj-lt"/>
              <a:buAutoNum type="arabicPeriod"/>
            </a:pPr>
            <a:r>
              <a:rPr lang="en-US" altLang="ko-KR" sz="1600" b="0" i="0" dirty="0">
                <a:solidFill>
                  <a:srgbClr val="24292F"/>
                </a:solidFill>
                <a:effectLst/>
                <a:latin typeface="Whitney-Book" panose="02000503000000000000" pitchFamily="2" charset="0"/>
              </a:rPr>
              <a:t>Pérez-Salinas, Adrián, et al. "Data re-uploading for a universal quantum classifier." Quantum 4 (2020): 226.</a:t>
            </a:r>
          </a:p>
          <a:p>
            <a:pPr algn="l">
              <a:buFont typeface="+mj-lt"/>
              <a:buAutoNum type="arabicPeriod"/>
            </a:pPr>
            <a:r>
              <a:rPr lang="en-US" altLang="ko-KR" sz="1600" b="0" i="0" dirty="0">
                <a:solidFill>
                  <a:srgbClr val="24292F"/>
                </a:solidFill>
                <a:effectLst/>
                <a:latin typeface="Whitney-Book" panose="02000503000000000000" pitchFamily="2" charset="0"/>
              </a:rPr>
              <a:t>McKay, David C., et al. "Efficient Z gates for quantum computing." Physical Review A 96.2 (2017): 022330.</a:t>
            </a:r>
          </a:p>
          <a:p>
            <a:pPr algn="l">
              <a:buFont typeface="+mj-lt"/>
              <a:buAutoNum type="arabicPeriod"/>
            </a:pPr>
            <a:r>
              <a:rPr lang="en-US" altLang="ko-KR" sz="1600" b="0" i="0" dirty="0">
                <a:solidFill>
                  <a:srgbClr val="24292F"/>
                </a:solidFill>
                <a:effectLst/>
                <a:latin typeface="Whitney-Book" panose="02000503000000000000" pitchFamily="2" charset="0"/>
              </a:rPr>
              <a:t>Dutta, </a:t>
            </a:r>
            <a:r>
              <a:rPr lang="en-US" altLang="ko-KR" sz="1600" b="0" i="0" dirty="0" err="1">
                <a:solidFill>
                  <a:srgbClr val="24292F"/>
                </a:solidFill>
                <a:effectLst/>
                <a:latin typeface="Whitney-Book" panose="02000503000000000000" pitchFamily="2" charset="0"/>
              </a:rPr>
              <a:t>Tarun</a:t>
            </a:r>
            <a:r>
              <a:rPr lang="en-US" altLang="ko-KR" sz="1600" b="0" i="0" dirty="0">
                <a:solidFill>
                  <a:srgbClr val="24292F"/>
                </a:solidFill>
                <a:effectLst/>
                <a:latin typeface="Whitney-Book" panose="02000503000000000000" pitchFamily="2" charset="0"/>
              </a:rPr>
              <a:t>, et al. "Single-qubit universal classifier implemented on an ion-trap quantum device." Physical Review A 106.1 (2022): 012411.</a:t>
            </a:r>
          </a:p>
          <a:p>
            <a:pPr algn="l">
              <a:buFont typeface="+mj-lt"/>
              <a:buAutoNum type="arabicPeriod"/>
            </a:pPr>
            <a:r>
              <a:rPr lang="en-US" altLang="ko-KR" sz="1600" b="0" i="0" dirty="0">
                <a:solidFill>
                  <a:srgbClr val="24292F"/>
                </a:solidFill>
                <a:effectLst/>
                <a:latin typeface="Whitney-Book" panose="02000503000000000000" pitchFamily="2" charset="0"/>
              </a:rPr>
              <a:t>Fan, </a:t>
            </a:r>
            <a:r>
              <a:rPr lang="en-US" altLang="ko-KR" sz="1600" b="0" i="0" dirty="0" err="1">
                <a:solidFill>
                  <a:srgbClr val="24292F"/>
                </a:solidFill>
                <a:effectLst/>
                <a:latin typeface="Whitney-Book" panose="02000503000000000000" pitchFamily="2" charset="0"/>
              </a:rPr>
              <a:t>Liangliang</a:t>
            </a:r>
            <a:r>
              <a:rPr lang="en-US" altLang="ko-KR" sz="1600" b="0" i="0" dirty="0">
                <a:solidFill>
                  <a:srgbClr val="24292F"/>
                </a:solidFill>
                <a:effectLst/>
                <a:latin typeface="Whitney-Book" panose="02000503000000000000" pitchFamily="2" charset="0"/>
              </a:rPr>
              <a:t>, and </a:t>
            </a:r>
            <a:r>
              <a:rPr lang="en-US" altLang="ko-KR" sz="1600" b="0" i="0" dirty="0" err="1">
                <a:solidFill>
                  <a:srgbClr val="24292F"/>
                </a:solidFill>
                <a:effectLst/>
                <a:latin typeface="Whitney-Book" panose="02000503000000000000" pitchFamily="2" charset="0"/>
              </a:rPr>
              <a:t>Haozhen</a:t>
            </a:r>
            <a:r>
              <a:rPr lang="en-US" altLang="ko-KR" sz="1600" b="0" i="0" dirty="0">
                <a:solidFill>
                  <a:srgbClr val="24292F"/>
                </a:solidFill>
                <a:effectLst/>
                <a:latin typeface="Whitney-Book" panose="02000503000000000000" pitchFamily="2" charset="0"/>
              </a:rPr>
              <a:t> Situ. "Compact data encoding for data re-uploading quantum classifier." Quantum Information Processing 21.3 (2022): 87.</a:t>
            </a:r>
          </a:p>
          <a:p>
            <a:pPr algn="l">
              <a:buFont typeface="+mj-lt"/>
              <a:buAutoNum type="arabicPeriod"/>
            </a:pPr>
            <a:r>
              <a:rPr lang="en-US" altLang="ko-KR" sz="1600" b="0" i="0" dirty="0">
                <a:solidFill>
                  <a:srgbClr val="24292F"/>
                </a:solidFill>
                <a:effectLst/>
                <a:latin typeface="Whitney-Book" panose="02000503000000000000" pitchFamily="2" charset="0"/>
              </a:rPr>
              <a:t>Qin, </a:t>
            </a:r>
            <a:r>
              <a:rPr lang="en-US" altLang="ko-KR" sz="1600" b="0" i="0" dirty="0" err="1">
                <a:solidFill>
                  <a:srgbClr val="24292F"/>
                </a:solidFill>
                <a:effectLst/>
                <a:latin typeface="Whitney-Book" panose="02000503000000000000" pitchFamily="2" charset="0"/>
              </a:rPr>
              <a:t>Ruiyang</a:t>
            </a:r>
            <a:r>
              <a:rPr lang="en-US" altLang="ko-KR" sz="1600" b="0" i="0" dirty="0">
                <a:solidFill>
                  <a:srgbClr val="24292F"/>
                </a:solidFill>
                <a:effectLst/>
                <a:latin typeface="Whitney-Book" panose="02000503000000000000" pitchFamily="2" charset="0"/>
              </a:rPr>
              <a:t>, et al. "Improving Quantum Classifier Performance in NISQ Computers by Voting Strategy from Ensemble Learning." </a:t>
            </a:r>
            <a:r>
              <a:rPr lang="en-US" altLang="ko-KR" sz="1600" b="0" i="0" dirty="0" err="1">
                <a:solidFill>
                  <a:srgbClr val="24292F"/>
                </a:solidFill>
                <a:effectLst/>
                <a:latin typeface="Whitney-Book" panose="02000503000000000000" pitchFamily="2" charset="0"/>
              </a:rPr>
              <a:t>arXiv</a:t>
            </a:r>
            <a:r>
              <a:rPr lang="en-US" altLang="ko-KR" sz="1600" b="0" i="0" dirty="0">
                <a:solidFill>
                  <a:srgbClr val="24292F"/>
                </a:solidFill>
                <a:effectLst/>
                <a:latin typeface="Whitney-Book" panose="02000503000000000000" pitchFamily="2" charset="0"/>
              </a:rPr>
              <a:t> preprint arXiv:2210.01656 (2022)</a:t>
            </a:r>
          </a:p>
          <a:p>
            <a:endParaRPr lang="ko-KR" altLang="en-US" sz="1600" dirty="0">
              <a:latin typeface="Whitney-Book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590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4C363-2426-5D28-A937-7589ACD1A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MinionPro-Regular" panose="02000503000000000000" pitchFamily="2" charset="0"/>
              </a:rPr>
              <a:t>Thanks</a:t>
            </a:r>
            <a:endParaRPr lang="ko-KR" altLang="en-US" dirty="0">
              <a:latin typeface="MinionPro-Regular" panose="02000503000000000000" pitchFamily="2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D79F100-BD38-6049-9637-81A6210D3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30" y="2168609"/>
            <a:ext cx="6222277" cy="3828429"/>
          </a:xfrm>
          <a:prstGeom prst="rect">
            <a:avLst/>
          </a:prstGeom>
        </p:spPr>
      </p:pic>
      <p:pic>
        <p:nvPicPr>
          <p:cNvPr id="3074" name="Picture 2" descr="Brand Book Needs · Issue #328 · Qiskit/qiskit.org · GitHub">
            <a:extLst>
              <a:ext uri="{FF2B5EF4-FFF2-40B4-BE49-F238E27FC236}">
                <a16:creationId xmlns:a16="http://schemas.microsoft.com/office/drawing/2014/main" id="{57CFD822-0013-22D0-1EB4-5585B3FEB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216" y="1690688"/>
            <a:ext cx="5189518" cy="2131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onQ - Wikipedia">
            <a:extLst>
              <a:ext uri="{FF2B5EF4-FFF2-40B4-BE49-F238E27FC236}">
                <a16:creationId xmlns:a16="http://schemas.microsoft.com/office/drawing/2014/main" id="{5EB204B9-9B5E-D5A1-82B0-B4682FCB8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966" y="4146775"/>
            <a:ext cx="3692609" cy="1255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143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C6686-7BBB-B660-7999-ADB479BD1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MinionPro-Regular" panose="02000503000000000000" pitchFamily="2" charset="0"/>
              </a:rPr>
              <a:t>Quantum support vector machine</a:t>
            </a:r>
            <a:endParaRPr lang="ko-KR" altLang="en-US" dirty="0">
              <a:latin typeface="MinionPro-Regular" panose="02000503000000000000" pitchFamily="2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6C376F-78DC-7054-CBBA-92595DC9A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Whitney-Book" panose="02000503000000000000" pitchFamily="2" charset="0"/>
              </a:rPr>
              <a:t>1. Obtain Quantum kernel from direct inner product by quantum circuit using feature map </a:t>
            </a:r>
          </a:p>
          <a:p>
            <a:endParaRPr lang="en-US" altLang="ko-KR" dirty="0">
              <a:latin typeface="Whitney-Book" panose="02000503000000000000" pitchFamily="2" charset="0"/>
            </a:endParaRPr>
          </a:p>
          <a:p>
            <a:endParaRPr lang="en-US" altLang="ko-KR" dirty="0">
              <a:latin typeface="Whitney-Book" panose="02000503000000000000" pitchFamily="2" charset="0"/>
            </a:endParaRPr>
          </a:p>
          <a:p>
            <a:endParaRPr lang="en-US" altLang="ko-KR" dirty="0">
              <a:latin typeface="Whitney-Book" panose="02000503000000000000" pitchFamily="2" charset="0"/>
            </a:endParaRPr>
          </a:p>
          <a:p>
            <a:pPr marL="0" indent="0">
              <a:buNone/>
            </a:pPr>
            <a:endParaRPr lang="en-US" altLang="ko-KR" dirty="0">
              <a:latin typeface="Whitney-Book" panose="02000503000000000000" pitchFamily="2" charset="0"/>
            </a:endParaRPr>
          </a:p>
          <a:p>
            <a:pPr marL="0" indent="0">
              <a:buNone/>
            </a:pPr>
            <a:endParaRPr lang="en-US" altLang="ko-KR" dirty="0">
              <a:latin typeface="Whitney-Book" panose="02000503000000000000" pitchFamily="2" charset="0"/>
            </a:endParaRPr>
          </a:p>
          <a:p>
            <a:pPr marL="0" indent="0">
              <a:buNone/>
            </a:pPr>
            <a:r>
              <a:rPr lang="en-US" altLang="ko-KR" dirty="0">
                <a:latin typeface="Whitney-Book" panose="02000503000000000000" pitchFamily="2" charset="0"/>
              </a:rPr>
              <a:t>2. minimize</a:t>
            </a:r>
          </a:p>
          <a:p>
            <a:pPr marL="0" indent="0">
              <a:buNone/>
            </a:pPr>
            <a:endParaRPr lang="en-US" altLang="ko-KR" dirty="0">
              <a:latin typeface="Whitney-Book" panose="02000503000000000000" pitchFamily="2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E3930E-4954-EB65-AF3C-F87123506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BB9F2-2C9F-49A8-8415-CE00AF6CE2F7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3126D1A-55BB-2D9E-218C-25D63B0A86F4}"/>
              </a:ext>
            </a:extLst>
          </p:cNvPr>
          <p:cNvSpPr txBox="1">
            <a:spLocks/>
          </p:cNvSpPr>
          <p:nvPr/>
        </p:nvSpPr>
        <p:spPr>
          <a:xfrm>
            <a:off x="838200" y="183156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177460F-48DD-CAE0-674B-ACE9EA6C40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6" t="9863"/>
          <a:stretch/>
        </p:blipFill>
        <p:spPr>
          <a:xfrm>
            <a:off x="2852471" y="3165449"/>
            <a:ext cx="6382988" cy="198150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5FA32A7-CB2B-17C5-64F5-57C946AE8C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289" r="729"/>
          <a:stretch/>
        </p:blipFill>
        <p:spPr>
          <a:xfrm>
            <a:off x="838200" y="2714076"/>
            <a:ext cx="5786024" cy="45137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9AA012C-7AAD-078C-EF75-29A3A959E8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186" t="8337" r="2139" b="7713"/>
          <a:stretch/>
        </p:blipFill>
        <p:spPr>
          <a:xfrm>
            <a:off x="2852471" y="5146955"/>
            <a:ext cx="4732317" cy="83083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3990612-1449-73CF-9A0A-381883A743B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571" t="20685" b="-1"/>
          <a:stretch/>
        </p:blipFill>
        <p:spPr>
          <a:xfrm>
            <a:off x="2908275" y="6000911"/>
            <a:ext cx="4620707" cy="37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04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D4C94-ACAC-1A33-FB04-E474B1543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MinionPro-Regular" panose="02000503000000000000" pitchFamily="2" charset="0"/>
              </a:rPr>
              <a:t>Quantum support vector machine</a:t>
            </a:r>
            <a:endParaRPr lang="ko-KR" altLang="en-US" dirty="0">
              <a:latin typeface="MinionPro-Regular" panose="02000503000000000000" pitchFamily="2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4D81D1-4667-624E-3081-4EA70B0D8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3. From optimized	get classification result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83376F-CB34-4292-50FC-465A7C0FB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BB9F2-2C9F-49A8-8415-CE00AF6CE2F7}" type="slidenum">
              <a:rPr lang="ko-KR" altLang="en-US" smtClean="0"/>
              <a:t>4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CD9D2E0-A5B2-8DFA-7120-25FD0CB54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435" y="2350590"/>
            <a:ext cx="5317796" cy="121625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0512F1F-F76A-BC44-15E6-0317B206CC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064" t="5203"/>
          <a:stretch/>
        </p:blipFill>
        <p:spPr>
          <a:xfrm>
            <a:off x="3971071" y="1851581"/>
            <a:ext cx="449283" cy="3883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F4618C-BBEF-2A3C-3298-E32D16AFEEFA}"/>
              </a:ext>
            </a:extLst>
          </p:cNvPr>
          <p:cNvSpPr txBox="1"/>
          <p:nvPr/>
        </p:nvSpPr>
        <p:spPr>
          <a:xfrm>
            <a:off x="7672144" y="4916802"/>
            <a:ext cx="3776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MinionPro-Regular" panose="02000503000000000000" pitchFamily="2" charset="0"/>
              </a:rPr>
              <a:t>Kernel from QSVM - </a:t>
            </a:r>
            <a:r>
              <a:rPr lang="en-US" altLang="ko-KR" dirty="0" err="1">
                <a:latin typeface="MinionPro-Regular" panose="02000503000000000000" pitchFamily="2" charset="0"/>
              </a:rPr>
              <a:t>statevector</a:t>
            </a:r>
            <a:r>
              <a:rPr lang="en-US" altLang="ko-KR" dirty="0">
                <a:latin typeface="MinionPro-Regular" panose="02000503000000000000" pitchFamily="2" charset="0"/>
              </a:rPr>
              <a:t> result</a:t>
            </a:r>
          </a:p>
          <a:p>
            <a:r>
              <a:rPr lang="en-US" altLang="ko-KR" dirty="0">
                <a:latin typeface="MinionPro-Regular" panose="02000503000000000000" pitchFamily="2" charset="0"/>
              </a:rPr>
              <a:t>Training (left)</a:t>
            </a:r>
          </a:p>
          <a:p>
            <a:r>
              <a:rPr lang="en-US" altLang="ko-KR" dirty="0">
                <a:latin typeface="MinionPro-Regular" panose="02000503000000000000" pitchFamily="2" charset="0"/>
              </a:rPr>
              <a:t>Test (right)</a:t>
            </a:r>
            <a:endParaRPr lang="ko-KR" altLang="en-US" dirty="0">
              <a:latin typeface="MinionPro-Regular" panose="02000503000000000000" pitchFamily="2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2B13B81-9C57-6EA9-9BF4-9A4F775C94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8642" y="3671887"/>
            <a:ext cx="569595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183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DF8AB7-FAB5-EA6A-66D5-EE763DF9B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MinionPro-Regular" panose="02000503000000000000" pitchFamily="2" charset="0"/>
              </a:rPr>
              <a:t>Variational quantum classifier</a:t>
            </a:r>
            <a:endParaRPr lang="ko-KR" altLang="en-US" dirty="0">
              <a:latin typeface="MinionPro-Regular" panose="02000503000000000000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886DE08-D5C7-A9D3-CC09-D55D00BC87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>
                    <a:latin typeface="Whitney-Book" panose="02000503000000000000" pitchFamily="2" charset="0"/>
                  </a:rPr>
                  <a:t>1. Encode classical input by feature map circuit</a:t>
                </a:r>
              </a:p>
              <a:p>
                <a:r>
                  <a:rPr lang="en-US" altLang="ko-KR" dirty="0">
                    <a:latin typeface="Whitney-Book" panose="02000503000000000000" pitchFamily="2" charset="0"/>
                  </a:rPr>
                  <a:t>2. Apply variational circuit W(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altLang="ko-KR" dirty="0">
                    <a:latin typeface="Whitney-Book" panose="02000503000000000000" pitchFamily="2" charset="0"/>
                  </a:rPr>
                  <a:t>) and get measurement</a:t>
                </a:r>
              </a:p>
              <a:p>
                <a:endParaRPr lang="en-US" altLang="ko-KR" dirty="0">
                  <a:latin typeface="Whitney-Book" panose="02000503000000000000" pitchFamily="2" charset="0"/>
                </a:endParaRPr>
              </a:p>
              <a:p>
                <a:endParaRPr lang="en-US" altLang="ko-KR" dirty="0">
                  <a:latin typeface="Whitney-Book" panose="02000503000000000000" pitchFamily="2" charset="0"/>
                </a:endParaRPr>
              </a:p>
              <a:p>
                <a:endParaRPr lang="en-US" altLang="ko-KR" dirty="0">
                  <a:latin typeface="Whitney-Book" panose="02000503000000000000" pitchFamily="2" charset="0"/>
                </a:endParaRPr>
              </a:p>
              <a:p>
                <a:endParaRPr lang="en-US" altLang="ko-KR" dirty="0">
                  <a:latin typeface="Whitney-Book" panose="02000503000000000000" pitchFamily="2" charset="0"/>
                </a:endParaRPr>
              </a:p>
              <a:p>
                <a:r>
                  <a:rPr lang="en-US" altLang="ko-KR" dirty="0">
                    <a:latin typeface="Whitney-Book" panose="02000503000000000000" pitchFamily="2" charset="0"/>
                  </a:rPr>
                  <a:t>3. Optimize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ko-KR" altLang="en-US" dirty="0">
                    <a:latin typeface="Whitney-Book" panose="02000503000000000000" pitchFamily="2" charset="0"/>
                  </a:rPr>
                  <a:t> </a:t>
                </a:r>
                <a:r>
                  <a:rPr lang="en-US" altLang="ko-KR" dirty="0">
                    <a:latin typeface="Whitney-Book" panose="02000503000000000000" pitchFamily="2" charset="0"/>
                  </a:rPr>
                  <a:t>from measurement result</a:t>
                </a:r>
              </a:p>
              <a:p>
                <a:r>
                  <a:rPr lang="en-US" altLang="ko-KR" dirty="0">
                    <a:latin typeface="Whitney-Book" panose="02000503000000000000" pitchFamily="2" charset="0"/>
                  </a:rPr>
                  <a:t>4. from final optimized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altLang="ko-KR" dirty="0">
                    <a:latin typeface="Whitney-Book" panose="02000503000000000000" pitchFamily="2" charset="0"/>
                  </a:rPr>
                  <a:t>, get classification result</a:t>
                </a:r>
                <a:endParaRPr lang="ko-KR" altLang="en-US" dirty="0">
                  <a:latin typeface="Whitney-Book" panose="02000503000000000000" pitchFamily="2" charset="0"/>
                </a:endParaRP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886DE08-D5C7-A9D3-CC09-D55D00BC87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b="-7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382E2B-3190-BBEA-ECF3-52B80A233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BB9F2-2C9F-49A8-8415-CE00AF6CE2F7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1026" name="Picture 2" descr="img3">
            <a:extLst>
              <a:ext uri="{FF2B5EF4-FFF2-40B4-BE49-F238E27FC236}">
                <a16:creationId xmlns:a16="http://schemas.microsoft.com/office/drawing/2014/main" id="{54C20E47-FEC0-E1DE-9984-C65B48F2B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594" y="2838696"/>
            <a:ext cx="520065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303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EF8C11-CBA5-3E3D-A6D9-A9B2227F5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MinionPro-Regular" panose="02000503000000000000" pitchFamily="2" charset="0"/>
              </a:rPr>
              <a:t>Data re-uploading method</a:t>
            </a:r>
            <a:endParaRPr lang="ko-KR" altLang="en-US" dirty="0">
              <a:latin typeface="MinionPro-Regular" panose="02000503000000000000" pitchFamily="2" charset="0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BCDB1605-2A5D-789C-AA10-1E3B1B679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Whitney-Book" panose="02000503000000000000" pitchFamily="2" charset="0"/>
              </a:rPr>
              <a:t>Series of data encoding and single qubit operations based on universality of arbitrary single qubit rotation</a:t>
            </a:r>
            <a:endParaRPr lang="ko-KR" altLang="en-US" dirty="0">
              <a:latin typeface="Whitney-Book" panose="02000503000000000000" pitchFamily="2" charset="0"/>
            </a:endParaRPr>
          </a:p>
        </p:txBody>
      </p:sp>
      <p:pic>
        <p:nvPicPr>
          <p:cNvPr id="8" name="내용 개체 틀 4">
            <a:extLst>
              <a:ext uri="{FF2B5EF4-FFF2-40B4-BE49-F238E27FC236}">
                <a16:creationId xmlns:a16="http://schemas.microsoft.com/office/drawing/2014/main" id="{CACEAC5C-1132-01D7-F461-C07C71A45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8030696" cy="196242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2824F9A-7FA3-FA0F-8029-DE0DAD643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698" y="2748579"/>
            <a:ext cx="7423784" cy="94257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4F5FB4C-C5F1-0000-6F5B-FC584A2F49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376"/>
          <a:stretch/>
        </p:blipFill>
        <p:spPr>
          <a:xfrm>
            <a:off x="767936" y="5432796"/>
            <a:ext cx="4332516" cy="95112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83509CE-9515-B27D-8A16-A29A60DE279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877"/>
          <a:stretch/>
        </p:blipFill>
        <p:spPr>
          <a:xfrm>
            <a:off x="5580428" y="5447890"/>
            <a:ext cx="6087080" cy="88396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DD56631-A8FC-B9FB-5033-AFD862BF30B3}"/>
              </a:ext>
            </a:extLst>
          </p:cNvPr>
          <p:cNvSpPr txBox="1"/>
          <p:nvPr/>
        </p:nvSpPr>
        <p:spPr>
          <a:xfrm>
            <a:off x="1720760" y="6331855"/>
            <a:ext cx="2182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Whitney-Book" panose="02000503000000000000" pitchFamily="2" charset="0"/>
              </a:rPr>
              <a:t>Fidelity cost function</a:t>
            </a:r>
            <a:endParaRPr lang="ko-KR" altLang="en-US" dirty="0">
              <a:latin typeface="Whitney-Book" panose="02000503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BEB27D-EB7D-F7ED-1F86-523DEE6C2B45}"/>
              </a:ext>
            </a:extLst>
          </p:cNvPr>
          <p:cNvSpPr txBox="1"/>
          <p:nvPr/>
        </p:nvSpPr>
        <p:spPr>
          <a:xfrm>
            <a:off x="7029621" y="6383922"/>
            <a:ext cx="3188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Whitney-Book" panose="02000503000000000000" pitchFamily="2" charset="0"/>
              </a:rPr>
              <a:t>Weighted fidelity cost function</a:t>
            </a:r>
            <a:endParaRPr lang="ko-KR" altLang="en-US" dirty="0">
              <a:latin typeface="Whitney-Book" panose="02000503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BB1A77-C869-CD81-14A7-B8668076BABD}"/>
              </a:ext>
            </a:extLst>
          </p:cNvPr>
          <p:cNvSpPr txBox="1"/>
          <p:nvPr/>
        </p:nvSpPr>
        <p:spPr>
          <a:xfrm>
            <a:off x="8939160" y="4459691"/>
            <a:ext cx="2438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Whitney-Book" panose="02000503000000000000" pitchFamily="2" charset="0"/>
              </a:rPr>
              <a:t>Layers of encoding and </a:t>
            </a:r>
          </a:p>
          <a:p>
            <a:r>
              <a:rPr lang="en-US" altLang="ko-KR" dirty="0">
                <a:latin typeface="Whitney-Book" panose="02000503000000000000" pitchFamily="2" charset="0"/>
              </a:rPr>
              <a:t>single qubit rotation</a:t>
            </a:r>
            <a:endParaRPr lang="ko-KR" altLang="en-US" dirty="0">
              <a:latin typeface="Whitney-Book" panose="02000503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7068C8-750B-3E32-FC39-228C47208205}"/>
              </a:ext>
            </a:extLst>
          </p:cNvPr>
          <p:cNvSpPr txBox="1"/>
          <p:nvPr/>
        </p:nvSpPr>
        <p:spPr>
          <a:xfrm>
            <a:off x="8623967" y="2970897"/>
            <a:ext cx="2933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Whitney-Book" panose="02000503000000000000" pitchFamily="2" charset="0"/>
              </a:rPr>
              <a:t>Matrix form of arbitrary gate</a:t>
            </a:r>
            <a:endParaRPr lang="ko-KR" altLang="en-US" dirty="0">
              <a:latin typeface="Whitney-Book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914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91979-054F-C44B-2B14-D4B192317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MinionPro-Regular" panose="02000503000000000000" pitchFamily="2" charset="0"/>
              </a:rPr>
              <a:t>Data re-uploading method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87F34327-3596-FE4E-4D13-7D869C89A4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077" y="1405845"/>
            <a:ext cx="7086236" cy="2023156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6740F3D-46EC-5535-3A7E-78646E2D32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782" r="878"/>
          <a:stretch/>
        </p:blipFill>
        <p:spPr>
          <a:xfrm>
            <a:off x="7924436" y="1348045"/>
            <a:ext cx="3941920" cy="23127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8631C7-5A7A-B403-AD60-45F1B982BD16}"/>
              </a:ext>
            </a:extLst>
          </p:cNvPr>
          <p:cNvSpPr txBox="1"/>
          <p:nvPr/>
        </p:nvSpPr>
        <p:spPr>
          <a:xfrm>
            <a:off x="2462970" y="3590080"/>
            <a:ext cx="3124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Whitney-Book" panose="02000503000000000000" pitchFamily="2" charset="0"/>
              </a:rPr>
              <a:t>Classification of synthetic data</a:t>
            </a:r>
            <a:endParaRPr lang="ko-KR" altLang="en-US" dirty="0">
              <a:latin typeface="Whitney-Book" panose="02000503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7C6FB9-0538-0954-F5F0-7889396CB1AB}"/>
              </a:ext>
            </a:extLst>
          </p:cNvPr>
          <p:cNvSpPr txBox="1"/>
          <p:nvPr/>
        </p:nvSpPr>
        <p:spPr>
          <a:xfrm>
            <a:off x="8098269" y="3660806"/>
            <a:ext cx="359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Whitney-Book" panose="02000503000000000000" pitchFamily="2" charset="0"/>
              </a:rPr>
              <a:t>Bloch sphere representation of data</a:t>
            </a:r>
            <a:endParaRPr lang="ko-KR" altLang="en-US" dirty="0">
              <a:latin typeface="Whitney-Book" panose="02000503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6F6777-77A8-F945-C13C-FAC9813353A3}"/>
              </a:ext>
            </a:extLst>
          </p:cNvPr>
          <p:cNvSpPr txBox="1"/>
          <p:nvPr/>
        </p:nvSpPr>
        <p:spPr>
          <a:xfrm>
            <a:off x="977747" y="4877832"/>
            <a:ext cx="48958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Whitney-Book" panose="02000503000000000000" pitchFamily="2" charset="0"/>
              </a:rPr>
              <a:t>Only need one qubit regardless of input feature #</a:t>
            </a:r>
          </a:p>
          <a:p>
            <a:r>
              <a:rPr lang="en-US" altLang="ko-KR" dirty="0">
                <a:latin typeface="Whitney-Book" panose="02000503000000000000" pitchFamily="2" charset="0"/>
              </a:rPr>
              <a:t>-&gt; Decreased # of qubits and gates</a:t>
            </a:r>
          </a:p>
          <a:p>
            <a:r>
              <a:rPr lang="en-US" altLang="ko-KR" dirty="0">
                <a:latin typeface="Whitney-Book" panose="02000503000000000000" pitchFamily="2" charset="0"/>
              </a:rPr>
              <a:t>(Of course, we can utilize more qubits if needed)</a:t>
            </a:r>
            <a:endParaRPr lang="ko-KR" altLang="en-US" dirty="0">
              <a:latin typeface="Whitney-Book" panose="02000503000000000000" pitchFamily="2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9DAAB31-9A39-ACB3-7267-6E9A38E298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7590" y="4127584"/>
            <a:ext cx="4641691" cy="254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143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EA68C9C-2F4B-39AA-13AF-59CCABAE72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>
                    <a:latin typeface="Whitney-Book" panose="02000503000000000000" pitchFamily="2" charset="0"/>
                  </a:rPr>
                  <a:t>Compact data encoding – each layer has only one U gate</a:t>
                </a:r>
              </a:p>
              <a:p>
                <a:endParaRPr lang="en-US" altLang="ko-KR" dirty="0">
                  <a:latin typeface="Whitney-Book" panose="02000503000000000000" pitchFamily="2" charset="0"/>
                </a:endParaRPr>
              </a:p>
              <a:p>
                <a:endParaRPr lang="en-US" altLang="ko-KR" dirty="0">
                  <a:latin typeface="Whitney-Book" panose="02000503000000000000" pitchFamily="2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𝑅𝑍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𝑅𝑌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𝑅𝑍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>
                  <a:latin typeface="Whitney-Book" panose="02000503000000000000" pitchFamily="2" charset="0"/>
                </a:endParaRPr>
              </a:p>
              <a:p>
                <a:r>
                  <a:rPr lang="en-US" altLang="ko-KR" dirty="0">
                    <a:latin typeface="Whitney-Book" panose="02000503000000000000" pitchFamily="2" charset="0"/>
                  </a:rPr>
                  <a:t>Superconducting qubit, ion trap qubit support </a:t>
                </a:r>
                <a:r>
                  <a:rPr lang="en-US" altLang="ko-KR" b="1" dirty="0">
                    <a:latin typeface="Whitney-Book" panose="02000503000000000000" pitchFamily="2" charset="0"/>
                  </a:rPr>
                  <a:t>Virtual-Z gate </a:t>
                </a:r>
                <a:endParaRPr lang="en-US" altLang="ko-KR" dirty="0">
                  <a:latin typeface="Whitney-Book" panose="02000503000000000000" pitchFamily="2" charset="0"/>
                </a:endParaRPr>
              </a:p>
              <a:p>
                <a:r>
                  <a:rPr lang="en-US" altLang="ko-KR" dirty="0">
                    <a:latin typeface="Whitney-Book" panose="02000503000000000000" pitchFamily="2" charset="0"/>
                  </a:rPr>
                  <a:t>We only need single physical gate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𝑅𝑌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>
                    <a:latin typeface="Whitney-Book" panose="02000503000000000000" pitchFamily="2" charset="0"/>
                  </a:rPr>
                  <a:t>  </a:t>
                </a:r>
                <a:r>
                  <a:rPr lang="en-US" altLang="ko-KR" dirty="0">
                    <a:latin typeface="Whitney-Book" panose="02000503000000000000" pitchFamily="2" charset="0"/>
                  </a:rPr>
                  <a:t>in each layer for implementation on real hardware.</a:t>
                </a:r>
              </a:p>
              <a:p>
                <a:r>
                  <a:rPr lang="en-US" altLang="ko-KR" dirty="0">
                    <a:latin typeface="Whitney-Book" panose="02000503000000000000" pitchFamily="2" charset="0"/>
                  </a:rPr>
                  <a:t>Saving a lot of quantum resources and time !</a:t>
                </a:r>
                <a:endParaRPr lang="ko-KR" altLang="en-US" dirty="0">
                  <a:latin typeface="Whitney-Book" panose="02000503000000000000" pitchFamily="2" charset="0"/>
                </a:endParaRP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EA68C9C-2F4B-39AA-13AF-59CCABAE72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제목 1">
            <a:extLst>
              <a:ext uri="{FF2B5EF4-FFF2-40B4-BE49-F238E27FC236}">
                <a16:creationId xmlns:a16="http://schemas.microsoft.com/office/drawing/2014/main" id="{54C3E8DD-6410-0709-0D15-CE6678B05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MinionPro-Regular" panose="02000503000000000000" pitchFamily="2" charset="0"/>
              </a:rPr>
              <a:t>Data re-uploading method</a:t>
            </a:r>
            <a:endParaRPr lang="ko-KR" altLang="en-US" dirty="0">
              <a:latin typeface="MinionPro-Regular" panose="02000503000000000000" pitchFamily="2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5AC59D2-E136-394E-5D57-EEE3991EB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12" y="2341430"/>
            <a:ext cx="4667953" cy="99803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0BD712A-5A5C-31E0-6A47-72B5BF3A95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3764" y="2439640"/>
            <a:ext cx="3267531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971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EA68C9C-2F4B-39AA-13AF-59CCABAE72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872019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>
                    <a:latin typeface="Whitney-Book" panose="02000503000000000000" pitchFamily="2" charset="0"/>
                  </a:rPr>
                  <a:t>Compact data encoding </a:t>
                </a:r>
              </a:p>
              <a:p>
                <a:r>
                  <a:rPr lang="en-US" altLang="ko-KR" dirty="0">
                    <a:latin typeface="Whitney-Book" panose="02000503000000000000" pitchFamily="2" charset="0"/>
                  </a:rPr>
                  <a:t>Reducing circuit depth from 3 * # of layers to 2*# of layers+1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𝑅𝑍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𝑅𝑌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𝑅𝑍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dirty="0">
                    <a:latin typeface="Whitney-Book" panose="02000503000000000000" pitchFamily="2" charset="0"/>
                  </a:rPr>
                  <a:t>For example,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ko-KR" dirty="0">
                    <a:latin typeface="Whitney-Book" panose="02000503000000000000" pitchFamily="2" charset="0"/>
                  </a:rPr>
                  <a:t>=2</a:t>
                </a:r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𝑅𝑍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𝑅𝑌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𝑅𝑍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𝑅𝑍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𝑅𝑌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𝑅𝑍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>
                  <a:latin typeface="Whitney-Book" panose="02000503000000000000" pitchFamily="2" charset="0"/>
                </a:endParaRPr>
              </a:p>
              <a:p>
                <a:r>
                  <a:rPr lang="en-US" altLang="ko-KR" dirty="0">
                    <a:latin typeface="Whitney-Book" panose="02000503000000000000" pitchFamily="2" charset="0"/>
                  </a:rPr>
                  <a:t>=&gt;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𝑅𝑍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𝑅𝑌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𝑅𝑍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𝑅𝑌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𝑅𝑍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>
                  <a:latin typeface="Whitney-Book" panose="02000503000000000000" pitchFamily="2" charset="0"/>
                </a:endParaRPr>
              </a:p>
              <a:p>
                <a:r>
                  <a:rPr lang="en-US" altLang="ko-KR" dirty="0">
                    <a:latin typeface="Whitney-Book" panose="02000503000000000000" pitchFamily="2" charset="0"/>
                  </a:rPr>
                  <a:t>3*2 -&gt; 2*2 +1</a:t>
                </a:r>
              </a:p>
              <a:p>
                <a:r>
                  <a:rPr lang="en-US" altLang="ko-KR" dirty="0">
                    <a:latin typeface="Whitney-Book" panose="02000503000000000000" pitchFamily="2" charset="0"/>
                  </a:rPr>
                  <a:t>As # of layers grow, we can benefit from this reduced compact circuit !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EA68C9C-2F4B-39AA-13AF-59CCABAE72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872019" cy="4351338"/>
              </a:xfrm>
              <a:blipFill>
                <a:blip r:embed="rId2"/>
                <a:stretch>
                  <a:fillRect l="-1121" t="-2381" r="-8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제목 1">
            <a:extLst>
              <a:ext uri="{FF2B5EF4-FFF2-40B4-BE49-F238E27FC236}">
                <a16:creationId xmlns:a16="http://schemas.microsoft.com/office/drawing/2014/main" id="{54C3E8DD-6410-0709-0D15-CE6678B05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MinionPro-Regular" panose="02000503000000000000" pitchFamily="2" charset="0"/>
              </a:rPr>
              <a:t>Data re-uploading method</a:t>
            </a:r>
            <a:endParaRPr lang="ko-KR" altLang="en-US" dirty="0">
              <a:latin typeface="MinionPro-Regular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205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1384</Words>
  <Application>Microsoft Office PowerPoint</Application>
  <PresentationFormat>와이드스크린</PresentationFormat>
  <Paragraphs>206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맑은 고딕</vt:lpstr>
      <vt:lpstr>Arial</vt:lpstr>
      <vt:lpstr>Cambria Math</vt:lpstr>
      <vt:lpstr>Consolas</vt:lpstr>
      <vt:lpstr>MinionPro-Regular</vt:lpstr>
      <vt:lpstr>Whitney-Book</vt:lpstr>
      <vt:lpstr>Office 테마</vt:lpstr>
      <vt:lpstr>Quantum ensemble learning for classification  with various quantum classifiers</vt:lpstr>
      <vt:lpstr>Quantum Classification Method</vt:lpstr>
      <vt:lpstr>Quantum support vector machine</vt:lpstr>
      <vt:lpstr>Quantum support vector machine</vt:lpstr>
      <vt:lpstr>Variational quantum classifier</vt:lpstr>
      <vt:lpstr>Data re-uploading method</vt:lpstr>
      <vt:lpstr>Data re-uploading method</vt:lpstr>
      <vt:lpstr>Data re-uploading method</vt:lpstr>
      <vt:lpstr>Data re-uploading method</vt:lpstr>
      <vt:lpstr>Dataset</vt:lpstr>
      <vt:lpstr>Quantum Ensemble learning  with Quantum classifiers</vt:lpstr>
      <vt:lpstr>Quantum Ensemble learning  with Quantum classifiers</vt:lpstr>
      <vt:lpstr>Results from Classical algorithms</vt:lpstr>
      <vt:lpstr>Results from quantum classifiers - Statevector</vt:lpstr>
      <vt:lpstr>Results from quantum classifiers - Simulator</vt:lpstr>
      <vt:lpstr>Dynamical Decoupling’s power check</vt:lpstr>
      <vt:lpstr>Discussion</vt:lpstr>
      <vt:lpstr>Discussion</vt:lpstr>
      <vt:lpstr>Discussion</vt:lpstr>
      <vt:lpstr>Future works</vt:lpstr>
      <vt:lpstr>Future works</vt:lpstr>
      <vt:lpstr>References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Fraud Detection in Finance via Quantum Computer</dc:title>
  <dc:creator>정 재원</dc:creator>
  <cp:lastModifiedBy>정 재원</cp:lastModifiedBy>
  <cp:revision>20</cp:revision>
  <dcterms:created xsi:type="dcterms:W3CDTF">2023-01-18T12:55:37Z</dcterms:created>
  <dcterms:modified xsi:type="dcterms:W3CDTF">2023-02-28T21:07:46Z</dcterms:modified>
</cp:coreProperties>
</file>