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1a8849ce1_0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1a8849ce1_0_1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1a8849ce1_0_1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1a8849ce1_0_1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1a8849ce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1a8849ce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1a8849ce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1a8849ce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1a8849ce1_0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1a8849ce1_0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1a8849ce1_0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1a8849ce1_0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1a8849ce1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1a8849ce1_0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1a8849ce1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1a8849ce1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1a8849ce1_0_1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1a8849ce1_0_1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1a8849ce1_0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1a8849ce1_0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25" y="152400"/>
            <a:ext cx="5253624" cy="290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800" y="227400"/>
            <a:ext cx="1900574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71275" y="3515800"/>
            <a:ext cx="5253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Submitted by Team Members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156788" y="1158650"/>
            <a:ext cx="19815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INTERIM REPORT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267950" y="217725"/>
            <a:ext cx="73857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LSTM Model Training &amp; Prediction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50" y="549850"/>
            <a:ext cx="8839198" cy="982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950" y="1684376"/>
            <a:ext cx="6953722" cy="9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950" y="2818900"/>
            <a:ext cx="7249227" cy="1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390300" y="460000"/>
            <a:ext cx="8210100" cy="27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B5394"/>
                </a:solidFill>
              </a:rPr>
              <a:t>Limitation of current approach and future scope</a:t>
            </a:r>
            <a:endParaRPr sz="1800" b="1" dirty="0">
              <a:solidFill>
                <a:srgbClr val="0B5394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 dirty="0">
                <a:solidFill>
                  <a:schemeClr val="dk1"/>
                </a:solidFill>
              </a:rPr>
              <a:t>Due to computational and time constraints, only one data set with 10K records is considered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 dirty="0">
                <a:solidFill>
                  <a:schemeClr val="dk1"/>
                </a:solidFill>
              </a:rPr>
              <a:t>Due to longer training time, only 10K orders are considered for model training with 2 epochs. And first 10 rows are considered to observe model prediction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 dirty="0">
                <a:solidFill>
                  <a:schemeClr val="dk1"/>
                </a:solidFill>
              </a:rPr>
              <a:t>Due to usage of small dataset, model training is inferior and cannot be used for quality purposes. 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 dirty="0">
                <a:solidFill>
                  <a:schemeClr val="dk1"/>
                </a:solidFill>
              </a:rPr>
              <a:t>However, with larger data volume, model is likely to improve incurring less loss, which is the future scope of this project i.e. final submission.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975" y="94600"/>
            <a:ext cx="7078275" cy="490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2110325" y="1189775"/>
            <a:ext cx="2541300" cy="3483050"/>
            <a:chOff x="2263425" y="1189775"/>
            <a:chExt cx="2541300" cy="3483050"/>
          </a:xfrm>
        </p:grpSpPr>
        <p:sp>
          <p:nvSpPr>
            <p:cNvPr id="68" name="Google Shape;68;p15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Cleansing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p15"/>
            <p:cNvSpPr txBox="1"/>
            <p:nvPr/>
          </p:nvSpPr>
          <p:spPr>
            <a:xfrm>
              <a:off x="2329625" y="2057125"/>
              <a:ext cx="2328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2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Drop Null Values</a:t>
              </a:r>
              <a:endParaRPr sz="1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2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Remove Leading and Trailing spaces</a:t>
              </a:r>
              <a:endParaRPr sz="1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2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Convert to lower case</a:t>
              </a:r>
              <a:endParaRPr sz="1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2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Keep only alphabets by removing special characters and numbers</a:t>
              </a:r>
              <a:endParaRPr sz="1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2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Remove English and German stopwords</a:t>
              </a:r>
              <a:endParaRPr sz="1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2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Drop Duplicate Records</a:t>
              </a:r>
              <a:endParaRPr sz="1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" name="Google Shape;70;p15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71" name="Google Shape;71;p15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Preprocessing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 NLP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4439650" y="2057125"/>
              <a:ext cx="23391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Tokenize English German sentences and words,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Create vocab size and length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Add padding to make sentences of equal length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-433125" y="1189874"/>
            <a:ext cx="2852674" cy="3841648"/>
            <a:chOff x="0" y="1189989"/>
            <a:chExt cx="2726700" cy="3841648"/>
          </a:xfrm>
        </p:grpSpPr>
        <p:sp>
          <p:nvSpPr>
            <p:cNvPr id="74" name="Google Shape;74;p15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name="adj" fmla="val 50000"/>
              </a:avLst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combine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410850" y="2057138"/>
              <a:ext cx="2256900" cy="29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210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A31515"/>
                </a:buClr>
                <a:buSzPts val="1000"/>
                <a:buChar char="●"/>
              </a:pPr>
              <a:r>
                <a:rPr lang="en" sz="1000">
                  <a:solidFill>
                    <a:srgbClr val="A31515"/>
                  </a:solidFill>
                  <a:highlight>
                    <a:schemeClr val="lt1"/>
                  </a:highlight>
                </a:rPr>
                <a:t>News-commentary-v9.de-en.de</a:t>
              </a:r>
              <a:endParaRPr sz="1000">
                <a:solidFill>
                  <a:srgbClr val="A31515"/>
                </a:solidFill>
                <a:highlight>
                  <a:schemeClr val="lt1"/>
                </a:highlight>
              </a:endParaRPr>
            </a:p>
            <a:p>
              <a:pPr marL="457200" lvl="0" indent="-29210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>
                  <a:solidFill>
                    <a:srgbClr val="A31515"/>
                  </a:solidFill>
                  <a:highlight>
                    <a:schemeClr val="lt1"/>
                  </a:highlight>
                </a:rPr>
                <a:t>News-commentary-v9.de-en.en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</a:endParaRPr>
            </a:p>
            <a:p>
              <a:pPr marL="457200" lvl="0" indent="-29210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>
                  <a:solidFill>
                    <a:srgbClr val="008000"/>
                  </a:solidFill>
                  <a:highlight>
                    <a:schemeClr val="lt1"/>
                  </a:highlight>
                </a:rPr>
                <a:t>Europarl-v7.de-en.de</a:t>
              </a:r>
              <a:endParaRPr sz="1000">
                <a:solidFill>
                  <a:srgbClr val="008000"/>
                </a:solidFill>
                <a:highlight>
                  <a:schemeClr val="lt1"/>
                </a:highlight>
              </a:endParaRPr>
            </a:p>
            <a:p>
              <a:pPr marL="457200" lvl="0" indent="-29210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>
                  <a:solidFill>
                    <a:srgbClr val="008000"/>
                  </a:solidFill>
                  <a:highlight>
                    <a:schemeClr val="lt1"/>
                  </a:highlight>
                </a:rPr>
                <a:t>Europarl-v7.de-en.en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</a:endParaRPr>
            </a:p>
            <a:p>
              <a:pPr marL="457200" lvl="0" indent="-29210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>
                  <a:solidFill>
                    <a:srgbClr val="008000"/>
                  </a:solidFill>
                  <a:highlight>
                    <a:schemeClr val="lt1"/>
                  </a:highlight>
                </a:rPr>
                <a:t>Commoncrawl.de-en.de</a:t>
              </a:r>
              <a:endParaRPr sz="1000">
                <a:solidFill>
                  <a:srgbClr val="008000"/>
                </a:solidFill>
                <a:highlight>
                  <a:schemeClr val="lt1"/>
                </a:highlight>
              </a:endParaRPr>
            </a:p>
            <a:p>
              <a:pPr marL="457200" lvl="0" indent="-29210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>
                  <a:solidFill>
                    <a:srgbClr val="008000"/>
                  </a:solidFill>
                  <a:highlight>
                    <a:schemeClr val="lt1"/>
                  </a:highlight>
                </a:rPr>
                <a:t>commoncrawl.de-en.en</a:t>
              </a:r>
              <a:endParaRPr sz="1000">
                <a:solidFill>
                  <a:srgbClr val="008000"/>
                </a:solidFill>
                <a:highlight>
                  <a:schemeClr val="lt1"/>
                </a:highlight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highlight>
                  <a:schemeClr val="lt1"/>
                </a:highlight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6555939" y="1189775"/>
            <a:ext cx="2541300" cy="3483050"/>
            <a:chOff x="6396739" y="1189775"/>
            <a:chExt cx="2541300" cy="3483050"/>
          </a:xfrm>
        </p:grpSpPr>
        <p:sp>
          <p:nvSpPr>
            <p:cNvPr id="77" name="Google Shape;77;p15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LSTM Model and Evaluation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6651875" y="2057125"/>
              <a:ext cx="22089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Train test split data into 80:20 ratio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Develop LSTM model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Optimise with learning rate = 0.001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Compile and train model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Get model predictions and compare results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267950" y="217725"/>
            <a:ext cx="73857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Python code for Joining multiple Datasets</a:t>
            </a: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50" y="619550"/>
            <a:ext cx="7448975" cy="40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67950" y="4618400"/>
            <a:ext cx="75177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Note: Only 1 dataset is considered for the interim report to complete the assignment within stipulated time. Considering all Datasets required longer training time.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50" y="604975"/>
            <a:ext cx="8044726" cy="21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267950" y="217725"/>
            <a:ext cx="73857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Data Sample after joining multiple Datasets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267950" y="217725"/>
            <a:ext cx="73857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Data Cleaning Steps</a:t>
            </a:r>
            <a:endParaRPr sz="1600" b="1">
              <a:solidFill>
                <a:schemeClr val="dk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25" y="606525"/>
            <a:ext cx="3063018" cy="8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225" y="1420750"/>
            <a:ext cx="7854210" cy="8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225" y="2175325"/>
            <a:ext cx="6563920" cy="8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225" y="2989560"/>
            <a:ext cx="7970135" cy="814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4225" y="3803775"/>
            <a:ext cx="3732550" cy="10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267950" y="217725"/>
            <a:ext cx="73857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Data Preprocessing for NLP</a:t>
            </a:r>
            <a:br>
              <a:rPr lang="en" sz="1600" b="1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Tokenization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2800"/>
            <a:ext cx="8839200" cy="357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267950" y="217725"/>
            <a:ext cx="73857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Data Preprocessing for NLP</a:t>
            </a:r>
            <a:br>
              <a:rPr lang="en" sz="1600" b="1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Sequence and Padding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00" y="814675"/>
            <a:ext cx="5629075" cy="10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00" y="1853900"/>
            <a:ext cx="7250349" cy="612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267950" y="217725"/>
            <a:ext cx="73857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LSTM Model Development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50" y="536825"/>
            <a:ext cx="8839199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950" y="1895700"/>
            <a:ext cx="8839199" cy="2364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050" y="4259800"/>
            <a:ext cx="5494444" cy="3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050" y="4648600"/>
            <a:ext cx="7618405" cy="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On-screen Show 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Devopam Mittra</cp:lastModifiedBy>
  <cp:revision>1</cp:revision>
  <dcterms:modified xsi:type="dcterms:W3CDTF">2023-12-03T16:03:13Z</dcterms:modified>
</cp:coreProperties>
</file>