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9" r:id="rId12"/>
    <p:sldId id="271" r:id="rId13"/>
    <p:sldId id="270" r:id="rId14"/>
  </p:sldIdLst>
  <p:sldSz cx="18000663" cy="18000663"/>
  <p:notesSz cx="6858000" cy="9144000"/>
  <p:defaultTextStyle>
    <a:defPPr>
      <a:defRPr lang="en-US"/>
    </a:defPPr>
    <a:lvl1pPr marL="0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1pPr>
    <a:lvl2pPr marL="863866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2pPr>
    <a:lvl3pPr marL="1727735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3pPr>
    <a:lvl4pPr marL="2591601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4pPr>
    <a:lvl5pPr marL="3455467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5pPr>
    <a:lvl6pPr marL="4319336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6pPr>
    <a:lvl7pPr marL="5183202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7pPr>
    <a:lvl8pPr marL="6047068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8pPr>
    <a:lvl9pPr marL="6910937" algn="l" defTabSz="1727735" rtl="0" eaLnBrk="1" latinLnBrk="0" hangingPunct="1">
      <a:defRPr sz="34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>
        <p:scale>
          <a:sx n="150" d="100"/>
          <a:sy n="150" d="100"/>
        </p:scale>
        <p:origin x="-888" y="-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0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9757-18E0-48FC-ADE2-F262FAB6A99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A4A4-C97E-4ED9-9477-8F100F13F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1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2834280" cy="2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Calibri"/>
                <a:ea typeface="AR PL SungtiL GB"/>
              </a:rPr>
              <a:t>https://github.com/serverless/scope</a:t>
            </a:r>
            <a:endParaRPr lang="en-US" sz="11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BB3AB-47B5-2CEA-3095-D2614CE0B0BC}"/>
              </a:ext>
            </a:extLst>
          </p:cNvPr>
          <p:cNvSpPr txBox="1"/>
          <p:nvPr/>
        </p:nvSpPr>
        <p:spPr>
          <a:xfrm>
            <a:off x="10160000" y="3338280"/>
            <a:ext cx="256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setup</a:t>
            </a:r>
            <a:r>
              <a:rPr lang="de-DE" sz="1400" dirty="0"/>
              <a:t> and </a:t>
            </a:r>
            <a:r>
              <a:rPr lang="de-DE" sz="1400" dirty="0" err="1"/>
              <a:t>teardown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http </a:t>
            </a:r>
            <a:r>
              <a:rPr lang="de-DE" sz="1400" dirty="0" err="1"/>
              <a:t>api</a:t>
            </a:r>
            <a:endParaRPr lang="de-D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33F2C-2336-0B9F-3DFE-2B6F3183B69F}"/>
              </a:ext>
            </a:extLst>
          </p:cNvPr>
          <p:cNvSpPr txBox="1"/>
          <p:nvPr/>
        </p:nvSpPr>
        <p:spPr>
          <a:xfrm>
            <a:off x="6017699" y="2639418"/>
            <a:ext cx="352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[use_line_19]</a:t>
            </a:r>
            <a:endParaRPr lang="en-US" sz="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EBAE9A-C958-612E-034F-601E5EDE0CD6}"/>
              </a:ext>
            </a:extLst>
          </p:cNvPr>
          <p:cNvGrpSpPr/>
          <p:nvPr/>
        </p:nvGrpSpPr>
        <p:grpSpPr>
          <a:xfrm>
            <a:off x="765180" y="1122326"/>
            <a:ext cx="7492891" cy="6493504"/>
            <a:chOff x="765180" y="1122326"/>
            <a:chExt cx="7492891" cy="6493504"/>
          </a:xfrm>
        </p:grpSpPr>
        <p:cxnSp>
          <p:nvCxnSpPr>
            <p:cNvPr id="115" name="Gerade Verbindung mit Pfeil 114"/>
            <p:cNvCxnSpPr>
              <a:stCxn id="70" idx="3"/>
              <a:endCxn id="68" idx="1"/>
            </p:cNvCxnSpPr>
            <p:nvPr/>
          </p:nvCxnSpPr>
          <p:spPr>
            <a:xfrm>
              <a:off x="4386480" y="1993004"/>
              <a:ext cx="833880" cy="211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BEF1A8-E5FE-7D6D-52C4-1F391E25EF2B}"/>
                </a:ext>
              </a:extLst>
            </p:cNvPr>
            <p:cNvSpPr txBox="1"/>
            <p:nvPr/>
          </p:nvSpPr>
          <p:spPr>
            <a:xfrm>
              <a:off x="2743132" y="2349888"/>
              <a:ext cx="3528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/>
                <a:t>[</a:t>
              </a:r>
              <a:r>
                <a:rPr lang="de-DE" sz="1800" dirty="0" err="1"/>
                <a:t>delete</a:t>
              </a:r>
              <a:r>
                <a:rPr lang="de-DE" sz="1800" dirty="0"/>
                <a:t>],</a:t>
              </a:r>
            </a:p>
            <a:p>
              <a:r>
                <a:rPr lang="de-DE" sz="1800" dirty="0"/>
                <a:t> [def_line_30]</a:t>
              </a:r>
              <a:endParaRPr lang="en-US" sz="800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765180" y="2457720"/>
              <a:ext cx="790200" cy="880560"/>
              <a:chOff x="765180" y="1543320"/>
              <a:chExt cx="790200" cy="880560"/>
            </a:xfrm>
          </p:grpSpPr>
          <p:pic>
            <p:nvPicPr>
              <p:cNvPr id="71" name="Grafik 57"/>
              <p:cNvPicPr/>
              <p:nvPr/>
            </p:nvPicPr>
            <p:blipFill>
              <a:blip r:embed="rId2"/>
              <a:stretch/>
            </p:blipFill>
            <p:spPr>
              <a:xfrm>
                <a:off x="899640" y="1543320"/>
                <a:ext cx="611280" cy="632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6" name="CustomShape 18"/>
              <p:cNvSpPr/>
              <p:nvPr/>
            </p:nvSpPr>
            <p:spPr>
              <a:xfrm>
                <a:off x="765180" y="2059560"/>
                <a:ext cx="7902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520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setup</a:t>
                </a:r>
                <a:endParaRPr lang="en-US" sz="2520" spc="-1" dirty="0">
                  <a:latin typeface="Arial"/>
                </a:endParaRPr>
              </a:p>
            </p:txBody>
          </p:sp>
        </p:grpSp>
        <p:grpSp>
          <p:nvGrpSpPr>
            <p:cNvPr id="33" name="Gruppieren 32"/>
            <p:cNvGrpSpPr/>
            <p:nvPr/>
          </p:nvGrpSpPr>
          <p:grpSpPr>
            <a:xfrm>
              <a:off x="3532380" y="1122326"/>
              <a:ext cx="1197360" cy="1186758"/>
              <a:chOff x="3097440" y="456300"/>
              <a:chExt cx="1197360" cy="1186758"/>
            </a:xfrm>
          </p:grpSpPr>
          <p:pic>
            <p:nvPicPr>
              <p:cNvPr id="70" name="Grafik 56"/>
              <p:cNvPicPr/>
              <p:nvPr/>
            </p:nvPicPr>
            <p:blipFill>
              <a:blip r:embed="rId2"/>
              <a:stretch/>
            </p:blipFill>
            <p:spPr>
              <a:xfrm>
                <a:off x="3340260" y="1010898"/>
                <a:ext cx="611280" cy="632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7" name="CustomShape 19"/>
              <p:cNvSpPr/>
              <p:nvPr/>
            </p:nvSpPr>
            <p:spPr>
              <a:xfrm>
                <a:off x="3097440" y="456300"/>
                <a:ext cx="119736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520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teardown</a:t>
                </a:r>
                <a:endParaRPr lang="en-US" sz="2520" spc="-1" dirty="0">
                  <a:latin typeface="Arial"/>
                </a:endParaRPr>
              </a:p>
            </p:txBody>
          </p:sp>
        </p:grpSp>
        <p:grpSp>
          <p:nvGrpSpPr>
            <p:cNvPr id="32" name="Gruppieren 31"/>
            <p:cNvGrpSpPr/>
            <p:nvPr/>
          </p:nvGrpSpPr>
          <p:grpSpPr>
            <a:xfrm>
              <a:off x="1179330" y="6633270"/>
              <a:ext cx="1108800" cy="982560"/>
              <a:chOff x="4864140" y="1543320"/>
              <a:chExt cx="1108800" cy="982560"/>
            </a:xfrm>
          </p:grpSpPr>
          <p:pic>
            <p:nvPicPr>
              <p:cNvPr id="72" name="Grafik 58"/>
              <p:cNvPicPr/>
              <p:nvPr/>
            </p:nvPicPr>
            <p:blipFill>
              <a:blip r:embed="rId2"/>
              <a:stretch/>
            </p:blipFill>
            <p:spPr>
              <a:xfrm>
                <a:off x="4968720" y="1543320"/>
                <a:ext cx="611280" cy="632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8" name="CustomShape 20"/>
              <p:cNvSpPr/>
              <p:nvPr/>
            </p:nvSpPr>
            <p:spPr>
              <a:xfrm>
                <a:off x="4864140" y="2161560"/>
                <a:ext cx="11088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520" b="1" spc="-1" dirty="0" err="1">
                    <a:solidFill>
                      <a:srgbClr val="000000"/>
                    </a:solidFill>
                    <a:latin typeface="Arial"/>
                    <a:ea typeface="DejaVu Sans"/>
                  </a:rPr>
                  <a:t>getOpenIssues</a:t>
                </a:r>
                <a:endParaRPr lang="en-US" sz="2520" spc="-1" dirty="0">
                  <a:latin typeface="Arial"/>
                </a:endParaRP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3531960" y="6240240"/>
              <a:ext cx="1172880" cy="950040"/>
              <a:chOff x="3531960" y="5325840"/>
              <a:chExt cx="1172880" cy="950040"/>
            </a:xfrm>
          </p:grpSpPr>
          <p:pic>
            <p:nvPicPr>
              <p:cNvPr id="74" name="Grafik 60"/>
              <p:cNvPicPr/>
              <p:nvPr/>
            </p:nvPicPr>
            <p:blipFill>
              <a:blip r:embed="rId2"/>
              <a:stretch/>
            </p:blipFill>
            <p:spPr>
              <a:xfrm>
                <a:off x="3732480" y="5325840"/>
                <a:ext cx="611280" cy="632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9" name="CustomShape 22"/>
              <p:cNvSpPr/>
              <p:nvPr/>
            </p:nvSpPr>
            <p:spPr>
              <a:xfrm>
                <a:off x="3531960" y="5911560"/>
                <a:ext cx="117288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520" b="1" spc="-1" dirty="0" err="1">
                    <a:solidFill>
                      <a:srgbClr val="000000"/>
                    </a:solidFill>
                    <a:latin typeface="Arial"/>
                    <a:ea typeface="DejaVu Sans"/>
                  </a:rPr>
                  <a:t>githubWebhookListener</a:t>
                </a:r>
                <a:endParaRPr lang="en-US" sz="2520" spc="-1" dirty="0">
                  <a:latin typeface="Arial"/>
                </a:endParaRP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4968720" y="4111200"/>
              <a:ext cx="1710839" cy="1093990"/>
              <a:chOff x="4968720" y="3196800"/>
              <a:chExt cx="1710839" cy="1093990"/>
            </a:xfrm>
          </p:grpSpPr>
          <p:sp>
            <p:nvSpPr>
              <p:cNvPr id="68" name="CustomShape 5"/>
              <p:cNvSpPr/>
              <p:nvPr/>
            </p:nvSpPr>
            <p:spPr>
              <a:xfrm>
                <a:off x="4968720" y="3196800"/>
                <a:ext cx="503280" cy="662400"/>
              </a:xfrm>
              <a:prstGeom prst="flowChartMagneticDisk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90" name="CustomShape 23"/>
              <p:cNvSpPr/>
              <p:nvPr/>
            </p:nvSpPr>
            <p:spPr>
              <a:xfrm>
                <a:off x="5064599" y="3926470"/>
                <a:ext cx="161496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520" b="1" spc="-1" dirty="0" err="1">
                    <a:solidFill>
                      <a:srgbClr val="000000"/>
                    </a:solidFill>
                    <a:latin typeface="Arial"/>
                    <a:ea typeface="DejaVu Sans"/>
                  </a:rPr>
                  <a:t>ClosedItemsTable</a:t>
                </a:r>
                <a:endParaRPr lang="en-US" sz="2520" spc="-1" dirty="0">
                  <a:latin typeface="Arial"/>
                </a:endParaRPr>
              </a:p>
            </p:txBody>
          </p:sp>
        </p:grpSp>
        <p:grpSp>
          <p:nvGrpSpPr>
            <p:cNvPr id="95" name="Gruppieren 94"/>
            <p:cNvGrpSpPr/>
            <p:nvPr/>
          </p:nvGrpSpPr>
          <p:grpSpPr>
            <a:xfrm>
              <a:off x="1338300" y="4111200"/>
              <a:ext cx="2152980" cy="1049400"/>
              <a:chOff x="1338300" y="4111200"/>
              <a:chExt cx="2152980" cy="1049400"/>
            </a:xfrm>
          </p:grpSpPr>
          <p:sp>
            <p:nvSpPr>
              <p:cNvPr id="69" name="CustomShape 6"/>
              <p:cNvSpPr/>
              <p:nvPr/>
            </p:nvSpPr>
            <p:spPr>
              <a:xfrm>
                <a:off x="2988000" y="4111200"/>
                <a:ext cx="503280" cy="662400"/>
              </a:xfrm>
              <a:prstGeom prst="flowChartMagneticDisk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91" name="CustomShape 24"/>
              <p:cNvSpPr/>
              <p:nvPr/>
            </p:nvSpPr>
            <p:spPr>
              <a:xfrm>
                <a:off x="1338300" y="4796280"/>
                <a:ext cx="14382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520" b="1" spc="-1" dirty="0" err="1">
                    <a:solidFill>
                      <a:srgbClr val="000000"/>
                    </a:solidFill>
                    <a:latin typeface="Arial"/>
                    <a:ea typeface="DejaVu Sans"/>
                  </a:rPr>
                  <a:t>OpenItemsTable</a:t>
                </a:r>
                <a:endParaRPr lang="en-US" sz="2520" spc="-1" dirty="0">
                  <a:latin typeface="Arial"/>
                </a:endParaRP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796500" y="1122326"/>
              <a:ext cx="1108800" cy="1055792"/>
              <a:chOff x="7059600" y="1119688"/>
              <a:chExt cx="1108800" cy="1055792"/>
            </a:xfrm>
          </p:grpSpPr>
          <p:pic>
            <p:nvPicPr>
              <p:cNvPr id="73" name="Grafik 59"/>
              <p:cNvPicPr/>
              <p:nvPr/>
            </p:nvPicPr>
            <p:blipFill>
              <a:blip r:embed="rId2"/>
              <a:stretch/>
            </p:blipFill>
            <p:spPr>
              <a:xfrm>
                <a:off x="7308360" y="1543320"/>
                <a:ext cx="611280" cy="6321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4" name="CustomShape 20"/>
              <p:cNvSpPr/>
              <p:nvPr/>
            </p:nvSpPr>
            <p:spPr>
              <a:xfrm>
                <a:off x="7059600" y="1119688"/>
                <a:ext cx="11088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520" b="1" spc="-1" dirty="0" err="1">
                    <a:solidFill>
                      <a:srgbClr val="000000"/>
                    </a:solidFill>
                    <a:latin typeface="Arial"/>
                    <a:ea typeface="DejaVu Sans"/>
                  </a:rPr>
                  <a:t>getClosedIssues</a:t>
                </a:r>
                <a:endParaRPr lang="en-US" sz="2520" b="1" spc="-1" dirty="0">
                  <a:solidFill>
                    <a:srgbClr val="000000"/>
                  </a:solidFill>
                  <a:latin typeface="Arial"/>
                  <a:ea typeface="DejaVu Sans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2520" spc="-1" dirty="0">
                  <a:latin typeface="Arial"/>
                </a:endParaRPr>
              </a:p>
            </p:txBody>
          </p:sp>
        </p:grpSp>
        <p:cxnSp>
          <p:nvCxnSpPr>
            <p:cNvPr id="54" name="Gerade Verbindung mit Pfeil 53"/>
            <p:cNvCxnSpPr>
              <a:stCxn id="74" idx="0"/>
              <a:endCxn id="68" idx="3"/>
            </p:cNvCxnSpPr>
            <p:nvPr/>
          </p:nvCxnSpPr>
          <p:spPr>
            <a:xfrm flipV="1">
              <a:off x="4038120" y="4773600"/>
              <a:ext cx="1182240" cy="1466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74" idx="0"/>
              <a:endCxn id="69" idx="3"/>
            </p:cNvCxnSpPr>
            <p:nvPr/>
          </p:nvCxnSpPr>
          <p:spPr>
            <a:xfrm flipH="1" flipV="1">
              <a:off x="3239640" y="4773600"/>
              <a:ext cx="798480" cy="1466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/>
            <p:cNvCxnSpPr>
              <a:stCxn id="73" idx="2"/>
              <a:endCxn id="68" idx="4"/>
            </p:cNvCxnSpPr>
            <p:nvPr/>
          </p:nvCxnSpPr>
          <p:spPr>
            <a:xfrm flipH="1">
              <a:off x="5472000" y="2178118"/>
              <a:ext cx="1878900" cy="2264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/>
            <p:cNvCxnSpPr>
              <a:stCxn id="72" idx="0"/>
              <a:endCxn id="69" idx="3"/>
            </p:cNvCxnSpPr>
            <p:nvPr/>
          </p:nvCxnSpPr>
          <p:spPr>
            <a:xfrm flipV="1">
              <a:off x="1589550" y="4773600"/>
              <a:ext cx="1650090" cy="1859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>
              <a:stCxn id="71" idx="3"/>
              <a:endCxn id="69" idx="2"/>
            </p:cNvCxnSpPr>
            <p:nvPr/>
          </p:nvCxnSpPr>
          <p:spPr>
            <a:xfrm>
              <a:off x="1510920" y="2773800"/>
              <a:ext cx="1477080" cy="166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>
              <a:stCxn id="70" idx="1"/>
              <a:endCxn id="69" idx="1"/>
            </p:cNvCxnSpPr>
            <p:nvPr/>
          </p:nvCxnSpPr>
          <p:spPr>
            <a:xfrm flipH="1">
              <a:off x="3239640" y="1993004"/>
              <a:ext cx="535560" cy="211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56197-5DF4-AB2B-88BE-944EF8008984}"/>
                </a:ext>
              </a:extLst>
            </p:cNvPr>
            <p:cNvSpPr txBox="1"/>
            <p:nvPr/>
          </p:nvSpPr>
          <p:spPr>
            <a:xfrm>
              <a:off x="4729740" y="5466957"/>
              <a:ext cx="3528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/>
                <a:t>[</a:t>
              </a:r>
              <a:r>
                <a:rPr lang="de-DE" sz="1800" dirty="0" err="1"/>
                <a:t>create</a:t>
              </a:r>
              <a:r>
                <a:rPr lang="de-DE" sz="1800" dirty="0"/>
                <a:t>],</a:t>
              </a:r>
            </a:p>
            <a:p>
              <a:r>
                <a:rPr lang="de-DE" sz="1800" dirty="0"/>
                <a:t> [def_line_34]</a:t>
              </a:r>
              <a:r>
                <a:rPr lang="de-DE" sz="800" dirty="0"/>
                <a:t>]</a:t>
              </a:r>
              <a:endParaRPr 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D0254E-A76D-B758-591B-C0053BB09163}"/>
                </a:ext>
              </a:extLst>
            </p:cNvPr>
            <p:cNvSpPr txBox="1"/>
            <p:nvPr/>
          </p:nvSpPr>
          <p:spPr>
            <a:xfrm>
              <a:off x="3015060" y="5345030"/>
              <a:ext cx="3528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/>
                <a:t>[</a:t>
              </a:r>
              <a:r>
                <a:rPr lang="de-DE" sz="1800" dirty="0" err="1"/>
                <a:t>delete</a:t>
              </a:r>
              <a:r>
                <a:rPr lang="de-DE" sz="1800" dirty="0"/>
                <a:t>],</a:t>
              </a:r>
            </a:p>
            <a:p>
              <a:r>
                <a:rPr lang="de-DE" sz="1800" dirty="0"/>
                <a:t> [def_line_34]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E397D-79F3-FC27-8F80-0D8225903DEF}"/>
                </a:ext>
              </a:extLst>
            </p:cNvPr>
            <p:cNvSpPr txBox="1"/>
            <p:nvPr/>
          </p:nvSpPr>
          <p:spPr>
            <a:xfrm>
              <a:off x="1129809" y="5803866"/>
              <a:ext cx="3528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/>
                <a:t>[</a:t>
              </a:r>
              <a:r>
                <a:rPr lang="de-DE" sz="1800" dirty="0" err="1"/>
                <a:t>read</a:t>
              </a:r>
              <a:r>
                <a:rPr lang="de-DE" sz="1800" dirty="0"/>
                <a:t>],</a:t>
              </a:r>
            </a:p>
            <a:p>
              <a:r>
                <a:rPr lang="de-DE" sz="1800" dirty="0"/>
                <a:t> [use_line_19]</a:t>
              </a:r>
              <a:endParaRPr lang="en-US" sz="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997425-10B9-2A72-262E-0E7E9EC6906A}"/>
                </a:ext>
              </a:extLst>
            </p:cNvPr>
            <p:cNvSpPr txBox="1"/>
            <p:nvPr/>
          </p:nvSpPr>
          <p:spPr>
            <a:xfrm>
              <a:off x="1367639" y="3222894"/>
              <a:ext cx="17819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/>
                <a:t>[</a:t>
              </a:r>
              <a:r>
                <a:rPr lang="de-DE" sz="1800" dirty="0" err="1"/>
                <a:t>create</a:t>
              </a:r>
              <a:r>
                <a:rPr lang="de-DE" sz="1800" dirty="0"/>
                <a:t>],</a:t>
              </a:r>
            </a:p>
            <a:p>
              <a:r>
                <a:rPr lang="de-DE" sz="1800" dirty="0"/>
                <a:t> [def_line_49]</a:t>
              </a:r>
              <a:endParaRPr lang="en-US" sz="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1D71BC-5C45-B21C-6CA2-346069424B5B}"/>
                </a:ext>
              </a:extLst>
            </p:cNvPr>
            <p:cNvSpPr txBox="1"/>
            <p:nvPr/>
          </p:nvSpPr>
          <p:spPr>
            <a:xfrm>
              <a:off x="3865240" y="2940861"/>
              <a:ext cx="35283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/>
                <a:t>[</a:t>
              </a:r>
              <a:r>
                <a:rPr lang="de-DE" sz="1800" dirty="0" err="1"/>
                <a:t>delete</a:t>
              </a:r>
              <a:r>
                <a:rPr lang="de-DE" sz="1800" dirty="0"/>
                <a:t>],</a:t>
              </a:r>
            </a:p>
            <a:p>
              <a:r>
                <a:rPr lang="de-DE" sz="1800" dirty="0"/>
                <a:t> [def_line_43]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9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10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https://github.com/ajurasz/ascii-less-gallery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13268802" y="6102036"/>
            <a:ext cx="790200" cy="1001520"/>
            <a:chOff x="744120" y="1173960"/>
            <a:chExt cx="790200" cy="1001520"/>
          </a:xfrm>
        </p:grpSpPr>
        <p:pic>
          <p:nvPicPr>
            <p:cNvPr id="27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auth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0402400" y="10409577"/>
            <a:ext cx="1197360" cy="1032120"/>
            <a:chOff x="2558880" y="1143360"/>
            <a:chExt cx="1197360" cy="1032120"/>
          </a:xfrm>
        </p:grpSpPr>
        <p:pic>
          <p:nvPicPr>
            <p:cNvPr id="3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login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0212639" y="3070455"/>
            <a:ext cx="1108800" cy="1037520"/>
            <a:chOff x="4704840" y="1137960"/>
            <a:chExt cx="1108800" cy="1037520"/>
          </a:xfrm>
        </p:grpSpPr>
        <p:pic>
          <p:nvPicPr>
            <p:cNvPr id="33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register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693050" y="7084880"/>
            <a:ext cx="1108800" cy="1035433"/>
            <a:chOff x="6932826" y="1543320"/>
            <a:chExt cx="1108800" cy="1035433"/>
          </a:xfrm>
        </p:grpSpPr>
        <p:pic>
          <p:nvPicPr>
            <p:cNvPr id="37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CustomShape 20"/>
            <p:cNvSpPr/>
            <p:nvPr/>
          </p:nvSpPr>
          <p:spPr>
            <a:xfrm>
              <a:off x="6932826" y="2214433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create</a:t>
              </a: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3427580" y="7193289"/>
            <a:ext cx="1172880" cy="950040"/>
            <a:chOff x="3531960" y="5325840"/>
            <a:chExt cx="1172880" cy="950040"/>
          </a:xfrm>
        </p:grpSpPr>
        <p:pic>
          <p:nvPicPr>
            <p:cNvPr id="46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list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5685761" y="7103556"/>
            <a:ext cx="1172880" cy="950040"/>
            <a:chOff x="3531960" y="5325840"/>
            <a:chExt cx="1172880" cy="950040"/>
          </a:xfrm>
        </p:grpSpPr>
        <p:pic>
          <p:nvPicPr>
            <p:cNvPr id="5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delete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63" name="Gerade Verbindung mit Pfeil 62"/>
          <p:cNvCxnSpPr>
            <a:stCxn id="33" idx="2"/>
          </p:cNvCxnSpPr>
          <p:nvPr/>
        </p:nvCxnSpPr>
        <p:spPr>
          <a:xfrm flipH="1">
            <a:off x="9642449" y="4107975"/>
            <a:ext cx="1139710" cy="3085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1" idx="0"/>
            <a:endCxn id="79" idx="3"/>
          </p:cNvCxnSpPr>
          <p:nvPr/>
        </p:nvCxnSpPr>
        <p:spPr>
          <a:xfrm flipH="1" flipV="1">
            <a:off x="9261349" y="8204990"/>
            <a:ext cx="1739731" cy="2204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37" idx="0"/>
          </p:cNvCxnSpPr>
          <p:nvPr/>
        </p:nvCxnSpPr>
        <p:spPr>
          <a:xfrm flipV="1">
            <a:off x="2374224" y="3201803"/>
            <a:ext cx="1304901" cy="3883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ieren 77"/>
          <p:cNvGrpSpPr/>
          <p:nvPr/>
        </p:nvGrpSpPr>
        <p:grpSpPr>
          <a:xfrm>
            <a:off x="8542249" y="7542590"/>
            <a:ext cx="1438200" cy="1026720"/>
            <a:chOff x="2520540" y="4111200"/>
            <a:chExt cx="1438200" cy="1026720"/>
          </a:xfrm>
        </p:grpSpPr>
        <p:sp>
          <p:nvSpPr>
            <p:cNvPr id="79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80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Dynamodb_User_Table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81" name="Gerade Verbindung mit Pfeil 80"/>
          <p:cNvCxnSpPr>
            <a:cxnSpLocks/>
          </p:cNvCxnSpPr>
          <p:nvPr/>
        </p:nvCxnSpPr>
        <p:spPr>
          <a:xfrm flipV="1">
            <a:off x="3948668" y="3201803"/>
            <a:ext cx="82453" cy="3865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 flipV="1">
            <a:off x="4336761" y="3475815"/>
            <a:ext cx="1855160" cy="3309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689793" y="2948985"/>
            <a:ext cx="1296918" cy="93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stomShape 4"/>
          <p:cNvSpPr/>
          <p:nvPr/>
        </p:nvSpPr>
        <p:spPr>
          <a:xfrm>
            <a:off x="2449369" y="2347977"/>
            <a:ext cx="4143010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>
                <a:solidFill>
                  <a:srgbClr val="000000"/>
                </a:solidFill>
                <a:latin typeface="Arial"/>
              </a:rPr>
              <a:t>ElasticsearchService</a:t>
            </a:r>
            <a:endParaRPr lang="de-DE" sz="252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1A2FA-083B-3F30-3C43-981EF954947D}"/>
              </a:ext>
            </a:extLst>
          </p:cNvPr>
          <p:cNvSpPr txBox="1"/>
          <p:nvPr/>
        </p:nvSpPr>
        <p:spPr>
          <a:xfrm>
            <a:off x="8985078" y="9581011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[use_line_24]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EA113-9203-7D1F-F626-86B33A73BD14}"/>
              </a:ext>
            </a:extLst>
          </p:cNvPr>
          <p:cNvSpPr txBox="1"/>
          <p:nvPr/>
        </p:nvSpPr>
        <p:spPr>
          <a:xfrm>
            <a:off x="10288251" y="4965056"/>
            <a:ext cx="1781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, 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[use_line_23 ,def_line25]</a:t>
            </a:r>
            <a:endParaRPr lang="en-US" sz="800" dirty="0"/>
          </a:p>
        </p:txBody>
      </p:sp>
      <p:cxnSp>
        <p:nvCxnSpPr>
          <p:cNvPr id="8" name="Gerade Verbindung mit Pfeil 71">
            <a:extLst>
              <a:ext uri="{FF2B5EF4-FFF2-40B4-BE49-F238E27FC236}">
                <a16:creationId xmlns:a16="http://schemas.microsoft.com/office/drawing/2014/main" id="{8930D026-CF1A-178E-D457-3F2DB6D8BDDE}"/>
              </a:ext>
            </a:extLst>
          </p:cNvPr>
          <p:cNvCxnSpPr>
            <a:cxnSpLocks/>
          </p:cNvCxnSpPr>
          <p:nvPr/>
        </p:nvCxnSpPr>
        <p:spPr>
          <a:xfrm flipH="1" flipV="1">
            <a:off x="1402905" y="3540917"/>
            <a:ext cx="540195" cy="3418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82">
            <a:extLst>
              <a:ext uri="{FF2B5EF4-FFF2-40B4-BE49-F238E27FC236}">
                <a16:creationId xmlns:a16="http://schemas.microsoft.com/office/drawing/2014/main" id="{254F960F-D76F-E860-1575-4D8F351C1597}"/>
              </a:ext>
            </a:extLst>
          </p:cNvPr>
          <p:cNvSpPr/>
          <p:nvPr/>
        </p:nvSpPr>
        <p:spPr>
          <a:xfrm>
            <a:off x="945544" y="3186499"/>
            <a:ext cx="1296918" cy="93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4">
            <a:extLst>
              <a:ext uri="{FF2B5EF4-FFF2-40B4-BE49-F238E27FC236}">
                <a16:creationId xmlns:a16="http://schemas.microsoft.com/office/drawing/2014/main" id="{412E7DF5-40EB-1F26-A6E0-C52CA862FFB4}"/>
              </a:ext>
            </a:extLst>
          </p:cNvPr>
          <p:cNvSpPr/>
          <p:nvPr/>
        </p:nvSpPr>
        <p:spPr>
          <a:xfrm>
            <a:off x="-326829" y="2690269"/>
            <a:ext cx="4143010" cy="1108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>
                <a:solidFill>
                  <a:srgbClr val="000000"/>
                </a:solidFill>
                <a:latin typeface="Arial"/>
              </a:rPr>
              <a:t>RecognitionService</a:t>
            </a:r>
            <a:endParaRPr lang="de-DE" sz="252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D159C-CC9B-9065-1417-3D6B036C7A0C}"/>
              </a:ext>
            </a:extLst>
          </p:cNvPr>
          <p:cNvSpPr txBox="1"/>
          <p:nvPr/>
        </p:nvSpPr>
        <p:spPr>
          <a:xfrm>
            <a:off x="12057934" y="3279084"/>
            <a:ext cx="256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auth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http </a:t>
            </a:r>
            <a:r>
              <a:rPr lang="de-DE" sz="1400" dirty="0" err="1"/>
              <a:t>api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3161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11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https://github.com/milllslm/Jackal</a:t>
            </a:r>
          </a:p>
        </p:txBody>
      </p:sp>
      <p:sp>
        <p:nvSpPr>
          <p:cNvPr id="3" name="Flussdiagramm: Magnetplattenspeicher 5">
            <a:extLst>
              <a:ext uri="{FF2B5EF4-FFF2-40B4-BE49-F238E27FC236}">
                <a16:creationId xmlns:a16="http://schemas.microsoft.com/office/drawing/2014/main" id="{51201954-27F8-5741-2787-F02DAEEAD862}"/>
              </a:ext>
            </a:extLst>
          </p:cNvPr>
          <p:cNvSpPr/>
          <p:nvPr/>
        </p:nvSpPr>
        <p:spPr>
          <a:xfrm>
            <a:off x="3064335" y="4658327"/>
            <a:ext cx="504056" cy="663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sp>
        <p:nvSpPr>
          <p:cNvPr id="4" name="Flussdiagramm: Magnetplattenspeicher 5">
            <a:extLst>
              <a:ext uri="{FF2B5EF4-FFF2-40B4-BE49-F238E27FC236}">
                <a16:creationId xmlns:a16="http://schemas.microsoft.com/office/drawing/2014/main" id="{194407F4-A9F6-72ED-43F0-60BEE411ACCC}"/>
              </a:ext>
            </a:extLst>
          </p:cNvPr>
          <p:cNvSpPr/>
          <p:nvPr/>
        </p:nvSpPr>
        <p:spPr>
          <a:xfrm>
            <a:off x="6452350" y="4902309"/>
            <a:ext cx="504056" cy="663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cxnSp>
        <p:nvCxnSpPr>
          <p:cNvPr id="5" name="Straight Arrow Connector 20">
            <a:extLst>
              <a:ext uri="{FF2B5EF4-FFF2-40B4-BE49-F238E27FC236}">
                <a16:creationId xmlns:a16="http://schemas.microsoft.com/office/drawing/2014/main" id="{E4458E7A-19E9-63E0-8F17-A2C21969B408}"/>
              </a:ext>
            </a:extLst>
          </p:cNvPr>
          <p:cNvCxnSpPr>
            <a:cxnSpLocks/>
            <a:endCxn id="3" idx="4"/>
          </p:cNvCxnSpPr>
          <p:nvPr/>
        </p:nvCxnSpPr>
        <p:spPr>
          <a:xfrm flipH="1" flipV="1">
            <a:off x="3568391" y="4989965"/>
            <a:ext cx="1008332" cy="71519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20">
            <a:extLst>
              <a:ext uri="{FF2B5EF4-FFF2-40B4-BE49-F238E27FC236}">
                <a16:creationId xmlns:a16="http://schemas.microsoft.com/office/drawing/2014/main" id="{2565C55A-E7CD-4879-B89A-03CADCD0FB97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316363" y="5321603"/>
            <a:ext cx="166403" cy="7138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E9AEF125-224D-82E4-3B57-776B09EC15BA}"/>
              </a:ext>
            </a:extLst>
          </p:cNvPr>
          <p:cNvCxnSpPr>
            <a:cxnSpLocks/>
            <a:stCxn id="119" idx="0"/>
            <a:endCxn id="3" idx="2"/>
          </p:cNvCxnSpPr>
          <p:nvPr/>
        </p:nvCxnSpPr>
        <p:spPr>
          <a:xfrm flipV="1">
            <a:off x="2616766" y="4989965"/>
            <a:ext cx="447569" cy="1036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2650F0B3-E785-6C93-7A51-3BFB50BDEC0A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1985220" y="4772055"/>
            <a:ext cx="1079115" cy="120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20">
            <a:extLst>
              <a:ext uri="{FF2B5EF4-FFF2-40B4-BE49-F238E27FC236}">
                <a16:creationId xmlns:a16="http://schemas.microsoft.com/office/drawing/2014/main" id="{B7C0610C-F41D-73E7-E038-73EDD6B120E9}"/>
              </a:ext>
            </a:extLst>
          </p:cNvPr>
          <p:cNvCxnSpPr>
            <a:cxnSpLocks/>
          </p:cNvCxnSpPr>
          <p:nvPr/>
        </p:nvCxnSpPr>
        <p:spPr>
          <a:xfrm>
            <a:off x="2251635" y="4067677"/>
            <a:ext cx="812700" cy="5906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9143392A-ED4B-D303-6587-C58156AD96AC}"/>
              </a:ext>
            </a:extLst>
          </p:cNvPr>
          <p:cNvCxnSpPr>
            <a:cxnSpLocks/>
          </p:cNvCxnSpPr>
          <p:nvPr/>
        </p:nvCxnSpPr>
        <p:spPr>
          <a:xfrm>
            <a:off x="2898496" y="3806579"/>
            <a:ext cx="305978" cy="73220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B16DD3C3-26C5-3CF0-C464-C154FD1B0F64}"/>
              </a:ext>
            </a:extLst>
          </p:cNvPr>
          <p:cNvCxnSpPr>
            <a:cxnSpLocks/>
          </p:cNvCxnSpPr>
          <p:nvPr/>
        </p:nvCxnSpPr>
        <p:spPr>
          <a:xfrm flipH="1">
            <a:off x="3399564" y="3768502"/>
            <a:ext cx="377472" cy="7859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20">
            <a:extLst>
              <a:ext uri="{FF2B5EF4-FFF2-40B4-BE49-F238E27FC236}">
                <a16:creationId xmlns:a16="http://schemas.microsoft.com/office/drawing/2014/main" id="{96E45DAD-1128-DCD5-D3F5-CF9EA8589EA9}"/>
              </a:ext>
            </a:extLst>
          </p:cNvPr>
          <p:cNvCxnSpPr>
            <a:cxnSpLocks/>
          </p:cNvCxnSpPr>
          <p:nvPr/>
        </p:nvCxnSpPr>
        <p:spPr>
          <a:xfrm flipH="1">
            <a:off x="3539704" y="3955850"/>
            <a:ext cx="630875" cy="7024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20">
            <a:extLst>
              <a:ext uri="{FF2B5EF4-FFF2-40B4-BE49-F238E27FC236}">
                <a16:creationId xmlns:a16="http://schemas.microsoft.com/office/drawing/2014/main" id="{E0042BFE-F76C-49A9-B207-B8315B84A9F7}"/>
              </a:ext>
            </a:extLst>
          </p:cNvPr>
          <p:cNvCxnSpPr>
            <a:cxnSpLocks/>
          </p:cNvCxnSpPr>
          <p:nvPr/>
        </p:nvCxnSpPr>
        <p:spPr>
          <a:xfrm flipH="1">
            <a:off x="3588301" y="4417943"/>
            <a:ext cx="794751" cy="38749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20">
            <a:extLst>
              <a:ext uri="{FF2B5EF4-FFF2-40B4-BE49-F238E27FC236}">
                <a16:creationId xmlns:a16="http://schemas.microsoft.com/office/drawing/2014/main" id="{D26665CD-28D9-F2B2-4917-70652E5C8EAA}"/>
              </a:ext>
            </a:extLst>
          </p:cNvPr>
          <p:cNvCxnSpPr>
            <a:cxnSpLocks/>
          </p:cNvCxnSpPr>
          <p:nvPr/>
        </p:nvCxnSpPr>
        <p:spPr>
          <a:xfrm flipH="1">
            <a:off x="3676294" y="4913990"/>
            <a:ext cx="1620289" cy="48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C62D352C-6248-5BC5-CAC1-B5826D44DB0A}"/>
              </a:ext>
            </a:extLst>
          </p:cNvPr>
          <p:cNvCxnSpPr>
            <a:cxnSpLocks/>
          </p:cNvCxnSpPr>
          <p:nvPr/>
        </p:nvCxnSpPr>
        <p:spPr>
          <a:xfrm>
            <a:off x="5732854" y="4913990"/>
            <a:ext cx="600108" cy="11615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A11B1319-704C-787D-5248-0EAD3782B0A0}"/>
              </a:ext>
            </a:extLst>
          </p:cNvPr>
          <p:cNvCxnSpPr>
            <a:cxnSpLocks/>
          </p:cNvCxnSpPr>
          <p:nvPr/>
        </p:nvCxnSpPr>
        <p:spPr>
          <a:xfrm>
            <a:off x="6684991" y="4233470"/>
            <a:ext cx="1" cy="56656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0">
            <a:extLst>
              <a:ext uri="{FF2B5EF4-FFF2-40B4-BE49-F238E27FC236}">
                <a16:creationId xmlns:a16="http://schemas.microsoft.com/office/drawing/2014/main" id="{63E48645-2333-3FFE-1CC4-A439F1F54D65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6956406" y="5233947"/>
            <a:ext cx="612179" cy="152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20">
            <a:extLst>
              <a:ext uri="{FF2B5EF4-FFF2-40B4-BE49-F238E27FC236}">
                <a16:creationId xmlns:a16="http://schemas.microsoft.com/office/drawing/2014/main" id="{EA527B1C-E3D7-C04E-46CE-41485497951B}"/>
              </a:ext>
            </a:extLst>
          </p:cNvPr>
          <p:cNvCxnSpPr>
            <a:cxnSpLocks/>
            <a:stCxn id="121" idx="3"/>
            <a:endCxn id="4" idx="2"/>
          </p:cNvCxnSpPr>
          <p:nvPr/>
        </p:nvCxnSpPr>
        <p:spPr>
          <a:xfrm flipV="1">
            <a:off x="5084087" y="5233947"/>
            <a:ext cx="1368263" cy="62912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B8B07934-7CBC-F157-E4A1-9C6B80C3BC3A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704378" y="5565585"/>
            <a:ext cx="371759" cy="6073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uppieren 95">
            <a:extLst>
              <a:ext uri="{FF2B5EF4-FFF2-40B4-BE49-F238E27FC236}">
                <a16:creationId xmlns:a16="http://schemas.microsoft.com/office/drawing/2014/main" id="{68ECBD71-0C9E-06F0-F242-BA5E995D749F}"/>
              </a:ext>
            </a:extLst>
          </p:cNvPr>
          <p:cNvGrpSpPr/>
          <p:nvPr/>
        </p:nvGrpSpPr>
        <p:grpSpPr>
          <a:xfrm>
            <a:off x="1373263" y="4467769"/>
            <a:ext cx="611957" cy="781457"/>
            <a:chOff x="1872816" y="2500841"/>
            <a:chExt cx="611957" cy="781457"/>
          </a:xfrm>
        </p:grpSpPr>
        <p:pic>
          <p:nvPicPr>
            <p:cNvPr id="135" name="Grafik 28">
              <a:extLst>
                <a:ext uri="{FF2B5EF4-FFF2-40B4-BE49-F238E27FC236}">
                  <a16:creationId xmlns:a16="http://schemas.microsoft.com/office/drawing/2014/main" id="{8C5DE6EC-31AA-4424-BCE0-006DE3946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36" name="Textfeld 94">
              <a:extLst>
                <a:ext uri="{FF2B5EF4-FFF2-40B4-BE49-F238E27FC236}">
                  <a16:creationId xmlns:a16="http://schemas.microsoft.com/office/drawing/2014/main" id="{BD6074D6-AC03-1998-6759-C3B1781F8A16}"/>
                </a:ext>
              </a:extLst>
            </p:cNvPr>
            <p:cNvSpPr txBox="1"/>
            <p:nvPr/>
          </p:nvSpPr>
          <p:spPr>
            <a:xfrm>
              <a:off x="1977313" y="3082243"/>
              <a:ext cx="4315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listAll</a:t>
              </a:r>
              <a:endParaRPr lang="en-US" sz="700" dirty="0"/>
            </a:p>
          </p:txBody>
        </p:sp>
      </p:grpSp>
      <p:grpSp>
        <p:nvGrpSpPr>
          <p:cNvPr id="22" name="Gruppieren 96">
            <a:extLst>
              <a:ext uri="{FF2B5EF4-FFF2-40B4-BE49-F238E27FC236}">
                <a16:creationId xmlns:a16="http://schemas.microsoft.com/office/drawing/2014/main" id="{574A0056-EAA0-4D28-EF41-6AB7432FD1D4}"/>
              </a:ext>
            </a:extLst>
          </p:cNvPr>
          <p:cNvGrpSpPr/>
          <p:nvPr/>
        </p:nvGrpSpPr>
        <p:grpSpPr>
          <a:xfrm>
            <a:off x="1568076" y="3615429"/>
            <a:ext cx="764954" cy="781457"/>
            <a:chOff x="1810603" y="2500841"/>
            <a:chExt cx="764954" cy="781457"/>
          </a:xfrm>
        </p:grpSpPr>
        <p:pic>
          <p:nvPicPr>
            <p:cNvPr id="133" name="Grafik 97">
              <a:extLst>
                <a:ext uri="{FF2B5EF4-FFF2-40B4-BE49-F238E27FC236}">
                  <a16:creationId xmlns:a16="http://schemas.microsoft.com/office/drawing/2014/main" id="{2705E5D9-A93C-8428-8021-EF272362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34" name="Textfeld 98">
              <a:extLst>
                <a:ext uri="{FF2B5EF4-FFF2-40B4-BE49-F238E27FC236}">
                  <a16:creationId xmlns:a16="http://schemas.microsoft.com/office/drawing/2014/main" id="{566362D5-3F6E-B301-0B45-A47C07C55AAA}"/>
                </a:ext>
              </a:extLst>
            </p:cNvPr>
            <p:cNvSpPr txBox="1"/>
            <p:nvPr/>
          </p:nvSpPr>
          <p:spPr>
            <a:xfrm>
              <a:off x="1810603" y="3082243"/>
              <a:ext cx="7649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returningItem</a:t>
              </a:r>
              <a:endParaRPr lang="en-US" sz="700" dirty="0"/>
            </a:p>
          </p:txBody>
        </p:sp>
      </p:grpSp>
      <p:grpSp>
        <p:nvGrpSpPr>
          <p:cNvPr id="23" name="Gruppieren 99">
            <a:extLst>
              <a:ext uri="{FF2B5EF4-FFF2-40B4-BE49-F238E27FC236}">
                <a16:creationId xmlns:a16="http://schemas.microsoft.com/office/drawing/2014/main" id="{8AA01142-0E14-7868-B7BC-2A892767D0E5}"/>
              </a:ext>
            </a:extLst>
          </p:cNvPr>
          <p:cNvGrpSpPr/>
          <p:nvPr/>
        </p:nvGrpSpPr>
        <p:grpSpPr>
          <a:xfrm>
            <a:off x="2554783" y="3025122"/>
            <a:ext cx="611957" cy="781457"/>
            <a:chOff x="1872816" y="2500841"/>
            <a:chExt cx="611957" cy="781457"/>
          </a:xfrm>
        </p:grpSpPr>
        <p:pic>
          <p:nvPicPr>
            <p:cNvPr id="131" name="Grafik 100">
              <a:extLst>
                <a:ext uri="{FF2B5EF4-FFF2-40B4-BE49-F238E27FC236}">
                  <a16:creationId xmlns:a16="http://schemas.microsoft.com/office/drawing/2014/main" id="{97B125D7-27A7-CDC1-F77E-9D5559EE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32" name="Textfeld 101">
              <a:extLst>
                <a:ext uri="{FF2B5EF4-FFF2-40B4-BE49-F238E27FC236}">
                  <a16:creationId xmlns:a16="http://schemas.microsoft.com/office/drawing/2014/main" id="{0394D8DC-D485-56D9-1449-9D85D54CD3E1}"/>
                </a:ext>
              </a:extLst>
            </p:cNvPr>
            <p:cNvSpPr txBox="1"/>
            <p:nvPr/>
          </p:nvSpPr>
          <p:spPr>
            <a:xfrm>
              <a:off x="2035021" y="3082243"/>
              <a:ext cx="31611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list</a:t>
              </a:r>
              <a:endParaRPr lang="en-US" sz="700" dirty="0"/>
            </a:p>
          </p:txBody>
        </p:sp>
      </p:grpSp>
      <p:grpSp>
        <p:nvGrpSpPr>
          <p:cNvPr id="24" name="Gruppieren 102">
            <a:extLst>
              <a:ext uri="{FF2B5EF4-FFF2-40B4-BE49-F238E27FC236}">
                <a16:creationId xmlns:a16="http://schemas.microsoft.com/office/drawing/2014/main" id="{E7C2CBEC-4F3A-2BBE-4BE8-7D840FA77A39}"/>
              </a:ext>
            </a:extLst>
          </p:cNvPr>
          <p:cNvGrpSpPr/>
          <p:nvPr/>
        </p:nvGrpSpPr>
        <p:grpSpPr>
          <a:xfrm>
            <a:off x="3495007" y="2963870"/>
            <a:ext cx="611957" cy="781457"/>
            <a:chOff x="1872816" y="2500841"/>
            <a:chExt cx="611957" cy="781457"/>
          </a:xfrm>
        </p:grpSpPr>
        <p:pic>
          <p:nvPicPr>
            <p:cNvPr id="129" name="Grafik 103">
              <a:extLst>
                <a:ext uri="{FF2B5EF4-FFF2-40B4-BE49-F238E27FC236}">
                  <a16:creationId xmlns:a16="http://schemas.microsoft.com/office/drawing/2014/main" id="{F8604C92-3D3D-8232-336A-5F85FB4B7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30" name="Textfeld 104">
              <a:extLst>
                <a:ext uri="{FF2B5EF4-FFF2-40B4-BE49-F238E27FC236}">
                  <a16:creationId xmlns:a16="http://schemas.microsoft.com/office/drawing/2014/main" id="{CD9B17E5-34AD-7704-01DE-BFE6AD911683}"/>
                </a:ext>
              </a:extLst>
            </p:cNvPr>
            <p:cNvSpPr txBox="1"/>
            <p:nvPr/>
          </p:nvSpPr>
          <p:spPr>
            <a:xfrm>
              <a:off x="2033417" y="3082243"/>
              <a:ext cx="3193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</a:t>
              </a:r>
              <a:endParaRPr lang="en-US" sz="700" dirty="0"/>
            </a:p>
          </p:txBody>
        </p:sp>
      </p:grpSp>
      <p:grpSp>
        <p:nvGrpSpPr>
          <p:cNvPr id="25" name="Gruppieren 105">
            <a:extLst>
              <a:ext uri="{FF2B5EF4-FFF2-40B4-BE49-F238E27FC236}">
                <a16:creationId xmlns:a16="http://schemas.microsoft.com/office/drawing/2014/main" id="{06EADF2C-DC24-7D02-7A28-2219958A3189}"/>
              </a:ext>
            </a:extLst>
          </p:cNvPr>
          <p:cNvGrpSpPr/>
          <p:nvPr/>
        </p:nvGrpSpPr>
        <p:grpSpPr>
          <a:xfrm>
            <a:off x="4152947" y="3155191"/>
            <a:ext cx="707246" cy="781457"/>
            <a:chOff x="1839454" y="2500841"/>
            <a:chExt cx="707246" cy="781457"/>
          </a:xfrm>
        </p:grpSpPr>
        <p:pic>
          <p:nvPicPr>
            <p:cNvPr id="127" name="Grafik 106">
              <a:extLst>
                <a:ext uri="{FF2B5EF4-FFF2-40B4-BE49-F238E27FC236}">
                  <a16:creationId xmlns:a16="http://schemas.microsoft.com/office/drawing/2014/main" id="{6DC1B70D-2EFD-F412-BF81-301ECF58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28" name="Textfeld 107">
              <a:extLst>
                <a:ext uri="{FF2B5EF4-FFF2-40B4-BE49-F238E27FC236}">
                  <a16:creationId xmlns:a16="http://schemas.microsoft.com/office/drawing/2014/main" id="{07382AED-D866-DCA5-7406-2BE0F4CA05BE}"/>
                </a:ext>
              </a:extLst>
            </p:cNvPr>
            <p:cNvSpPr txBox="1"/>
            <p:nvPr/>
          </p:nvSpPr>
          <p:spPr>
            <a:xfrm>
              <a:off x="1839454" y="3082243"/>
              <a:ext cx="7072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getCategory</a:t>
              </a:r>
              <a:endParaRPr lang="en-US" sz="700" dirty="0"/>
            </a:p>
          </p:txBody>
        </p:sp>
      </p:grpSp>
      <p:grpSp>
        <p:nvGrpSpPr>
          <p:cNvPr id="34" name="Gruppieren 108">
            <a:extLst>
              <a:ext uri="{FF2B5EF4-FFF2-40B4-BE49-F238E27FC236}">
                <a16:creationId xmlns:a16="http://schemas.microsoft.com/office/drawing/2014/main" id="{05DF4AAD-7603-3826-5773-4AC58C37DF45}"/>
              </a:ext>
            </a:extLst>
          </p:cNvPr>
          <p:cNvGrpSpPr/>
          <p:nvPr/>
        </p:nvGrpSpPr>
        <p:grpSpPr>
          <a:xfrm>
            <a:off x="4402591" y="4018582"/>
            <a:ext cx="766557" cy="781457"/>
            <a:chOff x="1809800" y="2500841"/>
            <a:chExt cx="766557" cy="781457"/>
          </a:xfrm>
        </p:grpSpPr>
        <p:pic>
          <p:nvPicPr>
            <p:cNvPr id="125" name="Grafik 109">
              <a:extLst>
                <a:ext uri="{FF2B5EF4-FFF2-40B4-BE49-F238E27FC236}">
                  <a16:creationId xmlns:a16="http://schemas.microsoft.com/office/drawing/2014/main" id="{34C23E6B-6695-29E8-2AEC-1B847AA9A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26" name="Textfeld 110">
              <a:extLst>
                <a:ext uri="{FF2B5EF4-FFF2-40B4-BE49-F238E27FC236}">
                  <a16:creationId xmlns:a16="http://schemas.microsoft.com/office/drawing/2014/main" id="{447DA376-2728-AF2A-6087-A2D72B41A4D3}"/>
                </a:ext>
              </a:extLst>
            </p:cNvPr>
            <p:cNvSpPr txBox="1"/>
            <p:nvPr/>
          </p:nvSpPr>
          <p:spPr>
            <a:xfrm>
              <a:off x="1809800" y="3082243"/>
              <a:ext cx="7665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selectFulfiller</a:t>
              </a:r>
              <a:endParaRPr lang="en-US" sz="700" dirty="0"/>
            </a:p>
          </p:txBody>
        </p:sp>
      </p:grpSp>
      <p:grpSp>
        <p:nvGrpSpPr>
          <p:cNvPr id="38" name="Gruppieren 111">
            <a:extLst>
              <a:ext uri="{FF2B5EF4-FFF2-40B4-BE49-F238E27FC236}">
                <a16:creationId xmlns:a16="http://schemas.microsoft.com/office/drawing/2014/main" id="{F01AF3E2-DF3F-CBCE-BEDC-229837E714D3}"/>
              </a:ext>
            </a:extLst>
          </p:cNvPr>
          <p:cNvGrpSpPr/>
          <p:nvPr/>
        </p:nvGrpSpPr>
        <p:grpSpPr>
          <a:xfrm>
            <a:off x="3301485" y="6080514"/>
            <a:ext cx="611957" cy="781457"/>
            <a:chOff x="1872816" y="2500841"/>
            <a:chExt cx="611957" cy="781457"/>
          </a:xfrm>
        </p:grpSpPr>
        <p:pic>
          <p:nvPicPr>
            <p:cNvPr id="123" name="Grafik 112">
              <a:extLst>
                <a:ext uri="{FF2B5EF4-FFF2-40B4-BE49-F238E27FC236}">
                  <a16:creationId xmlns:a16="http://schemas.microsoft.com/office/drawing/2014/main" id="{0F690616-BDFE-8105-D71E-3A3B3C30A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D19D88D2-8937-1754-EBC6-36CB0732FA72}"/>
                </a:ext>
              </a:extLst>
            </p:cNvPr>
            <p:cNvSpPr txBox="1"/>
            <p:nvPr/>
          </p:nvSpPr>
          <p:spPr>
            <a:xfrm>
              <a:off x="1970901" y="3082243"/>
              <a:ext cx="444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delete</a:t>
              </a:r>
              <a:endParaRPr lang="en-US" sz="700" dirty="0"/>
            </a:p>
          </p:txBody>
        </p:sp>
      </p:grpSp>
      <p:grpSp>
        <p:nvGrpSpPr>
          <p:cNvPr id="39" name="Gruppieren 114">
            <a:extLst>
              <a:ext uri="{FF2B5EF4-FFF2-40B4-BE49-F238E27FC236}">
                <a16:creationId xmlns:a16="http://schemas.microsoft.com/office/drawing/2014/main" id="{FEBF48D0-B035-8CC3-2975-77B18C614F0C}"/>
              </a:ext>
            </a:extLst>
          </p:cNvPr>
          <p:cNvGrpSpPr/>
          <p:nvPr/>
        </p:nvGrpSpPr>
        <p:grpSpPr>
          <a:xfrm>
            <a:off x="4326561" y="5546708"/>
            <a:ext cx="931666" cy="781457"/>
            <a:chOff x="1727247" y="2500841"/>
            <a:chExt cx="931666" cy="781457"/>
          </a:xfrm>
        </p:grpSpPr>
        <p:pic>
          <p:nvPicPr>
            <p:cNvPr id="121" name="Grafik 115">
              <a:extLst>
                <a:ext uri="{FF2B5EF4-FFF2-40B4-BE49-F238E27FC236}">
                  <a16:creationId xmlns:a16="http://schemas.microsoft.com/office/drawing/2014/main" id="{20797133-0AF7-4150-559D-D8FC9FEFD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22" name="Textfeld 116">
              <a:extLst>
                <a:ext uri="{FF2B5EF4-FFF2-40B4-BE49-F238E27FC236}">
                  <a16:creationId xmlns:a16="http://schemas.microsoft.com/office/drawing/2014/main" id="{6A88E7F1-0C83-ED70-51FF-1E9F2FAFD182}"/>
                </a:ext>
              </a:extLst>
            </p:cNvPr>
            <p:cNvSpPr txBox="1"/>
            <p:nvPr/>
          </p:nvSpPr>
          <p:spPr>
            <a:xfrm>
              <a:off x="1727247" y="3082243"/>
              <a:ext cx="9316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completeRequest</a:t>
              </a:r>
              <a:endParaRPr lang="en-US" sz="700" dirty="0"/>
            </a:p>
          </p:txBody>
        </p:sp>
      </p:grpSp>
      <p:grpSp>
        <p:nvGrpSpPr>
          <p:cNvPr id="66" name="Gruppieren 120">
            <a:extLst>
              <a:ext uri="{FF2B5EF4-FFF2-40B4-BE49-F238E27FC236}">
                <a16:creationId xmlns:a16="http://schemas.microsoft.com/office/drawing/2014/main" id="{2778846F-0A48-34F1-3EB5-9C1D723BCD0E}"/>
              </a:ext>
            </a:extLst>
          </p:cNvPr>
          <p:cNvGrpSpPr/>
          <p:nvPr/>
        </p:nvGrpSpPr>
        <p:grpSpPr>
          <a:xfrm>
            <a:off x="2310787" y="6026649"/>
            <a:ext cx="611957" cy="781457"/>
            <a:chOff x="1872816" y="2500841"/>
            <a:chExt cx="611957" cy="781457"/>
          </a:xfrm>
        </p:grpSpPr>
        <p:pic>
          <p:nvPicPr>
            <p:cNvPr id="119" name="Grafik 121">
              <a:extLst>
                <a:ext uri="{FF2B5EF4-FFF2-40B4-BE49-F238E27FC236}">
                  <a16:creationId xmlns:a16="http://schemas.microsoft.com/office/drawing/2014/main" id="{B8B5935A-B899-1DCF-9287-F8FEFAD7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20" name="Textfeld 122">
              <a:extLst>
                <a:ext uri="{FF2B5EF4-FFF2-40B4-BE49-F238E27FC236}">
                  <a16:creationId xmlns:a16="http://schemas.microsoft.com/office/drawing/2014/main" id="{7E06553C-A2A6-6DCF-75B0-F5C7A4B682EE}"/>
                </a:ext>
              </a:extLst>
            </p:cNvPr>
            <p:cNvSpPr txBox="1"/>
            <p:nvPr/>
          </p:nvSpPr>
          <p:spPr>
            <a:xfrm>
              <a:off x="1954068" y="3082243"/>
              <a:ext cx="47801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update</a:t>
              </a:r>
              <a:endParaRPr lang="en-US" sz="700" dirty="0"/>
            </a:p>
          </p:txBody>
        </p:sp>
      </p:grpSp>
      <p:grpSp>
        <p:nvGrpSpPr>
          <p:cNvPr id="67" name="Gruppieren 123">
            <a:extLst>
              <a:ext uri="{FF2B5EF4-FFF2-40B4-BE49-F238E27FC236}">
                <a16:creationId xmlns:a16="http://schemas.microsoft.com/office/drawing/2014/main" id="{1332E6C6-2914-2C8A-1BD5-9B1C027F0BD4}"/>
              </a:ext>
            </a:extLst>
          </p:cNvPr>
          <p:cNvGrpSpPr/>
          <p:nvPr/>
        </p:nvGrpSpPr>
        <p:grpSpPr>
          <a:xfrm>
            <a:off x="5594950" y="6024227"/>
            <a:ext cx="611957" cy="781457"/>
            <a:chOff x="1872816" y="2500841"/>
            <a:chExt cx="611957" cy="781457"/>
          </a:xfrm>
        </p:grpSpPr>
        <p:pic>
          <p:nvPicPr>
            <p:cNvPr id="117" name="Grafik 124">
              <a:extLst>
                <a:ext uri="{FF2B5EF4-FFF2-40B4-BE49-F238E27FC236}">
                  <a16:creationId xmlns:a16="http://schemas.microsoft.com/office/drawing/2014/main" id="{54E28FA0-701B-E0D2-3DDE-BD69B2179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18" name="Textfeld 125">
              <a:extLst>
                <a:ext uri="{FF2B5EF4-FFF2-40B4-BE49-F238E27FC236}">
                  <a16:creationId xmlns:a16="http://schemas.microsoft.com/office/drawing/2014/main" id="{AA2DB725-BBB3-C0B0-7C04-92B2FE109819}"/>
                </a:ext>
              </a:extLst>
            </p:cNvPr>
            <p:cNvSpPr txBox="1"/>
            <p:nvPr/>
          </p:nvSpPr>
          <p:spPr>
            <a:xfrm>
              <a:off x="1934032" y="3082243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getUser</a:t>
              </a:r>
              <a:endParaRPr lang="en-US" sz="700" dirty="0"/>
            </a:p>
          </p:txBody>
        </p:sp>
      </p:grpSp>
      <p:grpSp>
        <p:nvGrpSpPr>
          <p:cNvPr id="68" name="Gruppieren 126">
            <a:extLst>
              <a:ext uri="{FF2B5EF4-FFF2-40B4-BE49-F238E27FC236}">
                <a16:creationId xmlns:a16="http://schemas.microsoft.com/office/drawing/2014/main" id="{97020045-613A-F56D-1376-E1846A482BAD}"/>
              </a:ext>
            </a:extLst>
          </p:cNvPr>
          <p:cNvGrpSpPr/>
          <p:nvPr/>
        </p:nvGrpSpPr>
        <p:grpSpPr>
          <a:xfrm>
            <a:off x="6917744" y="6172966"/>
            <a:ext cx="957314" cy="781457"/>
            <a:chOff x="1714423" y="2500841"/>
            <a:chExt cx="957314" cy="781457"/>
          </a:xfrm>
        </p:grpSpPr>
        <p:pic>
          <p:nvPicPr>
            <p:cNvPr id="115" name="Grafik 127">
              <a:extLst>
                <a:ext uri="{FF2B5EF4-FFF2-40B4-BE49-F238E27FC236}">
                  <a16:creationId xmlns:a16="http://schemas.microsoft.com/office/drawing/2014/main" id="{F7B847D5-74DA-66DB-AD8A-EDA04C65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16" name="Textfeld 128">
              <a:extLst>
                <a:ext uri="{FF2B5EF4-FFF2-40B4-BE49-F238E27FC236}">
                  <a16:creationId xmlns:a16="http://schemas.microsoft.com/office/drawing/2014/main" id="{7A308CC0-ACD8-D893-B563-BD361A2D5729}"/>
                </a:ext>
              </a:extLst>
            </p:cNvPr>
            <p:cNvSpPr txBox="1"/>
            <p:nvPr/>
          </p:nvSpPr>
          <p:spPr>
            <a:xfrm>
              <a:off x="1714423" y="3082243"/>
              <a:ext cx="9573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updateUserProfile</a:t>
              </a:r>
              <a:endParaRPr lang="en-US" sz="700" dirty="0"/>
            </a:p>
          </p:txBody>
        </p:sp>
      </p:grpSp>
      <p:grpSp>
        <p:nvGrpSpPr>
          <p:cNvPr id="69" name="Gruppieren 137">
            <a:extLst>
              <a:ext uri="{FF2B5EF4-FFF2-40B4-BE49-F238E27FC236}">
                <a16:creationId xmlns:a16="http://schemas.microsoft.com/office/drawing/2014/main" id="{5C28691E-6C7F-7942-1CB6-E156948B3ABF}"/>
              </a:ext>
            </a:extLst>
          </p:cNvPr>
          <p:cNvGrpSpPr/>
          <p:nvPr/>
        </p:nvGrpSpPr>
        <p:grpSpPr>
          <a:xfrm>
            <a:off x="5250258" y="4682820"/>
            <a:ext cx="611957" cy="781457"/>
            <a:chOff x="1872816" y="2500841"/>
            <a:chExt cx="611957" cy="781457"/>
          </a:xfrm>
        </p:grpSpPr>
        <p:pic>
          <p:nvPicPr>
            <p:cNvPr id="113" name="Grafik 138">
              <a:extLst>
                <a:ext uri="{FF2B5EF4-FFF2-40B4-BE49-F238E27FC236}">
                  <a16:creationId xmlns:a16="http://schemas.microsoft.com/office/drawing/2014/main" id="{02C365F4-DA26-4D4B-AC72-356E28E1D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14" name="Textfeld 139">
              <a:extLst>
                <a:ext uri="{FF2B5EF4-FFF2-40B4-BE49-F238E27FC236}">
                  <a16:creationId xmlns:a16="http://schemas.microsoft.com/office/drawing/2014/main" id="{FEC643FE-0558-20BE-A81A-D8579B3C2704}"/>
                </a:ext>
              </a:extLst>
            </p:cNvPr>
            <p:cNvSpPr txBox="1"/>
            <p:nvPr/>
          </p:nvSpPr>
          <p:spPr>
            <a:xfrm>
              <a:off x="1968496" y="3082243"/>
              <a:ext cx="44916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create</a:t>
              </a:r>
              <a:endParaRPr lang="en-US" sz="700" dirty="0"/>
            </a:p>
          </p:txBody>
        </p:sp>
      </p:grpSp>
      <p:grpSp>
        <p:nvGrpSpPr>
          <p:cNvPr id="70" name="Gruppieren 142">
            <a:extLst>
              <a:ext uri="{FF2B5EF4-FFF2-40B4-BE49-F238E27FC236}">
                <a16:creationId xmlns:a16="http://schemas.microsoft.com/office/drawing/2014/main" id="{55DE1F87-4D58-13CE-3941-DC762919421D}"/>
              </a:ext>
            </a:extLst>
          </p:cNvPr>
          <p:cNvGrpSpPr/>
          <p:nvPr/>
        </p:nvGrpSpPr>
        <p:grpSpPr>
          <a:xfrm>
            <a:off x="6348353" y="3439423"/>
            <a:ext cx="712054" cy="781457"/>
            <a:chOff x="1837051" y="2500841"/>
            <a:chExt cx="712054" cy="781457"/>
          </a:xfrm>
        </p:grpSpPr>
        <p:pic>
          <p:nvPicPr>
            <p:cNvPr id="111" name="Grafik 143">
              <a:extLst>
                <a:ext uri="{FF2B5EF4-FFF2-40B4-BE49-F238E27FC236}">
                  <a16:creationId xmlns:a16="http://schemas.microsoft.com/office/drawing/2014/main" id="{180A5364-BD9E-C6F3-AC91-95B4C2EF3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12" name="Textfeld 144">
              <a:extLst>
                <a:ext uri="{FF2B5EF4-FFF2-40B4-BE49-F238E27FC236}">
                  <a16:creationId xmlns:a16="http://schemas.microsoft.com/office/drawing/2014/main" id="{1CF2A272-723B-28AD-2D2F-40EC3ADC5CB9}"/>
                </a:ext>
              </a:extLst>
            </p:cNvPr>
            <p:cNvSpPr txBox="1"/>
            <p:nvPr/>
          </p:nvSpPr>
          <p:spPr>
            <a:xfrm>
              <a:off x="1837051" y="3082243"/>
              <a:ext cx="7120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getUserById</a:t>
              </a:r>
              <a:endParaRPr lang="en-US" sz="700" dirty="0"/>
            </a:p>
          </p:txBody>
        </p:sp>
      </p:grpSp>
      <p:grpSp>
        <p:nvGrpSpPr>
          <p:cNvPr id="71" name="Gruppieren 145">
            <a:extLst>
              <a:ext uri="{FF2B5EF4-FFF2-40B4-BE49-F238E27FC236}">
                <a16:creationId xmlns:a16="http://schemas.microsoft.com/office/drawing/2014/main" id="{D385EACC-2944-26FC-A350-30BB4A60BE0A}"/>
              </a:ext>
            </a:extLst>
          </p:cNvPr>
          <p:cNvGrpSpPr/>
          <p:nvPr/>
        </p:nvGrpSpPr>
        <p:grpSpPr>
          <a:xfrm>
            <a:off x="7668426" y="4930874"/>
            <a:ext cx="647934" cy="781457"/>
            <a:chOff x="1869111" y="2500841"/>
            <a:chExt cx="647934" cy="781457"/>
          </a:xfrm>
        </p:grpSpPr>
        <p:pic>
          <p:nvPicPr>
            <p:cNvPr id="109" name="Grafik 146">
              <a:extLst>
                <a:ext uri="{FF2B5EF4-FFF2-40B4-BE49-F238E27FC236}">
                  <a16:creationId xmlns:a16="http://schemas.microsoft.com/office/drawing/2014/main" id="{9D5AE550-0C9E-0807-EBB0-B24CBCD58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10" name="Textfeld 147">
              <a:extLst>
                <a:ext uri="{FF2B5EF4-FFF2-40B4-BE49-F238E27FC236}">
                  <a16:creationId xmlns:a16="http://schemas.microsoft.com/office/drawing/2014/main" id="{8BAFFE49-FE9A-11A1-EB3B-D7228A4FCF17}"/>
                </a:ext>
              </a:extLst>
            </p:cNvPr>
            <p:cNvSpPr txBox="1"/>
            <p:nvPr/>
          </p:nvSpPr>
          <p:spPr>
            <a:xfrm>
              <a:off x="1869111" y="3082243"/>
              <a:ext cx="6479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createUser</a:t>
              </a:r>
              <a:endParaRPr lang="en-US" sz="700" dirty="0"/>
            </a:p>
          </p:txBody>
        </p:sp>
      </p:grpSp>
      <p:cxnSp>
        <p:nvCxnSpPr>
          <p:cNvPr id="73" name="Straight Arrow Connector 20">
            <a:extLst>
              <a:ext uri="{FF2B5EF4-FFF2-40B4-BE49-F238E27FC236}">
                <a16:creationId xmlns:a16="http://schemas.microsoft.com/office/drawing/2014/main" id="{11CE1C89-BC2A-71B1-5975-67BC00F7974B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5900929" y="5565586"/>
            <a:ext cx="614277" cy="4586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feld 153">
            <a:extLst>
              <a:ext uri="{FF2B5EF4-FFF2-40B4-BE49-F238E27FC236}">
                <a16:creationId xmlns:a16="http://schemas.microsoft.com/office/drawing/2014/main" id="{AE4EB61A-42B6-64BC-C146-C31FDF7D02C7}"/>
              </a:ext>
            </a:extLst>
          </p:cNvPr>
          <p:cNvSpPr txBox="1"/>
          <p:nvPr/>
        </p:nvSpPr>
        <p:spPr>
          <a:xfrm>
            <a:off x="3859133" y="397358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[use_line_18]</a:t>
            </a:r>
            <a:endParaRPr lang="en-US" sz="600" dirty="0"/>
          </a:p>
        </p:txBody>
      </p:sp>
      <p:sp>
        <p:nvSpPr>
          <p:cNvPr id="85" name="Textfeld 68">
            <a:extLst>
              <a:ext uri="{FF2B5EF4-FFF2-40B4-BE49-F238E27FC236}">
                <a16:creationId xmlns:a16="http://schemas.microsoft.com/office/drawing/2014/main" id="{81B043E2-F2B0-2884-A6B3-7CED06CDAD0B}"/>
              </a:ext>
            </a:extLst>
          </p:cNvPr>
          <p:cNvSpPr txBox="1"/>
          <p:nvPr/>
        </p:nvSpPr>
        <p:spPr>
          <a:xfrm>
            <a:off x="3250184" y="385972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[use_line_17]</a:t>
            </a:r>
            <a:endParaRPr lang="en-US" sz="600" dirty="0"/>
          </a:p>
        </p:txBody>
      </p:sp>
      <p:sp>
        <p:nvSpPr>
          <p:cNvPr id="86" name="Textfeld 69">
            <a:extLst>
              <a:ext uri="{FF2B5EF4-FFF2-40B4-BE49-F238E27FC236}">
                <a16:creationId xmlns:a16="http://schemas.microsoft.com/office/drawing/2014/main" id="{4E6FD41A-7CB9-CBB5-840C-9B291D2EDEEB}"/>
              </a:ext>
            </a:extLst>
          </p:cNvPr>
          <p:cNvSpPr txBox="1"/>
          <p:nvPr/>
        </p:nvSpPr>
        <p:spPr>
          <a:xfrm>
            <a:off x="2673003" y="3748023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[use_line_14]</a:t>
            </a:r>
            <a:endParaRPr lang="en-US" sz="600" dirty="0"/>
          </a:p>
        </p:txBody>
      </p:sp>
      <p:sp>
        <p:nvSpPr>
          <p:cNvPr id="87" name="Textfeld 70">
            <a:extLst>
              <a:ext uri="{FF2B5EF4-FFF2-40B4-BE49-F238E27FC236}">
                <a16:creationId xmlns:a16="http://schemas.microsoft.com/office/drawing/2014/main" id="{CC690AA5-9EB7-B8A7-C6A0-9FBFE4EFF2F4}"/>
              </a:ext>
            </a:extLst>
          </p:cNvPr>
          <p:cNvSpPr txBox="1"/>
          <p:nvPr/>
        </p:nvSpPr>
        <p:spPr>
          <a:xfrm>
            <a:off x="2100624" y="420517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[update],</a:t>
            </a:r>
          </a:p>
          <a:p>
            <a:r>
              <a:rPr lang="de-DE" sz="600" dirty="0"/>
              <a:t> [def_line_24]</a:t>
            </a:r>
            <a:endParaRPr lang="en-US" sz="600" dirty="0"/>
          </a:p>
        </p:txBody>
      </p:sp>
      <p:sp>
        <p:nvSpPr>
          <p:cNvPr id="88" name="Textfeld 71">
            <a:extLst>
              <a:ext uri="{FF2B5EF4-FFF2-40B4-BE49-F238E27FC236}">
                <a16:creationId xmlns:a16="http://schemas.microsoft.com/office/drawing/2014/main" id="{A3D508E2-707C-435B-B397-EC55BC859BAD}"/>
              </a:ext>
            </a:extLst>
          </p:cNvPr>
          <p:cNvSpPr txBox="1"/>
          <p:nvPr/>
        </p:nvSpPr>
        <p:spPr>
          <a:xfrm>
            <a:off x="1909289" y="464071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[use_line_17]</a:t>
            </a:r>
            <a:endParaRPr lang="en-US" sz="600" dirty="0"/>
          </a:p>
        </p:txBody>
      </p:sp>
      <p:sp>
        <p:nvSpPr>
          <p:cNvPr id="89" name="Textfeld 72">
            <a:extLst>
              <a:ext uri="{FF2B5EF4-FFF2-40B4-BE49-F238E27FC236}">
                <a16:creationId xmlns:a16="http://schemas.microsoft.com/office/drawing/2014/main" id="{DDED165F-F4A0-5810-2F56-10D277D4E44E}"/>
              </a:ext>
            </a:extLst>
          </p:cNvPr>
          <p:cNvSpPr txBox="1"/>
          <p:nvPr/>
        </p:nvSpPr>
        <p:spPr>
          <a:xfrm>
            <a:off x="2510397" y="5672843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[update],</a:t>
            </a:r>
          </a:p>
          <a:p>
            <a:r>
              <a:rPr lang="de-DE" sz="600" dirty="0"/>
              <a:t> [def_line_31]</a:t>
            </a:r>
            <a:endParaRPr lang="en-US" sz="600" dirty="0"/>
          </a:p>
        </p:txBody>
      </p:sp>
      <p:cxnSp>
        <p:nvCxnSpPr>
          <p:cNvPr id="90" name="Straight Arrow Connector 20">
            <a:extLst>
              <a:ext uri="{FF2B5EF4-FFF2-40B4-BE49-F238E27FC236}">
                <a16:creationId xmlns:a16="http://schemas.microsoft.com/office/drawing/2014/main" id="{1B6BB6C9-0714-88D2-2263-A8E63CA2F226}"/>
              </a:ext>
            </a:extLst>
          </p:cNvPr>
          <p:cNvCxnSpPr>
            <a:cxnSpLocks/>
          </p:cNvCxnSpPr>
          <p:nvPr/>
        </p:nvCxnSpPr>
        <p:spPr>
          <a:xfrm flipV="1">
            <a:off x="1810139" y="4884621"/>
            <a:ext cx="1205021" cy="82771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uppieren 77">
            <a:extLst>
              <a:ext uri="{FF2B5EF4-FFF2-40B4-BE49-F238E27FC236}">
                <a16:creationId xmlns:a16="http://schemas.microsoft.com/office/drawing/2014/main" id="{46ED07AF-49E8-56FD-D004-542B991017A5}"/>
              </a:ext>
            </a:extLst>
          </p:cNvPr>
          <p:cNvGrpSpPr/>
          <p:nvPr/>
        </p:nvGrpSpPr>
        <p:grpSpPr>
          <a:xfrm>
            <a:off x="1293023" y="5499112"/>
            <a:ext cx="671980" cy="781457"/>
            <a:chOff x="1857087" y="2500841"/>
            <a:chExt cx="671980" cy="781457"/>
          </a:xfrm>
        </p:grpSpPr>
        <p:pic>
          <p:nvPicPr>
            <p:cNvPr id="107" name="Grafik 78">
              <a:extLst>
                <a:ext uri="{FF2B5EF4-FFF2-40B4-BE49-F238E27FC236}">
                  <a16:creationId xmlns:a16="http://schemas.microsoft.com/office/drawing/2014/main" id="{5E2D6E64-6F0F-3637-934B-676217EA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108" name="Textfeld 79">
              <a:extLst>
                <a:ext uri="{FF2B5EF4-FFF2-40B4-BE49-F238E27FC236}">
                  <a16:creationId xmlns:a16="http://schemas.microsoft.com/office/drawing/2014/main" id="{903F8641-600C-2E40-C05D-23F83C6B9682}"/>
                </a:ext>
              </a:extLst>
            </p:cNvPr>
            <p:cNvSpPr txBox="1"/>
            <p:nvPr/>
          </p:nvSpPr>
          <p:spPr>
            <a:xfrm>
              <a:off x="1857087" y="3082243"/>
              <a:ext cx="6719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acceptCard</a:t>
              </a:r>
              <a:endParaRPr lang="en-US" sz="700" dirty="0"/>
            </a:p>
          </p:txBody>
        </p:sp>
      </p:grpSp>
      <p:sp>
        <p:nvSpPr>
          <p:cNvPr id="94" name="Textfeld 83">
            <a:extLst>
              <a:ext uri="{FF2B5EF4-FFF2-40B4-BE49-F238E27FC236}">
                <a16:creationId xmlns:a16="http://schemas.microsoft.com/office/drawing/2014/main" id="{798B72CE-2FB7-9C5E-8289-D5D721AC60FE}"/>
              </a:ext>
            </a:extLst>
          </p:cNvPr>
          <p:cNvSpPr txBox="1"/>
          <p:nvPr/>
        </p:nvSpPr>
        <p:spPr>
          <a:xfrm>
            <a:off x="2071662" y="5288973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[update],</a:t>
            </a:r>
          </a:p>
          <a:p>
            <a:r>
              <a:rPr lang="de-DE" sz="600" dirty="0"/>
              <a:t> [def_line_26]</a:t>
            </a:r>
            <a:endParaRPr lang="en-US" sz="600" dirty="0"/>
          </a:p>
        </p:txBody>
      </p:sp>
      <p:sp>
        <p:nvSpPr>
          <p:cNvPr id="95" name="Textfeld 86">
            <a:extLst>
              <a:ext uri="{FF2B5EF4-FFF2-40B4-BE49-F238E27FC236}">
                <a16:creationId xmlns:a16="http://schemas.microsoft.com/office/drawing/2014/main" id="{BFFAA42D-EEFD-6B69-BA1A-E713609C7C46}"/>
              </a:ext>
            </a:extLst>
          </p:cNvPr>
          <p:cNvSpPr txBox="1"/>
          <p:nvPr/>
        </p:nvSpPr>
        <p:spPr>
          <a:xfrm>
            <a:off x="3217874" y="5582108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delete</a:t>
            </a:r>
            <a:r>
              <a:rPr lang="de-DE" sz="600" dirty="0"/>
              <a:t>],</a:t>
            </a:r>
          </a:p>
          <a:p>
            <a:r>
              <a:rPr lang="de-DE" sz="600" dirty="0"/>
              <a:t> [def_line_13]</a:t>
            </a:r>
            <a:endParaRPr lang="en-US" sz="600" dirty="0"/>
          </a:p>
        </p:txBody>
      </p:sp>
      <p:sp>
        <p:nvSpPr>
          <p:cNvPr id="96" name="Textfeld 87">
            <a:extLst>
              <a:ext uri="{FF2B5EF4-FFF2-40B4-BE49-F238E27FC236}">
                <a16:creationId xmlns:a16="http://schemas.microsoft.com/office/drawing/2014/main" id="{92C80E32-565C-7F98-D662-FC0ED1CE7FF6}"/>
              </a:ext>
            </a:extLst>
          </p:cNvPr>
          <p:cNvSpPr txBox="1"/>
          <p:nvPr/>
        </p:nvSpPr>
        <p:spPr>
          <a:xfrm>
            <a:off x="3870962" y="516003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delete</a:t>
            </a:r>
            <a:r>
              <a:rPr lang="de-DE" sz="600" dirty="0"/>
              <a:t>],</a:t>
            </a:r>
          </a:p>
          <a:p>
            <a:r>
              <a:rPr lang="de-DE" sz="600" dirty="0"/>
              <a:t> [def_line_14]</a:t>
            </a:r>
            <a:endParaRPr lang="en-US" sz="600" dirty="0"/>
          </a:p>
        </p:txBody>
      </p:sp>
      <p:sp>
        <p:nvSpPr>
          <p:cNvPr id="97" name="Textfeld 89">
            <a:extLst>
              <a:ext uri="{FF2B5EF4-FFF2-40B4-BE49-F238E27FC236}">
                <a16:creationId xmlns:a16="http://schemas.microsoft.com/office/drawing/2014/main" id="{DAD840F0-4413-3C35-40AF-58F6EB97B2B3}"/>
              </a:ext>
            </a:extLst>
          </p:cNvPr>
          <p:cNvSpPr txBox="1"/>
          <p:nvPr/>
        </p:nvSpPr>
        <p:spPr>
          <a:xfrm>
            <a:off x="5040909" y="54401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[update, update],</a:t>
            </a:r>
          </a:p>
          <a:p>
            <a:r>
              <a:rPr lang="de-DE" sz="600" dirty="0"/>
              <a:t> [def_line_33, </a:t>
            </a:r>
          </a:p>
          <a:p>
            <a:r>
              <a:rPr lang="de-DE" sz="600" dirty="0"/>
              <a:t>def_line_52]</a:t>
            </a:r>
            <a:endParaRPr lang="en-US" sz="600" dirty="0"/>
          </a:p>
        </p:txBody>
      </p:sp>
      <p:sp>
        <p:nvSpPr>
          <p:cNvPr id="98" name="Textfeld 90">
            <a:extLst>
              <a:ext uri="{FF2B5EF4-FFF2-40B4-BE49-F238E27FC236}">
                <a16:creationId xmlns:a16="http://schemas.microsoft.com/office/drawing/2014/main" id="{36FF4829-0EAB-1B9D-D691-395AAFC1D38C}"/>
              </a:ext>
            </a:extLst>
          </p:cNvPr>
          <p:cNvSpPr txBox="1"/>
          <p:nvPr/>
        </p:nvSpPr>
        <p:spPr>
          <a:xfrm>
            <a:off x="3840052" y="4407095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[update],</a:t>
            </a:r>
          </a:p>
          <a:p>
            <a:r>
              <a:rPr lang="de-DE" sz="600" dirty="0"/>
              <a:t> [use_line_27]</a:t>
            </a:r>
            <a:endParaRPr lang="en-US" sz="600" dirty="0"/>
          </a:p>
        </p:txBody>
      </p:sp>
      <p:sp>
        <p:nvSpPr>
          <p:cNvPr id="99" name="Textfeld 91">
            <a:extLst>
              <a:ext uri="{FF2B5EF4-FFF2-40B4-BE49-F238E27FC236}">
                <a16:creationId xmlns:a16="http://schemas.microsoft.com/office/drawing/2014/main" id="{0A329CD9-E6A9-1528-E032-BEFC927ECCA1}"/>
              </a:ext>
            </a:extLst>
          </p:cNvPr>
          <p:cNvSpPr txBox="1"/>
          <p:nvPr/>
        </p:nvSpPr>
        <p:spPr>
          <a:xfrm>
            <a:off x="2889203" y="5270238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err="1"/>
              <a:t>betting</a:t>
            </a:r>
            <a:endParaRPr lang="en-US" sz="700" dirty="0"/>
          </a:p>
        </p:txBody>
      </p:sp>
      <p:sp>
        <p:nvSpPr>
          <p:cNvPr id="100" name="Textfeld 92">
            <a:extLst>
              <a:ext uri="{FF2B5EF4-FFF2-40B4-BE49-F238E27FC236}">
                <a16:creationId xmlns:a16="http://schemas.microsoft.com/office/drawing/2014/main" id="{1AAC75A9-9777-8426-53D7-67A51C985FA8}"/>
              </a:ext>
            </a:extLst>
          </p:cNvPr>
          <p:cNvSpPr txBox="1"/>
          <p:nvPr/>
        </p:nvSpPr>
        <p:spPr>
          <a:xfrm>
            <a:off x="6861652" y="5463564"/>
            <a:ext cx="4235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err="1"/>
              <a:t>users</a:t>
            </a:r>
            <a:endParaRPr lang="de-DE" sz="700" dirty="0"/>
          </a:p>
        </p:txBody>
      </p:sp>
      <p:sp>
        <p:nvSpPr>
          <p:cNvPr id="101" name="Textfeld 93">
            <a:extLst>
              <a:ext uri="{FF2B5EF4-FFF2-40B4-BE49-F238E27FC236}">
                <a16:creationId xmlns:a16="http://schemas.microsoft.com/office/drawing/2014/main" id="{64B303F1-AB6C-5A8B-B14B-6FA024083081}"/>
              </a:ext>
            </a:extLst>
          </p:cNvPr>
          <p:cNvSpPr txBox="1"/>
          <p:nvPr/>
        </p:nvSpPr>
        <p:spPr>
          <a:xfrm>
            <a:off x="4031926" y="4768624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[def_line_27]</a:t>
            </a:r>
            <a:endParaRPr lang="en-US" sz="600" dirty="0"/>
          </a:p>
        </p:txBody>
      </p:sp>
      <p:sp>
        <p:nvSpPr>
          <p:cNvPr id="102" name="Textfeld 129">
            <a:extLst>
              <a:ext uri="{FF2B5EF4-FFF2-40B4-BE49-F238E27FC236}">
                <a16:creationId xmlns:a16="http://schemas.microsoft.com/office/drawing/2014/main" id="{37E9092F-564D-A0FC-9B98-D44562859211}"/>
              </a:ext>
            </a:extLst>
          </p:cNvPr>
          <p:cNvSpPr txBox="1"/>
          <p:nvPr/>
        </p:nvSpPr>
        <p:spPr>
          <a:xfrm>
            <a:off x="5671565" y="47993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[update],</a:t>
            </a:r>
          </a:p>
          <a:p>
            <a:r>
              <a:rPr lang="de-DE" sz="600" dirty="0"/>
              <a:t> [def_line_46]</a:t>
            </a:r>
            <a:endParaRPr lang="en-US" sz="600" dirty="0"/>
          </a:p>
        </p:txBody>
      </p:sp>
      <p:sp>
        <p:nvSpPr>
          <p:cNvPr id="103" name="Textfeld 130">
            <a:extLst>
              <a:ext uri="{FF2B5EF4-FFF2-40B4-BE49-F238E27FC236}">
                <a16:creationId xmlns:a16="http://schemas.microsoft.com/office/drawing/2014/main" id="{A7CD1C89-C18C-89E3-0EA9-8071872AFD7D}"/>
              </a:ext>
            </a:extLst>
          </p:cNvPr>
          <p:cNvSpPr txBox="1"/>
          <p:nvPr/>
        </p:nvSpPr>
        <p:spPr>
          <a:xfrm>
            <a:off x="6598139" y="420407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[use_line_16]</a:t>
            </a:r>
            <a:endParaRPr lang="en-US" sz="600" dirty="0"/>
          </a:p>
        </p:txBody>
      </p:sp>
      <p:sp>
        <p:nvSpPr>
          <p:cNvPr id="104" name="Textfeld 131">
            <a:extLst>
              <a:ext uri="{FF2B5EF4-FFF2-40B4-BE49-F238E27FC236}">
                <a16:creationId xmlns:a16="http://schemas.microsoft.com/office/drawing/2014/main" id="{AB09917A-74D7-04F5-5E82-56C3C9AC24BD}"/>
              </a:ext>
            </a:extLst>
          </p:cNvPr>
          <p:cNvSpPr txBox="1"/>
          <p:nvPr/>
        </p:nvSpPr>
        <p:spPr>
          <a:xfrm>
            <a:off x="5941061" y="582159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[use_line_16]</a:t>
            </a:r>
            <a:endParaRPr lang="en-US" sz="600" dirty="0"/>
          </a:p>
        </p:txBody>
      </p:sp>
      <p:sp>
        <p:nvSpPr>
          <p:cNvPr id="105" name="Textfeld 132">
            <a:extLst>
              <a:ext uri="{FF2B5EF4-FFF2-40B4-BE49-F238E27FC236}">
                <a16:creationId xmlns:a16="http://schemas.microsoft.com/office/drawing/2014/main" id="{0EF9D841-D5E2-7096-934B-ADCF1D606893}"/>
              </a:ext>
            </a:extLst>
          </p:cNvPr>
          <p:cNvSpPr txBox="1"/>
          <p:nvPr/>
        </p:nvSpPr>
        <p:spPr>
          <a:xfrm>
            <a:off x="6704378" y="579490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[update],</a:t>
            </a:r>
          </a:p>
          <a:p>
            <a:r>
              <a:rPr lang="de-DE" sz="600" dirty="0"/>
              <a:t> [def_line_25]</a:t>
            </a:r>
            <a:endParaRPr lang="en-US" sz="600" dirty="0"/>
          </a:p>
        </p:txBody>
      </p:sp>
      <p:sp>
        <p:nvSpPr>
          <p:cNvPr id="106" name="Textfeld 133">
            <a:extLst>
              <a:ext uri="{FF2B5EF4-FFF2-40B4-BE49-F238E27FC236}">
                <a16:creationId xmlns:a16="http://schemas.microsoft.com/office/drawing/2014/main" id="{9D743A87-4791-7DDF-92AF-D7B1EB79C646}"/>
              </a:ext>
            </a:extLst>
          </p:cNvPr>
          <p:cNvSpPr txBox="1"/>
          <p:nvPr/>
        </p:nvSpPr>
        <p:spPr>
          <a:xfrm>
            <a:off x="6967229" y="510589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[def_line_24]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9431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12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https://github.com/debrajpaul/serverless-cake-ordering-system-</a:t>
            </a:r>
          </a:p>
        </p:txBody>
      </p:sp>
      <p:sp>
        <p:nvSpPr>
          <p:cNvPr id="3" name="Flussdiagramm: Magnetplattenspeicher 5">
            <a:extLst>
              <a:ext uri="{FF2B5EF4-FFF2-40B4-BE49-F238E27FC236}">
                <a16:creationId xmlns:a16="http://schemas.microsoft.com/office/drawing/2014/main" id="{C02BAA37-0EED-227D-82C2-130D2E897081}"/>
              </a:ext>
            </a:extLst>
          </p:cNvPr>
          <p:cNvSpPr/>
          <p:nvPr/>
        </p:nvSpPr>
        <p:spPr>
          <a:xfrm>
            <a:off x="3425187" y="3860299"/>
            <a:ext cx="504056" cy="663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cxnSp>
        <p:nvCxnSpPr>
          <p:cNvPr id="4" name="Straight Arrow Connector 20">
            <a:extLst>
              <a:ext uri="{FF2B5EF4-FFF2-40B4-BE49-F238E27FC236}">
                <a16:creationId xmlns:a16="http://schemas.microsoft.com/office/drawing/2014/main" id="{33647FCD-6ABA-C894-13D6-D71D7DA798D0}"/>
              </a:ext>
            </a:extLst>
          </p:cNvPr>
          <p:cNvCxnSpPr>
            <a:cxnSpLocks/>
          </p:cNvCxnSpPr>
          <p:nvPr/>
        </p:nvCxnSpPr>
        <p:spPr>
          <a:xfrm>
            <a:off x="2145394" y="3317085"/>
            <a:ext cx="1222041" cy="70166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uppieren 99">
            <a:extLst>
              <a:ext uri="{FF2B5EF4-FFF2-40B4-BE49-F238E27FC236}">
                <a16:creationId xmlns:a16="http://schemas.microsoft.com/office/drawing/2014/main" id="{3081F333-D98F-F676-0D35-E2E196BCCE69}"/>
              </a:ext>
            </a:extLst>
          </p:cNvPr>
          <p:cNvGrpSpPr/>
          <p:nvPr/>
        </p:nvGrpSpPr>
        <p:grpSpPr>
          <a:xfrm>
            <a:off x="1393220" y="2635656"/>
            <a:ext cx="694422" cy="781457"/>
            <a:chOff x="1845868" y="2500841"/>
            <a:chExt cx="694422" cy="781457"/>
          </a:xfrm>
        </p:grpSpPr>
        <p:pic>
          <p:nvPicPr>
            <p:cNvPr id="63" name="Grafik 100">
              <a:extLst>
                <a:ext uri="{FF2B5EF4-FFF2-40B4-BE49-F238E27FC236}">
                  <a16:creationId xmlns:a16="http://schemas.microsoft.com/office/drawing/2014/main" id="{B1B483CA-F93E-FB42-D1B2-FA21286B0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64" name="Textfeld 101">
              <a:extLst>
                <a:ext uri="{FF2B5EF4-FFF2-40B4-BE49-F238E27FC236}">
                  <a16:creationId xmlns:a16="http://schemas.microsoft.com/office/drawing/2014/main" id="{D4BA392E-C152-8F09-8DB6-429157EC0072}"/>
                </a:ext>
              </a:extLst>
            </p:cNvPr>
            <p:cNvSpPr txBox="1"/>
            <p:nvPr/>
          </p:nvSpPr>
          <p:spPr>
            <a:xfrm>
              <a:off x="1845868" y="3082243"/>
              <a:ext cx="6944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createOrder</a:t>
              </a:r>
              <a:endParaRPr lang="en-US" sz="700" dirty="0"/>
            </a:p>
          </p:txBody>
        </p:sp>
      </p:grpSp>
      <p:sp>
        <p:nvSpPr>
          <p:cNvPr id="6" name="Textfeld 69">
            <a:extLst>
              <a:ext uri="{FF2B5EF4-FFF2-40B4-BE49-F238E27FC236}">
                <a16:creationId xmlns:a16="http://schemas.microsoft.com/office/drawing/2014/main" id="{8FF10785-F5D5-39AC-4628-833AF3C40BFD}"/>
              </a:ext>
            </a:extLst>
          </p:cNvPr>
          <p:cNvSpPr txBox="1"/>
          <p:nvPr/>
        </p:nvSpPr>
        <p:spPr>
          <a:xfrm>
            <a:off x="2207517" y="3443223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[def_line_10]</a:t>
            </a:r>
            <a:endParaRPr lang="en-US" sz="600" dirty="0"/>
          </a:p>
        </p:txBody>
      </p:sp>
      <p:sp>
        <p:nvSpPr>
          <p:cNvPr id="7" name="Textfeld 91">
            <a:extLst>
              <a:ext uri="{FF2B5EF4-FFF2-40B4-BE49-F238E27FC236}">
                <a16:creationId xmlns:a16="http://schemas.microsoft.com/office/drawing/2014/main" id="{271141CC-AD11-587C-A250-B0BC1E2C936A}"/>
              </a:ext>
            </a:extLst>
          </p:cNvPr>
          <p:cNvSpPr txBox="1"/>
          <p:nvPr/>
        </p:nvSpPr>
        <p:spPr>
          <a:xfrm>
            <a:off x="3332409" y="4475275"/>
            <a:ext cx="6976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err="1"/>
              <a:t>ordersTable</a:t>
            </a:r>
            <a:endParaRPr lang="de-DE" sz="700" dirty="0"/>
          </a:p>
        </p:txBody>
      </p:sp>
      <p:grpSp>
        <p:nvGrpSpPr>
          <p:cNvPr id="8" name="Gruppieren 118">
            <a:extLst>
              <a:ext uri="{FF2B5EF4-FFF2-40B4-BE49-F238E27FC236}">
                <a16:creationId xmlns:a16="http://schemas.microsoft.com/office/drawing/2014/main" id="{A9FBA32F-9CD3-E85F-C9B6-2608AEFA77BD}"/>
              </a:ext>
            </a:extLst>
          </p:cNvPr>
          <p:cNvGrpSpPr/>
          <p:nvPr/>
        </p:nvGrpSpPr>
        <p:grpSpPr>
          <a:xfrm>
            <a:off x="4911030" y="2816289"/>
            <a:ext cx="713518" cy="444868"/>
            <a:chOff x="7121770" y="1560925"/>
            <a:chExt cx="895619" cy="641402"/>
          </a:xfrm>
        </p:grpSpPr>
        <p:sp>
          <p:nvSpPr>
            <p:cNvPr id="59" name="Rechteck 119">
              <a:extLst>
                <a:ext uri="{FF2B5EF4-FFF2-40B4-BE49-F238E27FC236}">
                  <a16:creationId xmlns:a16="http://schemas.microsoft.com/office/drawing/2014/main" id="{552D183B-421C-AE72-ACD7-C82B1317892F}"/>
                </a:ext>
              </a:extLst>
            </p:cNvPr>
            <p:cNvSpPr/>
            <p:nvPr/>
          </p:nvSpPr>
          <p:spPr>
            <a:xfrm>
              <a:off x="7121770" y="1560926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60" name="Rechteck 134">
              <a:extLst>
                <a:ext uri="{FF2B5EF4-FFF2-40B4-BE49-F238E27FC236}">
                  <a16:creationId xmlns:a16="http://schemas.microsoft.com/office/drawing/2014/main" id="{8020666B-93B9-3882-B7E6-EF1002A1349D}"/>
                </a:ext>
              </a:extLst>
            </p:cNvPr>
            <p:cNvSpPr/>
            <p:nvPr/>
          </p:nvSpPr>
          <p:spPr>
            <a:xfrm>
              <a:off x="7368823" y="1562584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61" name="Rechteck 135">
              <a:extLst>
                <a:ext uri="{FF2B5EF4-FFF2-40B4-BE49-F238E27FC236}">
                  <a16:creationId xmlns:a16="http://schemas.microsoft.com/office/drawing/2014/main" id="{B90A51C7-9540-AE6D-F78D-DDBE0C348FA3}"/>
                </a:ext>
              </a:extLst>
            </p:cNvPr>
            <p:cNvSpPr/>
            <p:nvPr/>
          </p:nvSpPr>
          <p:spPr>
            <a:xfrm>
              <a:off x="7615876" y="1560925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62" name="Rechteck 136">
              <a:extLst>
                <a:ext uri="{FF2B5EF4-FFF2-40B4-BE49-F238E27FC236}">
                  <a16:creationId xmlns:a16="http://schemas.microsoft.com/office/drawing/2014/main" id="{53FAAB54-93E4-0896-8780-0FDCA672DD1A}"/>
                </a:ext>
              </a:extLst>
            </p:cNvPr>
            <p:cNvSpPr/>
            <p:nvPr/>
          </p:nvSpPr>
          <p:spPr>
            <a:xfrm>
              <a:off x="7867920" y="1567878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</p:grpSp>
      <p:sp>
        <p:nvSpPr>
          <p:cNvPr id="9" name="Flussdiagramm: Magnetplattenspeicher 5">
            <a:extLst>
              <a:ext uri="{FF2B5EF4-FFF2-40B4-BE49-F238E27FC236}">
                <a16:creationId xmlns:a16="http://schemas.microsoft.com/office/drawing/2014/main" id="{F5F35EF6-C8C1-9179-FB27-926EF19D5B61}"/>
              </a:ext>
            </a:extLst>
          </p:cNvPr>
          <p:cNvSpPr/>
          <p:nvPr/>
        </p:nvSpPr>
        <p:spPr>
          <a:xfrm rot="5400000">
            <a:off x="1473663" y="5351456"/>
            <a:ext cx="504056" cy="663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grpSp>
        <p:nvGrpSpPr>
          <p:cNvPr id="10" name="Gruppieren 151">
            <a:extLst>
              <a:ext uri="{FF2B5EF4-FFF2-40B4-BE49-F238E27FC236}">
                <a16:creationId xmlns:a16="http://schemas.microsoft.com/office/drawing/2014/main" id="{B49BD0F9-F515-6341-0F42-74089539517F}"/>
              </a:ext>
            </a:extLst>
          </p:cNvPr>
          <p:cNvGrpSpPr/>
          <p:nvPr/>
        </p:nvGrpSpPr>
        <p:grpSpPr>
          <a:xfrm>
            <a:off x="2245724" y="4428525"/>
            <a:ext cx="870752" cy="781457"/>
            <a:chOff x="1757703" y="2500841"/>
            <a:chExt cx="870752" cy="781457"/>
          </a:xfrm>
        </p:grpSpPr>
        <p:pic>
          <p:nvPicPr>
            <p:cNvPr id="57" name="Grafik 152">
              <a:extLst>
                <a:ext uri="{FF2B5EF4-FFF2-40B4-BE49-F238E27FC236}">
                  <a16:creationId xmlns:a16="http://schemas.microsoft.com/office/drawing/2014/main" id="{81C43A53-EBD1-47CB-6E8F-9C10AD24C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58" name="Textfeld 154">
              <a:extLst>
                <a:ext uri="{FF2B5EF4-FFF2-40B4-BE49-F238E27FC236}">
                  <a16:creationId xmlns:a16="http://schemas.microsoft.com/office/drawing/2014/main" id="{FEDFA7EE-3E49-DB21-02EC-F32EA8826A71}"/>
                </a:ext>
              </a:extLst>
            </p:cNvPr>
            <p:cNvSpPr txBox="1"/>
            <p:nvPr/>
          </p:nvSpPr>
          <p:spPr>
            <a:xfrm>
              <a:off x="1757703" y="3082243"/>
              <a:ext cx="8707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orderFulfillment</a:t>
              </a:r>
              <a:endParaRPr lang="en-US" sz="700" dirty="0"/>
            </a:p>
          </p:txBody>
        </p:sp>
      </p:grp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B3BD1215-5CCA-8933-A453-3D362470E839}"/>
              </a:ext>
            </a:extLst>
          </p:cNvPr>
          <p:cNvCxnSpPr>
            <a:cxnSpLocks/>
          </p:cNvCxnSpPr>
          <p:nvPr/>
        </p:nvCxnSpPr>
        <p:spPr>
          <a:xfrm>
            <a:off x="1703780" y="3534182"/>
            <a:ext cx="0" cy="18968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F2CFE93C-0727-232A-2A00-ED299ED1B3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2009948" y="5109955"/>
            <a:ext cx="235776" cy="3211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20">
            <a:extLst>
              <a:ext uri="{FF2B5EF4-FFF2-40B4-BE49-F238E27FC236}">
                <a16:creationId xmlns:a16="http://schemas.microsoft.com/office/drawing/2014/main" id="{DC39B330-8E81-47CB-5CEC-9AE2E3E6AF9A}"/>
              </a:ext>
            </a:extLst>
          </p:cNvPr>
          <p:cNvCxnSpPr>
            <a:cxnSpLocks/>
          </p:cNvCxnSpPr>
          <p:nvPr/>
        </p:nvCxnSpPr>
        <p:spPr>
          <a:xfrm flipV="1">
            <a:off x="2852383" y="4412855"/>
            <a:ext cx="515052" cy="27907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20">
            <a:extLst>
              <a:ext uri="{FF2B5EF4-FFF2-40B4-BE49-F238E27FC236}">
                <a16:creationId xmlns:a16="http://schemas.microsoft.com/office/drawing/2014/main" id="{6355883B-6BF2-4F77-54B6-AB609C9E605B}"/>
              </a:ext>
            </a:extLst>
          </p:cNvPr>
          <p:cNvCxnSpPr>
            <a:cxnSpLocks/>
          </p:cNvCxnSpPr>
          <p:nvPr/>
        </p:nvCxnSpPr>
        <p:spPr>
          <a:xfrm flipV="1">
            <a:off x="2162479" y="5701584"/>
            <a:ext cx="2190457" cy="8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pieren 162">
            <a:extLst>
              <a:ext uri="{FF2B5EF4-FFF2-40B4-BE49-F238E27FC236}">
                <a16:creationId xmlns:a16="http://schemas.microsoft.com/office/drawing/2014/main" id="{CC895242-5CD7-F01E-99E9-673B39FCB124}"/>
              </a:ext>
            </a:extLst>
          </p:cNvPr>
          <p:cNvGrpSpPr/>
          <p:nvPr/>
        </p:nvGrpSpPr>
        <p:grpSpPr>
          <a:xfrm>
            <a:off x="4305244" y="5313997"/>
            <a:ext cx="1034259" cy="781457"/>
            <a:chOff x="1675952" y="2500841"/>
            <a:chExt cx="1034259" cy="781457"/>
          </a:xfrm>
        </p:grpSpPr>
        <p:pic>
          <p:nvPicPr>
            <p:cNvPr id="55" name="Grafik 163">
              <a:extLst>
                <a:ext uri="{FF2B5EF4-FFF2-40B4-BE49-F238E27FC236}">
                  <a16:creationId xmlns:a16="http://schemas.microsoft.com/office/drawing/2014/main" id="{1F701C70-7929-D51E-F241-FE549A504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56" name="Textfeld 164">
              <a:extLst>
                <a:ext uri="{FF2B5EF4-FFF2-40B4-BE49-F238E27FC236}">
                  <a16:creationId xmlns:a16="http://schemas.microsoft.com/office/drawing/2014/main" id="{3C399E9C-7926-9FA1-2728-741A1539B387}"/>
                </a:ext>
              </a:extLst>
            </p:cNvPr>
            <p:cNvSpPr txBox="1"/>
            <p:nvPr/>
          </p:nvSpPr>
          <p:spPr>
            <a:xfrm>
              <a:off x="1675952" y="3082243"/>
              <a:ext cx="10342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notifyExternlParties</a:t>
              </a:r>
              <a:endParaRPr lang="en-US" sz="700" dirty="0"/>
            </a:p>
          </p:txBody>
        </p:sp>
      </p:grp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97DDAB9C-6998-57F0-7421-0595CB0CE492}"/>
              </a:ext>
            </a:extLst>
          </p:cNvPr>
          <p:cNvCxnSpPr>
            <a:cxnSpLocks/>
          </p:cNvCxnSpPr>
          <p:nvPr/>
        </p:nvCxnSpPr>
        <p:spPr>
          <a:xfrm flipH="1" flipV="1">
            <a:off x="4066842" y="4482625"/>
            <a:ext cx="692756" cy="7116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uppieren 166">
            <a:extLst>
              <a:ext uri="{FF2B5EF4-FFF2-40B4-BE49-F238E27FC236}">
                <a16:creationId xmlns:a16="http://schemas.microsoft.com/office/drawing/2014/main" id="{D444C6B7-E10D-1F2C-93A0-33B4D56B13A4}"/>
              </a:ext>
            </a:extLst>
          </p:cNvPr>
          <p:cNvGrpSpPr/>
          <p:nvPr/>
        </p:nvGrpSpPr>
        <p:grpSpPr>
          <a:xfrm>
            <a:off x="3295918" y="2669071"/>
            <a:ext cx="768160" cy="781457"/>
            <a:chOff x="1809001" y="2500841"/>
            <a:chExt cx="768160" cy="781457"/>
          </a:xfrm>
        </p:grpSpPr>
        <p:pic>
          <p:nvPicPr>
            <p:cNvPr id="53" name="Grafik 167">
              <a:extLst>
                <a:ext uri="{FF2B5EF4-FFF2-40B4-BE49-F238E27FC236}">
                  <a16:creationId xmlns:a16="http://schemas.microsoft.com/office/drawing/2014/main" id="{248FD0EA-F764-AFFA-DCF6-231109226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54" name="Textfeld 168">
              <a:extLst>
                <a:ext uri="{FF2B5EF4-FFF2-40B4-BE49-F238E27FC236}">
                  <a16:creationId xmlns:a16="http://schemas.microsoft.com/office/drawing/2014/main" id="{BDAD7BB9-D8BD-3B3B-8203-3EF8BE876AB6}"/>
                </a:ext>
              </a:extLst>
            </p:cNvPr>
            <p:cNvSpPr txBox="1"/>
            <p:nvPr/>
          </p:nvSpPr>
          <p:spPr>
            <a:xfrm>
              <a:off x="1809001" y="3082243"/>
              <a:ext cx="7681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orderDeliverd</a:t>
              </a:r>
              <a:endParaRPr lang="en-US" sz="700" dirty="0"/>
            </a:p>
          </p:txBody>
        </p:sp>
      </p:grpSp>
      <p:cxnSp>
        <p:nvCxnSpPr>
          <p:cNvPr id="18" name="Straight Arrow Connector 20">
            <a:extLst>
              <a:ext uri="{FF2B5EF4-FFF2-40B4-BE49-F238E27FC236}">
                <a16:creationId xmlns:a16="http://schemas.microsoft.com/office/drawing/2014/main" id="{5EDEDC95-1001-1D37-B9DF-6F2C122DDFD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677215" y="3527325"/>
            <a:ext cx="0" cy="3329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20">
            <a:extLst>
              <a:ext uri="{FF2B5EF4-FFF2-40B4-BE49-F238E27FC236}">
                <a16:creationId xmlns:a16="http://schemas.microsoft.com/office/drawing/2014/main" id="{F4CE59E6-2945-9292-A382-8EBFE9C3B461}"/>
              </a:ext>
            </a:extLst>
          </p:cNvPr>
          <p:cNvCxnSpPr>
            <a:cxnSpLocks/>
          </p:cNvCxnSpPr>
          <p:nvPr/>
        </p:nvCxnSpPr>
        <p:spPr>
          <a:xfrm>
            <a:off x="4027207" y="3117554"/>
            <a:ext cx="795037" cy="7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72">
            <a:extLst>
              <a:ext uri="{FF2B5EF4-FFF2-40B4-BE49-F238E27FC236}">
                <a16:creationId xmlns:a16="http://schemas.microsoft.com/office/drawing/2014/main" id="{0A5DE817-5591-BF24-0E58-FA2BC6CC5C5D}"/>
              </a:ext>
            </a:extLst>
          </p:cNvPr>
          <p:cNvGrpSpPr/>
          <p:nvPr/>
        </p:nvGrpSpPr>
        <p:grpSpPr>
          <a:xfrm>
            <a:off x="4639919" y="3979984"/>
            <a:ext cx="1167307" cy="781457"/>
            <a:chOff x="1609430" y="2500841"/>
            <a:chExt cx="1167307" cy="781457"/>
          </a:xfrm>
        </p:grpSpPr>
        <p:pic>
          <p:nvPicPr>
            <p:cNvPr id="51" name="Grafik 173">
              <a:extLst>
                <a:ext uri="{FF2B5EF4-FFF2-40B4-BE49-F238E27FC236}">
                  <a16:creationId xmlns:a16="http://schemas.microsoft.com/office/drawing/2014/main" id="{046F58F0-4C3C-E540-22E7-39F397480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52" name="Textfeld 174">
              <a:extLst>
                <a:ext uri="{FF2B5EF4-FFF2-40B4-BE49-F238E27FC236}">
                  <a16:creationId xmlns:a16="http://schemas.microsoft.com/office/drawing/2014/main" id="{644FBAA1-13F7-2458-9458-DF0EB31FBD6A}"/>
                </a:ext>
              </a:extLst>
            </p:cNvPr>
            <p:cNvSpPr txBox="1"/>
            <p:nvPr/>
          </p:nvSpPr>
          <p:spPr>
            <a:xfrm>
              <a:off x="1609430" y="3082243"/>
              <a:ext cx="11673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notifyCustomerService</a:t>
              </a:r>
              <a:endParaRPr lang="en-US" sz="700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0EAEE3-239F-876F-7856-6F7AA5FA770F}"/>
              </a:ext>
            </a:extLst>
          </p:cNvPr>
          <p:cNvCxnSpPr>
            <a:cxnSpLocks/>
          </p:cNvCxnSpPr>
          <p:nvPr/>
        </p:nvCxnSpPr>
        <p:spPr>
          <a:xfrm>
            <a:off x="5125052" y="3382684"/>
            <a:ext cx="0" cy="5093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ieren 176">
            <a:extLst>
              <a:ext uri="{FF2B5EF4-FFF2-40B4-BE49-F238E27FC236}">
                <a16:creationId xmlns:a16="http://schemas.microsoft.com/office/drawing/2014/main" id="{613E8219-1787-FB4A-173D-83ED20E3BC1D}"/>
              </a:ext>
            </a:extLst>
          </p:cNvPr>
          <p:cNvGrpSpPr/>
          <p:nvPr/>
        </p:nvGrpSpPr>
        <p:grpSpPr>
          <a:xfrm>
            <a:off x="6156369" y="4570480"/>
            <a:ext cx="713518" cy="444868"/>
            <a:chOff x="7121770" y="1560925"/>
            <a:chExt cx="895619" cy="641402"/>
          </a:xfrm>
        </p:grpSpPr>
        <p:sp>
          <p:nvSpPr>
            <p:cNvPr id="47" name="Rechteck 177">
              <a:extLst>
                <a:ext uri="{FF2B5EF4-FFF2-40B4-BE49-F238E27FC236}">
                  <a16:creationId xmlns:a16="http://schemas.microsoft.com/office/drawing/2014/main" id="{D507DEF0-153E-69D5-BC97-9C355E15C808}"/>
                </a:ext>
              </a:extLst>
            </p:cNvPr>
            <p:cNvSpPr/>
            <p:nvPr/>
          </p:nvSpPr>
          <p:spPr>
            <a:xfrm>
              <a:off x="7121770" y="1560926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48" name="Rechteck 178">
              <a:extLst>
                <a:ext uri="{FF2B5EF4-FFF2-40B4-BE49-F238E27FC236}">
                  <a16:creationId xmlns:a16="http://schemas.microsoft.com/office/drawing/2014/main" id="{FB52F688-AB53-C3AA-5039-D8D57AA0ED7F}"/>
                </a:ext>
              </a:extLst>
            </p:cNvPr>
            <p:cNvSpPr/>
            <p:nvPr/>
          </p:nvSpPr>
          <p:spPr>
            <a:xfrm>
              <a:off x="7368823" y="1562584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49" name="Rechteck 179">
              <a:extLst>
                <a:ext uri="{FF2B5EF4-FFF2-40B4-BE49-F238E27FC236}">
                  <a16:creationId xmlns:a16="http://schemas.microsoft.com/office/drawing/2014/main" id="{2BE92B06-E126-53CD-3A5D-9CFB862B3BCC}"/>
                </a:ext>
              </a:extLst>
            </p:cNvPr>
            <p:cNvSpPr/>
            <p:nvPr/>
          </p:nvSpPr>
          <p:spPr>
            <a:xfrm>
              <a:off x="7615876" y="1560925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50" name="Rechteck 180">
              <a:extLst>
                <a:ext uri="{FF2B5EF4-FFF2-40B4-BE49-F238E27FC236}">
                  <a16:creationId xmlns:a16="http://schemas.microsoft.com/office/drawing/2014/main" id="{6D94617A-02A6-B09A-776B-9E637AD9FC68}"/>
                </a:ext>
              </a:extLst>
            </p:cNvPr>
            <p:cNvSpPr/>
            <p:nvPr/>
          </p:nvSpPr>
          <p:spPr>
            <a:xfrm>
              <a:off x="7867920" y="1567878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</p:grpSp>
      <p:cxnSp>
        <p:nvCxnSpPr>
          <p:cNvPr id="23" name="Straight Arrow Connector 20">
            <a:extLst>
              <a:ext uri="{FF2B5EF4-FFF2-40B4-BE49-F238E27FC236}">
                <a16:creationId xmlns:a16="http://schemas.microsoft.com/office/drawing/2014/main" id="{4595FA63-0946-5D05-D5F7-A5A06901BDCE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5114065" y="5061243"/>
            <a:ext cx="979232" cy="5691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0">
            <a:extLst>
              <a:ext uri="{FF2B5EF4-FFF2-40B4-BE49-F238E27FC236}">
                <a16:creationId xmlns:a16="http://schemas.microsoft.com/office/drawing/2014/main" id="{DE4B074B-6253-06E5-75ED-E00DB29E0DDA}"/>
              </a:ext>
            </a:extLst>
          </p:cNvPr>
          <p:cNvCxnSpPr>
            <a:cxnSpLocks/>
          </p:cNvCxnSpPr>
          <p:nvPr/>
        </p:nvCxnSpPr>
        <p:spPr>
          <a:xfrm>
            <a:off x="5227715" y="5760505"/>
            <a:ext cx="86558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pieren 183">
            <a:extLst>
              <a:ext uri="{FF2B5EF4-FFF2-40B4-BE49-F238E27FC236}">
                <a16:creationId xmlns:a16="http://schemas.microsoft.com/office/drawing/2014/main" id="{877EE87C-F92A-F037-F124-AB2298AB3B72}"/>
              </a:ext>
            </a:extLst>
          </p:cNvPr>
          <p:cNvGrpSpPr/>
          <p:nvPr/>
        </p:nvGrpSpPr>
        <p:grpSpPr>
          <a:xfrm>
            <a:off x="5979617" y="3053682"/>
            <a:ext cx="1186543" cy="781457"/>
            <a:chOff x="1599811" y="2500841"/>
            <a:chExt cx="1186543" cy="781457"/>
          </a:xfrm>
        </p:grpSpPr>
        <p:pic>
          <p:nvPicPr>
            <p:cNvPr id="45" name="Grafik 184">
              <a:extLst>
                <a:ext uri="{FF2B5EF4-FFF2-40B4-BE49-F238E27FC236}">
                  <a16:creationId xmlns:a16="http://schemas.microsoft.com/office/drawing/2014/main" id="{B0CB88FE-621B-A9BD-3C60-3D961C3F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16" y="2500841"/>
              <a:ext cx="611957" cy="632718"/>
            </a:xfrm>
            <a:prstGeom prst="rect">
              <a:avLst/>
            </a:prstGeom>
          </p:spPr>
        </p:pic>
        <p:sp>
          <p:nvSpPr>
            <p:cNvPr id="46" name="Textfeld 185">
              <a:extLst>
                <a:ext uri="{FF2B5EF4-FFF2-40B4-BE49-F238E27FC236}">
                  <a16:creationId xmlns:a16="http://schemas.microsoft.com/office/drawing/2014/main" id="{CABDF65A-1E24-DEC2-113D-F4BABD4A079C}"/>
                </a:ext>
              </a:extLst>
            </p:cNvPr>
            <p:cNvSpPr txBox="1"/>
            <p:nvPr/>
          </p:nvSpPr>
          <p:spPr>
            <a:xfrm>
              <a:off x="1599811" y="3082243"/>
              <a:ext cx="118654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notifyDeliveryCompany</a:t>
              </a:r>
              <a:endParaRPr lang="en-US" sz="700" dirty="0"/>
            </a:p>
          </p:txBody>
        </p:sp>
      </p:grpSp>
      <p:cxnSp>
        <p:nvCxnSpPr>
          <p:cNvPr id="26" name="Straight Arrow Connector 20">
            <a:extLst>
              <a:ext uri="{FF2B5EF4-FFF2-40B4-BE49-F238E27FC236}">
                <a16:creationId xmlns:a16="http://schemas.microsoft.com/office/drawing/2014/main" id="{3FCC9709-DBB4-A0B3-F97B-A0675DD22EB9}"/>
              </a:ext>
            </a:extLst>
          </p:cNvPr>
          <p:cNvCxnSpPr>
            <a:cxnSpLocks/>
          </p:cNvCxnSpPr>
          <p:nvPr/>
        </p:nvCxnSpPr>
        <p:spPr>
          <a:xfrm flipV="1">
            <a:off x="6532962" y="3860299"/>
            <a:ext cx="0" cy="6223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187">
            <a:extLst>
              <a:ext uri="{FF2B5EF4-FFF2-40B4-BE49-F238E27FC236}">
                <a16:creationId xmlns:a16="http://schemas.microsoft.com/office/drawing/2014/main" id="{0E084108-2328-D5B3-BB21-9FFF39B47BF4}"/>
              </a:ext>
            </a:extLst>
          </p:cNvPr>
          <p:cNvSpPr txBox="1"/>
          <p:nvPr/>
        </p:nvSpPr>
        <p:spPr>
          <a:xfrm>
            <a:off x="1108146" y="4125034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 [def_line_10]</a:t>
            </a:r>
            <a:endParaRPr lang="en-US" sz="600" dirty="0"/>
          </a:p>
        </p:txBody>
      </p:sp>
      <p:sp>
        <p:nvSpPr>
          <p:cNvPr id="28" name="Textfeld 188">
            <a:extLst>
              <a:ext uri="{FF2B5EF4-FFF2-40B4-BE49-F238E27FC236}">
                <a16:creationId xmlns:a16="http://schemas.microsoft.com/office/drawing/2014/main" id="{F32B7A5F-8564-A152-B6FA-B10BF76645C6}"/>
              </a:ext>
            </a:extLst>
          </p:cNvPr>
          <p:cNvSpPr txBox="1"/>
          <p:nvPr/>
        </p:nvSpPr>
        <p:spPr>
          <a:xfrm>
            <a:off x="6048338" y="5010525"/>
            <a:ext cx="11224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err="1"/>
              <a:t>deliveryServiceQueue</a:t>
            </a:r>
            <a:endParaRPr lang="de-DE" sz="700" dirty="0"/>
          </a:p>
        </p:txBody>
      </p:sp>
      <p:sp>
        <p:nvSpPr>
          <p:cNvPr id="29" name="Textfeld 189">
            <a:extLst>
              <a:ext uri="{FF2B5EF4-FFF2-40B4-BE49-F238E27FC236}">
                <a16:creationId xmlns:a16="http://schemas.microsoft.com/office/drawing/2014/main" id="{997B71CD-D051-679A-D623-6C53CDF550E6}"/>
              </a:ext>
            </a:extLst>
          </p:cNvPr>
          <p:cNvSpPr txBox="1"/>
          <p:nvPr/>
        </p:nvSpPr>
        <p:spPr>
          <a:xfrm>
            <a:off x="4732061" y="3235067"/>
            <a:ext cx="1186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err="1"/>
              <a:t>customerServiceQueue</a:t>
            </a:r>
            <a:endParaRPr lang="de-DE" sz="700" dirty="0"/>
          </a:p>
        </p:txBody>
      </p:sp>
      <p:grpSp>
        <p:nvGrpSpPr>
          <p:cNvPr id="30" name="Gruppieren 1">
            <a:extLst>
              <a:ext uri="{FF2B5EF4-FFF2-40B4-BE49-F238E27FC236}">
                <a16:creationId xmlns:a16="http://schemas.microsoft.com/office/drawing/2014/main" id="{1FDA151E-A594-5FAF-6FFC-E322AC96F29C}"/>
              </a:ext>
            </a:extLst>
          </p:cNvPr>
          <p:cNvGrpSpPr/>
          <p:nvPr/>
        </p:nvGrpSpPr>
        <p:grpSpPr>
          <a:xfrm>
            <a:off x="5807226" y="5449905"/>
            <a:ext cx="1144662" cy="721592"/>
            <a:chOff x="5168597" y="4114591"/>
            <a:chExt cx="1144662" cy="721592"/>
          </a:xfrm>
        </p:grpSpPr>
        <p:grpSp>
          <p:nvGrpSpPr>
            <p:cNvPr id="41" name="Gruppieren 3">
              <a:extLst>
                <a:ext uri="{FF2B5EF4-FFF2-40B4-BE49-F238E27FC236}">
                  <a16:creationId xmlns:a16="http://schemas.microsoft.com/office/drawing/2014/main" id="{DEB6E55C-1CB8-19A1-24BA-F5D0B6DA795A}"/>
                </a:ext>
              </a:extLst>
            </p:cNvPr>
            <p:cNvGrpSpPr/>
            <p:nvPr/>
          </p:nvGrpSpPr>
          <p:grpSpPr>
            <a:xfrm>
              <a:off x="5168597" y="4114591"/>
              <a:ext cx="1144662" cy="534018"/>
              <a:chOff x="1710035" y="4578175"/>
              <a:chExt cx="1144662" cy="534018"/>
            </a:xfrm>
          </p:grpSpPr>
          <p:sp>
            <p:nvSpPr>
              <p:cNvPr id="43" name="Ellipse 141">
                <a:extLst>
                  <a:ext uri="{FF2B5EF4-FFF2-40B4-BE49-F238E27FC236}">
                    <a16:creationId xmlns:a16="http://schemas.microsoft.com/office/drawing/2014/main" id="{76A82AD3-1DE0-99F6-1CE0-95349FD383FF}"/>
                  </a:ext>
                </a:extLst>
              </p:cNvPr>
              <p:cNvSpPr/>
              <p:nvPr/>
            </p:nvSpPr>
            <p:spPr>
              <a:xfrm>
                <a:off x="2001744" y="4578175"/>
                <a:ext cx="617548" cy="534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endParaRPr lang="de-DE"/>
              </a:p>
            </p:txBody>
          </p:sp>
          <p:sp>
            <p:nvSpPr>
              <p:cNvPr id="44" name="Textfeld 148">
                <a:extLst>
                  <a:ext uri="{FF2B5EF4-FFF2-40B4-BE49-F238E27FC236}">
                    <a16:creationId xmlns:a16="http://schemas.microsoft.com/office/drawing/2014/main" id="{5F68E95E-2DD8-834F-F628-37A8EA7F5AB4}"/>
                  </a:ext>
                </a:extLst>
              </p:cNvPr>
              <p:cNvSpPr txBox="1"/>
              <p:nvPr/>
            </p:nvSpPr>
            <p:spPr>
              <a:xfrm flipH="1">
                <a:off x="1710035" y="4590720"/>
                <a:ext cx="11446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200" dirty="0"/>
                  <a:t> </a:t>
                </a:r>
                <a:r>
                  <a:rPr lang="de-DE" sz="2400" b="1" dirty="0"/>
                  <a:t>@</a:t>
                </a:r>
                <a:endParaRPr lang="de-DE" sz="1050" dirty="0"/>
              </a:p>
            </p:txBody>
          </p:sp>
        </p:grpSp>
        <p:sp>
          <p:nvSpPr>
            <p:cNvPr id="42" name="Textfeld 190">
              <a:extLst>
                <a:ext uri="{FF2B5EF4-FFF2-40B4-BE49-F238E27FC236}">
                  <a16:creationId xmlns:a16="http://schemas.microsoft.com/office/drawing/2014/main" id="{2E72441D-F32B-B0B7-6ADB-8BE3F0676A53}"/>
                </a:ext>
              </a:extLst>
            </p:cNvPr>
            <p:cNvSpPr txBox="1"/>
            <p:nvPr/>
          </p:nvSpPr>
          <p:spPr>
            <a:xfrm>
              <a:off x="5613993" y="4636128"/>
              <a:ext cx="3626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SES</a:t>
              </a:r>
            </a:p>
          </p:txBody>
        </p:sp>
      </p:grpSp>
      <p:sp>
        <p:nvSpPr>
          <p:cNvPr id="31" name="Textfeld 191">
            <a:extLst>
              <a:ext uri="{FF2B5EF4-FFF2-40B4-BE49-F238E27FC236}">
                <a16:creationId xmlns:a16="http://schemas.microsoft.com/office/drawing/2014/main" id="{3C0F3A73-7C99-E294-E37E-8DD4FF1B0C8E}"/>
              </a:ext>
            </a:extLst>
          </p:cNvPr>
          <p:cNvSpPr txBox="1"/>
          <p:nvPr/>
        </p:nvSpPr>
        <p:spPr>
          <a:xfrm>
            <a:off x="1239218" y="5902514"/>
            <a:ext cx="9621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err="1"/>
              <a:t>orderEventStream</a:t>
            </a:r>
            <a:endParaRPr lang="de-DE" sz="700" dirty="0"/>
          </a:p>
        </p:txBody>
      </p:sp>
      <p:sp>
        <p:nvSpPr>
          <p:cNvPr id="32" name="Textfeld 192">
            <a:extLst>
              <a:ext uri="{FF2B5EF4-FFF2-40B4-BE49-F238E27FC236}">
                <a16:creationId xmlns:a16="http://schemas.microsoft.com/office/drawing/2014/main" id="{A8248E54-02AB-19E4-2F71-1D48E737E2BB}"/>
              </a:ext>
            </a:extLst>
          </p:cNvPr>
          <p:cNvSpPr txBox="1"/>
          <p:nvPr/>
        </p:nvSpPr>
        <p:spPr>
          <a:xfrm>
            <a:off x="2612845" y="41988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create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[def_line_35,</a:t>
            </a:r>
          </a:p>
          <a:p>
            <a:r>
              <a:rPr lang="de-DE" sz="600" dirty="0"/>
              <a:t>use_line_35]</a:t>
            </a:r>
            <a:endParaRPr lang="en-US" sz="600" dirty="0"/>
          </a:p>
        </p:txBody>
      </p:sp>
      <p:sp>
        <p:nvSpPr>
          <p:cNvPr id="33" name="Textfeld 193">
            <a:extLst>
              <a:ext uri="{FF2B5EF4-FFF2-40B4-BE49-F238E27FC236}">
                <a16:creationId xmlns:a16="http://schemas.microsoft.com/office/drawing/2014/main" id="{0CF054C5-2808-D213-E1C5-330C97B41EA1}"/>
              </a:ext>
            </a:extLst>
          </p:cNvPr>
          <p:cNvSpPr txBox="1"/>
          <p:nvPr/>
        </p:nvSpPr>
        <p:spPr>
          <a:xfrm>
            <a:off x="2022443" y="5193408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 [def_line_35]</a:t>
            </a:r>
            <a:endParaRPr lang="en-US" sz="600" dirty="0"/>
          </a:p>
        </p:txBody>
      </p:sp>
      <p:sp>
        <p:nvSpPr>
          <p:cNvPr id="34" name="Textfeld 194">
            <a:extLst>
              <a:ext uri="{FF2B5EF4-FFF2-40B4-BE49-F238E27FC236}">
                <a16:creationId xmlns:a16="http://schemas.microsoft.com/office/drawing/2014/main" id="{B107A554-FF17-597E-69E2-5872B4C10DD9}"/>
              </a:ext>
            </a:extLst>
          </p:cNvPr>
          <p:cNvSpPr txBox="1"/>
          <p:nvPr/>
        </p:nvSpPr>
        <p:spPr>
          <a:xfrm>
            <a:off x="3101095" y="5706594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 [use_line_11]</a:t>
            </a:r>
            <a:endParaRPr lang="en-US" sz="600" dirty="0"/>
          </a:p>
        </p:txBody>
      </p:sp>
      <p:sp>
        <p:nvSpPr>
          <p:cNvPr id="35" name="Textfeld 195">
            <a:extLst>
              <a:ext uri="{FF2B5EF4-FFF2-40B4-BE49-F238E27FC236}">
                <a16:creationId xmlns:a16="http://schemas.microsoft.com/office/drawing/2014/main" id="{BE6C3EE7-8CA5-B334-8753-768BB87FCC21}"/>
              </a:ext>
            </a:extLst>
          </p:cNvPr>
          <p:cNvSpPr txBox="1"/>
          <p:nvPr/>
        </p:nvSpPr>
        <p:spPr>
          <a:xfrm>
            <a:off x="3793309" y="476921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[use_line_85,</a:t>
            </a:r>
          </a:p>
          <a:p>
            <a:r>
              <a:rPr lang="de-DE" sz="600" dirty="0"/>
              <a:t>def_line_85]</a:t>
            </a:r>
            <a:endParaRPr lang="en-US" sz="600" dirty="0"/>
          </a:p>
        </p:txBody>
      </p:sp>
      <p:sp>
        <p:nvSpPr>
          <p:cNvPr id="36" name="Textfeld 196">
            <a:extLst>
              <a:ext uri="{FF2B5EF4-FFF2-40B4-BE49-F238E27FC236}">
                <a16:creationId xmlns:a16="http://schemas.microsoft.com/office/drawing/2014/main" id="{D46E0A71-273F-FC4F-66F2-01B54DBE491C}"/>
              </a:ext>
            </a:extLst>
          </p:cNvPr>
          <p:cNvSpPr txBox="1"/>
          <p:nvPr/>
        </p:nvSpPr>
        <p:spPr>
          <a:xfrm>
            <a:off x="5185499" y="5097721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 [def_line_85]</a:t>
            </a:r>
            <a:endParaRPr lang="en-US" sz="600" dirty="0"/>
          </a:p>
        </p:txBody>
      </p:sp>
      <p:sp>
        <p:nvSpPr>
          <p:cNvPr id="37" name="Textfeld 197">
            <a:extLst>
              <a:ext uri="{FF2B5EF4-FFF2-40B4-BE49-F238E27FC236}">
                <a16:creationId xmlns:a16="http://schemas.microsoft.com/office/drawing/2014/main" id="{AC0445E3-8389-5AAD-271D-FC93F06E2D7A}"/>
              </a:ext>
            </a:extLst>
          </p:cNvPr>
          <p:cNvSpPr txBox="1"/>
          <p:nvPr/>
        </p:nvSpPr>
        <p:spPr>
          <a:xfrm>
            <a:off x="6489324" y="3956567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 [use_line_10]</a:t>
            </a:r>
            <a:endParaRPr lang="en-US" sz="600" dirty="0"/>
          </a:p>
        </p:txBody>
      </p:sp>
      <p:sp>
        <p:nvSpPr>
          <p:cNvPr id="38" name="Textfeld 198">
            <a:extLst>
              <a:ext uri="{FF2B5EF4-FFF2-40B4-BE49-F238E27FC236}">
                <a16:creationId xmlns:a16="http://schemas.microsoft.com/office/drawing/2014/main" id="{E6FBECF1-9893-7B29-8719-86B83E82BA29}"/>
              </a:ext>
            </a:extLst>
          </p:cNvPr>
          <p:cNvSpPr txBox="1"/>
          <p:nvPr/>
        </p:nvSpPr>
        <p:spPr>
          <a:xfrm>
            <a:off x="4482921" y="3570015"/>
            <a:ext cx="6944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 [use_line_10]</a:t>
            </a:r>
            <a:endParaRPr lang="en-US" sz="600" dirty="0"/>
          </a:p>
        </p:txBody>
      </p:sp>
      <p:sp>
        <p:nvSpPr>
          <p:cNvPr id="39" name="Textfeld 199">
            <a:extLst>
              <a:ext uri="{FF2B5EF4-FFF2-40B4-BE49-F238E27FC236}">
                <a16:creationId xmlns:a16="http://schemas.microsoft.com/office/drawing/2014/main" id="{092F1D8B-ED2B-7019-42DC-36244C2DE22D}"/>
              </a:ext>
            </a:extLst>
          </p:cNvPr>
          <p:cNvSpPr txBox="1"/>
          <p:nvPr/>
        </p:nvSpPr>
        <p:spPr>
          <a:xfrm>
            <a:off x="3596814" y="345041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[use_line_42,</a:t>
            </a:r>
          </a:p>
          <a:p>
            <a:r>
              <a:rPr lang="de-DE" sz="600" dirty="0"/>
              <a:t>def_line_42]</a:t>
            </a:r>
            <a:endParaRPr lang="en-US" sz="600" dirty="0"/>
          </a:p>
        </p:txBody>
      </p:sp>
      <p:sp>
        <p:nvSpPr>
          <p:cNvPr id="40" name="Textfeld 200">
            <a:extLst>
              <a:ext uri="{FF2B5EF4-FFF2-40B4-BE49-F238E27FC236}">
                <a16:creationId xmlns:a16="http://schemas.microsoft.com/office/drawing/2014/main" id="{3B40A368-FEE4-E512-8326-3BAF13E2D241}"/>
              </a:ext>
            </a:extLst>
          </p:cNvPr>
          <p:cNvSpPr txBox="1"/>
          <p:nvPr/>
        </p:nvSpPr>
        <p:spPr>
          <a:xfrm>
            <a:off x="4054596" y="2958082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 [def_line_63]</a:t>
            </a:r>
            <a:endParaRPr lang="en-US" sz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DACFE-ED35-4FAD-44D5-BEA8166A2611}"/>
              </a:ext>
            </a:extLst>
          </p:cNvPr>
          <p:cNvSpPr txBox="1"/>
          <p:nvPr/>
        </p:nvSpPr>
        <p:spPr>
          <a:xfrm>
            <a:off x="12057934" y="3279084"/>
            <a:ext cx="256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auth</a:t>
            </a:r>
            <a:r>
              <a:rPr lang="de-DE" sz="1400" dirty="0"/>
              <a:t> </a:t>
            </a:r>
            <a:r>
              <a:rPr lang="de-DE" sz="1400" dirty="0" err="1"/>
              <a:t>notifyExternalParties</a:t>
            </a:r>
            <a:r>
              <a:rPr lang="de-DE" sz="1400" dirty="0"/>
              <a:t>, </a:t>
            </a:r>
            <a:r>
              <a:rPr lang="de-DE" sz="1400" dirty="0" err="1"/>
              <a:t>notifyDeliveryCompany</a:t>
            </a:r>
            <a:r>
              <a:rPr lang="de-DE" sz="1400" dirty="0"/>
              <a:t>, </a:t>
            </a:r>
            <a:r>
              <a:rPr lang="de-DE" sz="1400" dirty="0" err="1"/>
              <a:t>notifyCustomerService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http </a:t>
            </a:r>
            <a:r>
              <a:rPr lang="de-DE" sz="1400" dirty="0" err="1"/>
              <a:t>api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155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13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https://github.com/anishkny/realworld-dynamodb-lambda</a:t>
            </a:r>
          </a:p>
        </p:txBody>
      </p:sp>
      <p:sp>
        <p:nvSpPr>
          <p:cNvPr id="3" name="Textfeld 249">
            <a:extLst>
              <a:ext uri="{FF2B5EF4-FFF2-40B4-BE49-F238E27FC236}">
                <a16:creationId xmlns:a16="http://schemas.microsoft.com/office/drawing/2014/main" id="{B044B4B1-A025-4FF0-6DFC-B0B24EFB131D}"/>
              </a:ext>
            </a:extLst>
          </p:cNvPr>
          <p:cNvSpPr txBox="1"/>
          <p:nvPr/>
        </p:nvSpPr>
        <p:spPr>
          <a:xfrm>
            <a:off x="5439259" y="5699898"/>
            <a:ext cx="11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[use_line_2, use_line_7, </a:t>
            </a:r>
          </a:p>
          <a:p>
            <a:r>
              <a:rPr lang="de-DE" sz="600" dirty="0"/>
              <a:t>def_line_23, def_line_45]</a:t>
            </a:r>
            <a:endParaRPr lang="en-US" sz="600" dirty="0"/>
          </a:p>
        </p:txBody>
      </p:sp>
      <p:sp>
        <p:nvSpPr>
          <p:cNvPr id="4" name="Flussdiagramm: Magnetplattenspeicher 5">
            <a:extLst>
              <a:ext uri="{FF2B5EF4-FFF2-40B4-BE49-F238E27FC236}">
                <a16:creationId xmlns:a16="http://schemas.microsoft.com/office/drawing/2014/main" id="{38FC0A1B-C97D-48CB-C736-DCEF785A8847}"/>
              </a:ext>
            </a:extLst>
          </p:cNvPr>
          <p:cNvSpPr/>
          <p:nvPr/>
        </p:nvSpPr>
        <p:spPr>
          <a:xfrm>
            <a:off x="2706569" y="3252118"/>
            <a:ext cx="504056" cy="663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cxnSp>
        <p:nvCxnSpPr>
          <p:cNvPr id="5" name="Straight Arrow Connector 20">
            <a:extLst>
              <a:ext uri="{FF2B5EF4-FFF2-40B4-BE49-F238E27FC236}">
                <a16:creationId xmlns:a16="http://schemas.microsoft.com/office/drawing/2014/main" id="{A75B7388-0CDA-6B0D-CD73-AD381A91E533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3070272" y="2790750"/>
            <a:ext cx="0" cy="4416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uppieren 9">
            <a:extLst>
              <a:ext uri="{FF2B5EF4-FFF2-40B4-BE49-F238E27FC236}">
                <a16:creationId xmlns:a16="http://schemas.microsoft.com/office/drawing/2014/main" id="{A6273500-A0BC-01EF-EAF3-78DFDB14D721}"/>
              </a:ext>
            </a:extLst>
          </p:cNvPr>
          <p:cNvGrpSpPr/>
          <p:nvPr/>
        </p:nvGrpSpPr>
        <p:grpSpPr>
          <a:xfrm>
            <a:off x="2758062" y="2019161"/>
            <a:ext cx="611957" cy="771589"/>
            <a:chOff x="1979712" y="837480"/>
            <a:chExt cx="611957" cy="771589"/>
          </a:xfrm>
        </p:grpSpPr>
        <p:pic>
          <p:nvPicPr>
            <p:cNvPr id="127" name="Grafik 134">
              <a:extLst>
                <a:ext uri="{FF2B5EF4-FFF2-40B4-BE49-F238E27FC236}">
                  <a16:creationId xmlns:a16="http://schemas.microsoft.com/office/drawing/2014/main" id="{3F5A5394-7563-3584-4034-231C16AA2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28" name="Textfeld 135">
              <a:extLst>
                <a:ext uri="{FF2B5EF4-FFF2-40B4-BE49-F238E27FC236}">
                  <a16:creationId xmlns:a16="http://schemas.microsoft.com/office/drawing/2014/main" id="{15B8114F-7FB7-5FC9-AE94-FDA6F34F9C6E}"/>
                </a:ext>
              </a:extLst>
            </p:cNvPr>
            <p:cNvSpPr txBox="1"/>
            <p:nvPr/>
          </p:nvSpPr>
          <p:spPr>
            <a:xfrm>
              <a:off x="2028067" y="1409014"/>
              <a:ext cx="5277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getTags</a:t>
              </a:r>
              <a:endParaRPr lang="en-US" sz="700" dirty="0"/>
            </a:p>
          </p:txBody>
        </p:sp>
      </p:grpSp>
      <p:sp>
        <p:nvSpPr>
          <p:cNvPr id="7" name="Textfeld 136">
            <a:extLst>
              <a:ext uri="{FF2B5EF4-FFF2-40B4-BE49-F238E27FC236}">
                <a16:creationId xmlns:a16="http://schemas.microsoft.com/office/drawing/2014/main" id="{6B8F9093-1EBC-8BCA-56F6-C1428ACE37DD}"/>
              </a:ext>
            </a:extLst>
          </p:cNvPr>
          <p:cNvSpPr txBox="1"/>
          <p:nvPr/>
        </p:nvSpPr>
        <p:spPr>
          <a:xfrm>
            <a:off x="2593524" y="281336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[use_line_14]</a:t>
            </a:r>
            <a:endParaRPr lang="en-US" sz="600" dirty="0"/>
          </a:p>
        </p:txBody>
      </p:sp>
      <p:grpSp>
        <p:nvGrpSpPr>
          <p:cNvPr id="8" name="Gruppieren 141">
            <a:extLst>
              <a:ext uri="{FF2B5EF4-FFF2-40B4-BE49-F238E27FC236}">
                <a16:creationId xmlns:a16="http://schemas.microsoft.com/office/drawing/2014/main" id="{2CF29043-4897-85F0-BF9E-CC991992D854}"/>
              </a:ext>
            </a:extLst>
          </p:cNvPr>
          <p:cNvGrpSpPr/>
          <p:nvPr/>
        </p:nvGrpSpPr>
        <p:grpSpPr>
          <a:xfrm>
            <a:off x="1795123" y="3765688"/>
            <a:ext cx="790602" cy="771589"/>
            <a:chOff x="1896622" y="837480"/>
            <a:chExt cx="790602" cy="771589"/>
          </a:xfrm>
        </p:grpSpPr>
        <p:pic>
          <p:nvPicPr>
            <p:cNvPr id="125" name="Grafik 148">
              <a:extLst>
                <a:ext uri="{FF2B5EF4-FFF2-40B4-BE49-F238E27FC236}">
                  <a16:creationId xmlns:a16="http://schemas.microsoft.com/office/drawing/2014/main" id="{F03D2210-64D1-04BB-815D-E5D8B2A5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26" name="Textfeld 149">
              <a:extLst>
                <a:ext uri="{FF2B5EF4-FFF2-40B4-BE49-F238E27FC236}">
                  <a16:creationId xmlns:a16="http://schemas.microsoft.com/office/drawing/2014/main" id="{3BF4C30D-C854-A6C0-87BB-EBEA5DEA479C}"/>
                </a:ext>
              </a:extLst>
            </p:cNvPr>
            <p:cNvSpPr txBox="1"/>
            <p:nvPr/>
          </p:nvSpPr>
          <p:spPr>
            <a:xfrm>
              <a:off x="1896622" y="1409014"/>
              <a:ext cx="7906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favoriteArticle</a:t>
              </a:r>
              <a:endParaRPr lang="en-US" sz="700" dirty="0"/>
            </a:p>
          </p:txBody>
        </p:sp>
      </p:grpSp>
      <p:grpSp>
        <p:nvGrpSpPr>
          <p:cNvPr id="9" name="Gruppieren 151">
            <a:extLst>
              <a:ext uri="{FF2B5EF4-FFF2-40B4-BE49-F238E27FC236}">
                <a16:creationId xmlns:a16="http://schemas.microsoft.com/office/drawing/2014/main" id="{F47E9B2C-5931-F397-1410-B917A1527D92}"/>
              </a:ext>
            </a:extLst>
          </p:cNvPr>
          <p:cNvGrpSpPr/>
          <p:nvPr/>
        </p:nvGrpSpPr>
        <p:grpSpPr>
          <a:xfrm>
            <a:off x="3385158" y="3948178"/>
            <a:ext cx="758542" cy="771589"/>
            <a:chOff x="1912651" y="837480"/>
            <a:chExt cx="758542" cy="771589"/>
          </a:xfrm>
        </p:grpSpPr>
        <p:pic>
          <p:nvPicPr>
            <p:cNvPr id="123" name="Grafik 152">
              <a:extLst>
                <a:ext uri="{FF2B5EF4-FFF2-40B4-BE49-F238E27FC236}">
                  <a16:creationId xmlns:a16="http://schemas.microsoft.com/office/drawing/2014/main" id="{5F741DAA-9E71-4298-4CB9-78AA313AE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24" name="Textfeld 154">
              <a:extLst>
                <a:ext uri="{FF2B5EF4-FFF2-40B4-BE49-F238E27FC236}">
                  <a16:creationId xmlns:a16="http://schemas.microsoft.com/office/drawing/2014/main" id="{1399C2FE-287D-1E02-2FAF-09950F3986E4}"/>
                </a:ext>
              </a:extLst>
            </p:cNvPr>
            <p:cNvSpPr txBox="1"/>
            <p:nvPr/>
          </p:nvSpPr>
          <p:spPr>
            <a:xfrm>
              <a:off x="1912651" y="1409014"/>
              <a:ext cx="7585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updateArticle</a:t>
              </a:r>
              <a:endParaRPr lang="en-US" sz="700" dirty="0"/>
            </a:p>
          </p:txBody>
        </p:sp>
      </p:grpSp>
      <p:grpSp>
        <p:nvGrpSpPr>
          <p:cNvPr id="10" name="Gruppieren 155">
            <a:extLst>
              <a:ext uri="{FF2B5EF4-FFF2-40B4-BE49-F238E27FC236}">
                <a16:creationId xmlns:a16="http://schemas.microsoft.com/office/drawing/2014/main" id="{E69ADC48-AA6D-3DFF-7936-0637EC1D07C0}"/>
              </a:ext>
            </a:extLst>
          </p:cNvPr>
          <p:cNvGrpSpPr/>
          <p:nvPr/>
        </p:nvGrpSpPr>
        <p:grpSpPr>
          <a:xfrm>
            <a:off x="3739872" y="3311585"/>
            <a:ext cx="729688" cy="751769"/>
            <a:chOff x="1927080" y="857300"/>
            <a:chExt cx="729688" cy="751769"/>
          </a:xfrm>
        </p:grpSpPr>
        <p:pic>
          <p:nvPicPr>
            <p:cNvPr id="121" name="Grafik 156">
              <a:extLst>
                <a:ext uri="{FF2B5EF4-FFF2-40B4-BE49-F238E27FC236}">
                  <a16:creationId xmlns:a16="http://schemas.microsoft.com/office/drawing/2014/main" id="{EAF8F152-4350-F998-5220-08622141B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325" y="857300"/>
              <a:ext cx="611957" cy="632718"/>
            </a:xfrm>
            <a:prstGeom prst="rect">
              <a:avLst/>
            </a:prstGeom>
          </p:spPr>
        </p:pic>
        <p:sp>
          <p:nvSpPr>
            <p:cNvPr id="122" name="Textfeld 157">
              <a:extLst>
                <a:ext uri="{FF2B5EF4-FFF2-40B4-BE49-F238E27FC236}">
                  <a16:creationId xmlns:a16="http://schemas.microsoft.com/office/drawing/2014/main" id="{B7428A48-736E-93B5-B27C-37684A600E6F}"/>
                </a:ext>
              </a:extLst>
            </p:cNvPr>
            <p:cNvSpPr txBox="1"/>
            <p:nvPr/>
          </p:nvSpPr>
          <p:spPr>
            <a:xfrm>
              <a:off x="1927080" y="1409014"/>
              <a:ext cx="7296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createArticle</a:t>
              </a:r>
              <a:endParaRPr lang="en-US" sz="700" dirty="0"/>
            </a:p>
          </p:txBody>
        </p:sp>
      </p:grpSp>
      <p:grpSp>
        <p:nvGrpSpPr>
          <p:cNvPr id="11" name="Gruppieren 158">
            <a:extLst>
              <a:ext uri="{FF2B5EF4-FFF2-40B4-BE49-F238E27FC236}">
                <a16:creationId xmlns:a16="http://schemas.microsoft.com/office/drawing/2014/main" id="{5CE4DE61-FC31-54E8-EC05-7B53943712DD}"/>
              </a:ext>
            </a:extLst>
          </p:cNvPr>
          <p:cNvGrpSpPr/>
          <p:nvPr/>
        </p:nvGrpSpPr>
        <p:grpSpPr>
          <a:xfrm>
            <a:off x="3970574" y="2150860"/>
            <a:ext cx="646331" cy="771589"/>
            <a:chOff x="1968759" y="837480"/>
            <a:chExt cx="646331" cy="771589"/>
          </a:xfrm>
        </p:grpSpPr>
        <p:pic>
          <p:nvPicPr>
            <p:cNvPr id="119" name="Grafik 159">
              <a:extLst>
                <a:ext uri="{FF2B5EF4-FFF2-40B4-BE49-F238E27FC236}">
                  <a16:creationId xmlns:a16="http://schemas.microsoft.com/office/drawing/2014/main" id="{80FAAB59-249B-A10A-B89E-D5085A9F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20" name="Textfeld 160">
              <a:extLst>
                <a:ext uri="{FF2B5EF4-FFF2-40B4-BE49-F238E27FC236}">
                  <a16:creationId xmlns:a16="http://schemas.microsoft.com/office/drawing/2014/main" id="{96CE9F0F-9DAA-01F5-F68C-80632F768DEA}"/>
                </a:ext>
              </a:extLst>
            </p:cNvPr>
            <p:cNvSpPr txBox="1"/>
            <p:nvPr/>
          </p:nvSpPr>
          <p:spPr>
            <a:xfrm>
              <a:off x="1968759" y="1409014"/>
              <a:ext cx="6463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listArticles</a:t>
              </a:r>
              <a:endParaRPr lang="en-US" sz="700" dirty="0"/>
            </a:p>
          </p:txBody>
        </p:sp>
      </p:grpSp>
      <p:grpSp>
        <p:nvGrpSpPr>
          <p:cNvPr id="12" name="Gruppieren 161">
            <a:extLst>
              <a:ext uri="{FF2B5EF4-FFF2-40B4-BE49-F238E27FC236}">
                <a16:creationId xmlns:a16="http://schemas.microsoft.com/office/drawing/2014/main" id="{85BAF4D5-5CDB-A01D-9CD9-3534AC73E24A}"/>
              </a:ext>
            </a:extLst>
          </p:cNvPr>
          <p:cNvGrpSpPr/>
          <p:nvPr/>
        </p:nvGrpSpPr>
        <p:grpSpPr>
          <a:xfrm>
            <a:off x="5247948" y="2304927"/>
            <a:ext cx="862737" cy="771589"/>
            <a:chOff x="1860555" y="837480"/>
            <a:chExt cx="862737" cy="771589"/>
          </a:xfrm>
        </p:grpSpPr>
        <p:pic>
          <p:nvPicPr>
            <p:cNvPr id="117" name="Grafik 162">
              <a:extLst>
                <a:ext uri="{FF2B5EF4-FFF2-40B4-BE49-F238E27FC236}">
                  <a16:creationId xmlns:a16="http://schemas.microsoft.com/office/drawing/2014/main" id="{F36A0019-C8B5-0CCA-E808-10E361F26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18" name="Textfeld 163">
              <a:extLst>
                <a:ext uri="{FF2B5EF4-FFF2-40B4-BE49-F238E27FC236}">
                  <a16:creationId xmlns:a16="http://schemas.microsoft.com/office/drawing/2014/main" id="{3CA568BD-1C38-20B8-FB89-4B2050EE8547}"/>
                </a:ext>
              </a:extLst>
            </p:cNvPr>
            <p:cNvSpPr txBox="1"/>
            <p:nvPr/>
          </p:nvSpPr>
          <p:spPr>
            <a:xfrm>
              <a:off x="1860555" y="1409014"/>
              <a:ext cx="8627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createComment</a:t>
              </a:r>
              <a:endParaRPr lang="en-US" sz="700" dirty="0"/>
            </a:p>
          </p:txBody>
        </p:sp>
      </p:grpSp>
      <p:grpSp>
        <p:nvGrpSpPr>
          <p:cNvPr id="13" name="Gruppieren 164">
            <a:extLst>
              <a:ext uri="{FF2B5EF4-FFF2-40B4-BE49-F238E27FC236}">
                <a16:creationId xmlns:a16="http://schemas.microsoft.com/office/drawing/2014/main" id="{0651E5A2-3BAE-CBAB-61E5-4CB5A59AD312}"/>
              </a:ext>
            </a:extLst>
          </p:cNvPr>
          <p:cNvGrpSpPr/>
          <p:nvPr/>
        </p:nvGrpSpPr>
        <p:grpSpPr>
          <a:xfrm>
            <a:off x="4650531" y="2985025"/>
            <a:ext cx="612134" cy="771589"/>
            <a:chOff x="1979712" y="837480"/>
            <a:chExt cx="612134" cy="771589"/>
          </a:xfrm>
        </p:grpSpPr>
        <p:pic>
          <p:nvPicPr>
            <p:cNvPr id="115" name="Grafik 165">
              <a:extLst>
                <a:ext uri="{FF2B5EF4-FFF2-40B4-BE49-F238E27FC236}">
                  <a16:creationId xmlns:a16="http://schemas.microsoft.com/office/drawing/2014/main" id="{C213EB83-475A-C618-BE9B-80CA8CBE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16" name="Textfeld 166">
              <a:extLst>
                <a:ext uri="{FF2B5EF4-FFF2-40B4-BE49-F238E27FC236}">
                  <a16:creationId xmlns:a16="http://schemas.microsoft.com/office/drawing/2014/main" id="{64B3C8C7-D322-DD57-644D-B81245BDC2B3}"/>
                </a:ext>
              </a:extLst>
            </p:cNvPr>
            <p:cNvSpPr txBox="1"/>
            <p:nvPr/>
          </p:nvSpPr>
          <p:spPr>
            <a:xfrm>
              <a:off x="1992002" y="1409014"/>
              <a:ext cx="5998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getArticle</a:t>
              </a:r>
              <a:endParaRPr lang="en-US" sz="700" dirty="0"/>
            </a:p>
          </p:txBody>
        </p:sp>
      </p:grpSp>
      <p:sp>
        <p:nvSpPr>
          <p:cNvPr id="14" name="Flussdiagramm: Magnetplattenspeicher 5">
            <a:extLst>
              <a:ext uri="{FF2B5EF4-FFF2-40B4-BE49-F238E27FC236}">
                <a16:creationId xmlns:a16="http://schemas.microsoft.com/office/drawing/2014/main" id="{52885F8E-3255-A007-D23E-2F04BD047CAE}"/>
              </a:ext>
            </a:extLst>
          </p:cNvPr>
          <p:cNvSpPr/>
          <p:nvPr/>
        </p:nvSpPr>
        <p:spPr>
          <a:xfrm>
            <a:off x="6049320" y="3418108"/>
            <a:ext cx="504056" cy="663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grpSp>
        <p:nvGrpSpPr>
          <p:cNvPr id="15" name="Gruppieren 168">
            <a:extLst>
              <a:ext uri="{FF2B5EF4-FFF2-40B4-BE49-F238E27FC236}">
                <a16:creationId xmlns:a16="http://schemas.microsoft.com/office/drawing/2014/main" id="{609B2FE1-4A59-0758-9350-F51E23B56F67}"/>
              </a:ext>
            </a:extLst>
          </p:cNvPr>
          <p:cNvGrpSpPr/>
          <p:nvPr/>
        </p:nvGrpSpPr>
        <p:grpSpPr>
          <a:xfrm>
            <a:off x="7045241" y="2860212"/>
            <a:ext cx="857928" cy="771589"/>
            <a:chOff x="1862959" y="837480"/>
            <a:chExt cx="857928" cy="771589"/>
          </a:xfrm>
        </p:grpSpPr>
        <p:pic>
          <p:nvPicPr>
            <p:cNvPr id="113" name="Grafik 169">
              <a:extLst>
                <a:ext uri="{FF2B5EF4-FFF2-40B4-BE49-F238E27FC236}">
                  <a16:creationId xmlns:a16="http://schemas.microsoft.com/office/drawing/2014/main" id="{F749287F-3B8E-E4F7-392A-8C50D866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14" name="Textfeld 170">
              <a:extLst>
                <a:ext uri="{FF2B5EF4-FFF2-40B4-BE49-F238E27FC236}">
                  <a16:creationId xmlns:a16="http://schemas.microsoft.com/office/drawing/2014/main" id="{D3DE00CC-ACE6-AC54-5B72-E2B1192F4041}"/>
                </a:ext>
              </a:extLst>
            </p:cNvPr>
            <p:cNvSpPr txBox="1"/>
            <p:nvPr/>
          </p:nvSpPr>
          <p:spPr>
            <a:xfrm>
              <a:off x="1862959" y="1409014"/>
              <a:ext cx="8579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deleteComment</a:t>
              </a:r>
              <a:endParaRPr lang="en-US" sz="700" dirty="0"/>
            </a:p>
          </p:txBody>
        </p:sp>
      </p:grpSp>
      <p:grpSp>
        <p:nvGrpSpPr>
          <p:cNvPr id="16" name="Gruppieren 174">
            <a:extLst>
              <a:ext uri="{FF2B5EF4-FFF2-40B4-BE49-F238E27FC236}">
                <a16:creationId xmlns:a16="http://schemas.microsoft.com/office/drawing/2014/main" id="{EC7813CB-CC23-CF44-3904-3807E4213AE5}"/>
              </a:ext>
            </a:extLst>
          </p:cNvPr>
          <p:cNvGrpSpPr/>
          <p:nvPr/>
        </p:nvGrpSpPr>
        <p:grpSpPr>
          <a:xfrm>
            <a:off x="5952394" y="5897347"/>
            <a:ext cx="753732" cy="771589"/>
            <a:chOff x="1915056" y="837480"/>
            <a:chExt cx="753732" cy="771589"/>
          </a:xfrm>
        </p:grpSpPr>
        <p:pic>
          <p:nvPicPr>
            <p:cNvPr id="111" name="Grafik 175">
              <a:extLst>
                <a:ext uri="{FF2B5EF4-FFF2-40B4-BE49-F238E27FC236}">
                  <a16:creationId xmlns:a16="http://schemas.microsoft.com/office/drawing/2014/main" id="{E66A1584-5C59-F537-2B0A-F57ED9D70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12" name="Textfeld 176">
              <a:extLst>
                <a:ext uri="{FF2B5EF4-FFF2-40B4-BE49-F238E27FC236}">
                  <a16:creationId xmlns:a16="http://schemas.microsoft.com/office/drawing/2014/main" id="{EF2CC1FA-3763-50AA-4A44-E91E3A8D62A3}"/>
                </a:ext>
              </a:extLst>
            </p:cNvPr>
            <p:cNvSpPr txBox="1"/>
            <p:nvPr/>
          </p:nvSpPr>
          <p:spPr>
            <a:xfrm>
              <a:off x="1915056" y="1409014"/>
              <a:ext cx="7537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unfollowUser</a:t>
              </a:r>
              <a:endParaRPr lang="en-US" sz="700" dirty="0"/>
            </a:p>
          </p:txBody>
        </p:sp>
      </p:grpSp>
      <p:grpSp>
        <p:nvGrpSpPr>
          <p:cNvPr id="17" name="Gruppieren 177">
            <a:extLst>
              <a:ext uri="{FF2B5EF4-FFF2-40B4-BE49-F238E27FC236}">
                <a16:creationId xmlns:a16="http://schemas.microsoft.com/office/drawing/2014/main" id="{46846BB7-3ADF-3412-46E0-96302548F4FE}"/>
              </a:ext>
            </a:extLst>
          </p:cNvPr>
          <p:cNvGrpSpPr/>
          <p:nvPr/>
        </p:nvGrpSpPr>
        <p:grpSpPr>
          <a:xfrm>
            <a:off x="6689293" y="5609868"/>
            <a:ext cx="644728" cy="771589"/>
            <a:chOff x="1969558" y="837480"/>
            <a:chExt cx="644728" cy="771589"/>
          </a:xfrm>
        </p:grpSpPr>
        <p:pic>
          <p:nvPicPr>
            <p:cNvPr id="109" name="Grafik 178">
              <a:extLst>
                <a:ext uri="{FF2B5EF4-FFF2-40B4-BE49-F238E27FC236}">
                  <a16:creationId xmlns:a16="http://schemas.microsoft.com/office/drawing/2014/main" id="{D926BCE6-1A4A-BDEC-256A-C7F40300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10" name="Textfeld 179">
              <a:extLst>
                <a:ext uri="{FF2B5EF4-FFF2-40B4-BE49-F238E27FC236}">
                  <a16:creationId xmlns:a16="http://schemas.microsoft.com/office/drawing/2014/main" id="{398D8B0B-8D19-E137-E802-265F7BB3E039}"/>
                </a:ext>
              </a:extLst>
            </p:cNvPr>
            <p:cNvSpPr txBox="1"/>
            <p:nvPr/>
          </p:nvSpPr>
          <p:spPr>
            <a:xfrm>
              <a:off x="1969558" y="1409014"/>
              <a:ext cx="6447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followUser</a:t>
              </a:r>
              <a:endParaRPr lang="en-US" sz="700" dirty="0"/>
            </a:p>
          </p:txBody>
        </p:sp>
      </p:grpSp>
      <p:sp>
        <p:nvSpPr>
          <p:cNvPr id="18" name="Flussdiagramm: Magnetplattenspeicher 5">
            <a:extLst>
              <a:ext uri="{FF2B5EF4-FFF2-40B4-BE49-F238E27FC236}">
                <a16:creationId xmlns:a16="http://schemas.microsoft.com/office/drawing/2014/main" id="{3974A7EE-2CE3-B6B0-E2A1-40370630B573}"/>
              </a:ext>
            </a:extLst>
          </p:cNvPr>
          <p:cNvSpPr/>
          <p:nvPr/>
        </p:nvSpPr>
        <p:spPr>
          <a:xfrm>
            <a:off x="5098026" y="4978790"/>
            <a:ext cx="504056" cy="663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/>
          </a:p>
        </p:txBody>
      </p:sp>
      <p:grpSp>
        <p:nvGrpSpPr>
          <p:cNvPr id="19" name="Gruppieren 181">
            <a:extLst>
              <a:ext uri="{FF2B5EF4-FFF2-40B4-BE49-F238E27FC236}">
                <a16:creationId xmlns:a16="http://schemas.microsoft.com/office/drawing/2014/main" id="{674BF816-2CD4-231E-43A8-2592E5A0B569}"/>
              </a:ext>
            </a:extLst>
          </p:cNvPr>
          <p:cNvGrpSpPr/>
          <p:nvPr/>
        </p:nvGrpSpPr>
        <p:grpSpPr>
          <a:xfrm>
            <a:off x="6958242" y="4772650"/>
            <a:ext cx="647934" cy="771589"/>
            <a:chOff x="1967957" y="837480"/>
            <a:chExt cx="647934" cy="771589"/>
          </a:xfrm>
        </p:grpSpPr>
        <p:pic>
          <p:nvPicPr>
            <p:cNvPr id="107" name="Grafik 182">
              <a:extLst>
                <a:ext uri="{FF2B5EF4-FFF2-40B4-BE49-F238E27FC236}">
                  <a16:creationId xmlns:a16="http://schemas.microsoft.com/office/drawing/2014/main" id="{98271868-FD0D-0090-1314-53DDCBAE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08" name="Textfeld 183">
              <a:extLst>
                <a:ext uri="{FF2B5EF4-FFF2-40B4-BE49-F238E27FC236}">
                  <a16:creationId xmlns:a16="http://schemas.microsoft.com/office/drawing/2014/main" id="{15FDE786-A94E-1A1F-CD50-726F6535B3CE}"/>
                </a:ext>
              </a:extLst>
            </p:cNvPr>
            <p:cNvSpPr txBox="1"/>
            <p:nvPr/>
          </p:nvSpPr>
          <p:spPr>
            <a:xfrm>
              <a:off x="1967957" y="1409014"/>
              <a:ext cx="6479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createUser</a:t>
              </a:r>
              <a:endParaRPr lang="en-US" sz="700" dirty="0"/>
            </a:p>
          </p:txBody>
        </p:sp>
      </p:grpSp>
      <p:grpSp>
        <p:nvGrpSpPr>
          <p:cNvPr id="20" name="Gruppieren 184">
            <a:extLst>
              <a:ext uri="{FF2B5EF4-FFF2-40B4-BE49-F238E27FC236}">
                <a16:creationId xmlns:a16="http://schemas.microsoft.com/office/drawing/2014/main" id="{96D8FBAE-E4C7-D769-71AC-557F43DAB247}"/>
              </a:ext>
            </a:extLst>
          </p:cNvPr>
          <p:cNvGrpSpPr/>
          <p:nvPr/>
        </p:nvGrpSpPr>
        <p:grpSpPr>
          <a:xfrm>
            <a:off x="5212068" y="6251237"/>
            <a:ext cx="611957" cy="771589"/>
            <a:chOff x="1979712" y="837480"/>
            <a:chExt cx="611957" cy="771589"/>
          </a:xfrm>
        </p:grpSpPr>
        <p:pic>
          <p:nvPicPr>
            <p:cNvPr id="105" name="Grafik 185">
              <a:extLst>
                <a:ext uri="{FF2B5EF4-FFF2-40B4-BE49-F238E27FC236}">
                  <a16:creationId xmlns:a16="http://schemas.microsoft.com/office/drawing/2014/main" id="{73EB112C-5088-92B1-ABC2-664B87722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06" name="Textfeld 186">
              <a:extLst>
                <a:ext uri="{FF2B5EF4-FFF2-40B4-BE49-F238E27FC236}">
                  <a16:creationId xmlns:a16="http://schemas.microsoft.com/office/drawing/2014/main" id="{D55E525F-EBB2-5F31-5F0D-C7043EF038FD}"/>
                </a:ext>
              </a:extLst>
            </p:cNvPr>
            <p:cNvSpPr txBox="1"/>
            <p:nvPr/>
          </p:nvSpPr>
          <p:spPr>
            <a:xfrm>
              <a:off x="2032877" y="1409014"/>
              <a:ext cx="5180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getUser</a:t>
              </a:r>
              <a:endParaRPr lang="en-US" sz="700" dirty="0"/>
            </a:p>
          </p:txBody>
        </p:sp>
      </p:grpSp>
      <p:grpSp>
        <p:nvGrpSpPr>
          <p:cNvPr id="21" name="Gruppieren 187">
            <a:extLst>
              <a:ext uri="{FF2B5EF4-FFF2-40B4-BE49-F238E27FC236}">
                <a16:creationId xmlns:a16="http://schemas.microsoft.com/office/drawing/2014/main" id="{5B0E29CD-A319-EA11-162E-C2A7890A8CF4}"/>
              </a:ext>
            </a:extLst>
          </p:cNvPr>
          <p:cNvGrpSpPr/>
          <p:nvPr/>
        </p:nvGrpSpPr>
        <p:grpSpPr>
          <a:xfrm>
            <a:off x="3734897" y="5905617"/>
            <a:ext cx="611957" cy="771589"/>
            <a:chOff x="1979712" y="837480"/>
            <a:chExt cx="611957" cy="771589"/>
          </a:xfrm>
        </p:grpSpPr>
        <p:pic>
          <p:nvPicPr>
            <p:cNvPr id="103" name="Grafik 188">
              <a:extLst>
                <a:ext uri="{FF2B5EF4-FFF2-40B4-BE49-F238E27FC236}">
                  <a16:creationId xmlns:a16="http://schemas.microsoft.com/office/drawing/2014/main" id="{60E3B7A4-2CA7-E900-57FA-DC8976B4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04" name="Textfeld 189">
              <a:extLst>
                <a:ext uri="{FF2B5EF4-FFF2-40B4-BE49-F238E27FC236}">
                  <a16:creationId xmlns:a16="http://schemas.microsoft.com/office/drawing/2014/main" id="{16D5CDF6-39EB-EE0B-5160-F9B5A41C7D3E}"/>
                </a:ext>
              </a:extLst>
            </p:cNvPr>
            <p:cNvSpPr txBox="1"/>
            <p:nvPr/>
          </p:nvSpPr>
          <p:spPr>
            <a:xfrm>
              <a:off x="1992803" y="1409014"/>
              <a:ext cx="5982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loginUser</a:t>
              </a:r>
              <a:endParaRPr lang="en-US" sz="700" dirty="0"/>
            </a:p>
          </p:txBody>
        </p:sp>
      </p:grpSp>
      <p:grpSp>
        <p:nvGrpSpPr>
          <p:cNvPr id="22" name="Gruppieren 190">
            <a:extLst>
              <a:ext uri="{FF2B5EF4-FFF2-40B4-BE49-F238E27FC236}">
                <a16:creationId xmlns:a16="http://schemas.microsoft.com/office/drawing/2014/main" id="{D5C9A2F9-968B-A720-0931-245A9B546B38}"/>
              </a:ext>
            </a:extLst>
          </p:cNvPr>
          <p:cNvGrpSpPr/>
          <p:nvPr/>
        </p:nvGrpSpPr>
        <p:grpSpPr>
          <a:xfrm>
            <a:off x="3138032" y="5406814"/>
            <a:ext cx="612133" cy="771589"/>
            <a:chOff x="1979712" y="837480"/>
            <a:chExt cx="612133" cy="771589"/>
          </a:xfrm>
        </p:grpSpPr>
        <p:pic>
          <p:nvPicPr>
            <p:cNvPr id="101" name="Grafik 191">
              <a:extLst>
                <a:ext uri="{FF2B5EF4-FFF2-40B4-BE49-F238E27FC236}">
                  <a16:creationId xmlns:a16="http://schemas.microsoft.com/office/drawing/2014/main" id="{C6471E2A-E140-1725-7AA1-D8F0312E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02" name="Textfeld 192">
              <a:extLst>
                <a:ext uri="{FF2B5EF4-FFF2-40B4-BE49-F238E27FC236}">
                  <a16:creationId xmlns:a16="http://schemas.microsoft.com/office/drawing/2014/main" id="{5D5942B0-0362-6947-8734-832AED99C8D0}"/>
                </a:ext>
              </a:extLst>
            </p:cNvPr>
            <p:cNvSpPr txBox="1"/>
            <p:nvPr/>
          </p:nvSpPr>
          <p:spPr>
            <a:xfrm>
              <a:off x="1992001" y="1409014"/>
              <a:ext cx="5998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getProfile</a:t>
              </a:r>
              <a:endParaRPr lang="en-US" sz="700" dirty="0"/>
            </a:p>
          </p:txBody>
        </p:sp>
      </p:grpSp>
      <p:grpSp>
        <p:nvGrpSpPr>
          <p:cNvPr id="23" name="Gruppieren 193">
            <a:extLst>
              <a:ext uri="{FF2B5EF4-FFF2-40B4-BE49-F238E27FC236}">
                <a16:creationId xmlns:a16="http://schemas.microsoft.com/office/drawing/2014/main" id="{FCFEDB51-29CF-B31A-6A2F-BA6DDEF0B958}"/>
              </a:ext>
            </a:extLst>
          </p:cNvPr>
          <p:cNvGrpSpPr/>
          <p:nvPr/>
        </p:nvGrpSpPr>
        <p:grpSpPr>
          <a:xfrm>
            <a:off x="2718142" y="4454574"/>
            <a:ext cx="724878" cy="771589"/>
            <a:chOff x="1929484" y="837480"/>
            <a:chExt cx="724878" cy="771589"/>
          </a:xfrm>
        </p:grpSpPr>
        <p:pic>
          <p:nvPicPr>
            <p:cNvPr id="99" name="Grafik 194">
              <a:extLst>
                <a:ext uri="{FF2B5EF4-FFF2-40B4-BE49-F238E27FC236}">
                  <a16:creationId xmlns:a16="http://schemas.microsoft.com/office/drawing/2014/main" id="{4B879D72-155A-36FE-B20E-3CD3CA1B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100" name="Textfeld 195">
              <a:extLst>
                <a:ext uri="{FF2B5EF4-FFF2-40B4-BE49-F238E27FC236}">
                  <a16:creationId xmlns:a16="http://schemas.microsoft.com/office/drawing/2014/main" id="{6F8C58A2-F02A-166E-0BC3-788F299E1636}"/>
                </a:ext>
              </a:extLst>
            </p:cNvPr>
            <p:cNvSpPr txBox="1"/>
            <p:nvPr/>
          </p:nvSpPr>
          <p:spPr>
            <a:xfrm>
              <a:off x="1929484" y="1409014"/>
              <a:ext cx="7248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deleteArticle</a:t>
              </a:r>
              <a:endParaRPr lang="en-US" sz="700" dirty="0"/>
            </a:p>
          </p:txBody>
        </p:sp>
      </p:grpSp>
      <p:grpSp>
        <p:nvGrpSpPr>
          <p:cNvPr id="24" name="Gruppieren 196">
            <a:extLst>
              <a:ext uri="{FF2B5EF4-FFF2-40B4-BE49-F238E27FC236}">
                <a16:creationId xmlns:a16="http://schemas.microsoft.com/office/drawing/2014/main" id="{D969F694-9A0D-2786-42EF-21D9B514692C}"/>
              </a:ext>
            </a:extLst>
          </p:cNvPr>
          <p:cNvGrpSpPr/>
          <p:nvPr/>
        </p:nvGrpSpPr>
        <p:grpSpPr>
          <a:xfrm>
            <a:off x="1809200" y="4966412"/>
            <a:ext cx="899606" cy="771589"/>
            <a:chOff x="1842121" y="837480"/>
            <a:chExt cx="899606" cy="771589"/>
          </a:xfrm>
        </p:grpSpPr>
        <p:pic>
          <p:nvPicPr>
            <p:cNvPr id="97" name="Grafik 197">
              <a:extLst>
                <a:ext uri="{FF2B5EF4-FFF2-40B4-BE49-F238E27FC236}">
                  <a16:creationId xmlns:a16="http://schemas.microsoft.com/office/drawing/2014/main" id="{EBD720D0-4039-66AA-E071-5AE701194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98" name="Textfeld 198">
              <a:extLst>
                <a:ext uri="{FF2B5EF4-FFF2-40B4-BE49-F238E27FC236}">
                  <a16:creationId xmlns:a16="http://schemas.microsoft.com/office/drawing/2014/main" id="{F788FB20-2BF9-3FD5-27FC-C95C2AC9CA78}"/>
                </a:ext>
              </a:extLst>
            </p:cNvPr>
            <p:cNvSpPr txBox="1"/>
            <p:nvPr/>
          </p:nvSpPr>
          <p:spPr>
            <a:xfrm>
              <a:off x="1842121" y="1409014"/>
              <a:ext cx="8996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unfavoriteArticle</a:t>
              </a:r>
              <a:endParaRPr lang="en-US" sz="700" dirty="0"/>
            </a:p>
          </p:txBody>
        </p:sp>
      </p:grpSp>
      <p:grpSp>
        <p:nvGrpSpPr>
          <p:cNvPr id="25" name="Gruppieren 199">
            <a:extLst>
              <a:ext uri="{FF2B5EF4-FFF2-40B4-BE49-F238E27FC236}">
                <a16:creationId xmlns:a16="http://schemas.microsoft.com/office/drawing/2014/main" id="{B966C1DE-2C97-87C7-DF74-F97ECF27E1A6}"/>
              </a:ext>
            </a:extLst>
          </p:cNvPr>
          <p:cNvGrpSpPr/>
          <p:nvPr/>
        </p:nvGrpSpPr>
        <p:grpSpPr>
          <a:xfrm>
            <a:off x="5165833" y="3720594"/>
            <a:ext cx="808235" cy="771589"/>
            <a:chOff x="1887807" y="837480"/>
            <a:chExt cx="808235" cy="771589"/>
          </a:xfrm>
        </p:grpSpPr>
        <p:pic>
          <p:nvPicPr>
            <p:cNvPr id="95" name="Grafik 200">
              <a:extLst>
                <a:ext uri="{FF2B5EF4-FFF2-40B4-BE49-F238E27FC236}">
                  <a16:creationId xmlns:a16="http://schemas.microsoft.com/office/drawing/2014/main" id="{2A346C9B-D196-B335-E330-A66110F56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96" name="Textfeld 201">
              <a:extLst>
                <a:ext uri="{FF2B5EF4-FFF2-40B4-BE49-F238E27FC236}">
                  <a16:creationId xmlns:a16="http://schemas.microsoft.com/office/drawing/2014/main" id="{EB787CA0-2306-3E7B-1B75-DDC7A3ABBD4A}"/>
                </a:ext>
              </a:extLst>
            </p:cNvPr>
            <p:cNvSpPr txBox="1"/>
            <p:nvPr/>
          </p:nvSpPr>
          <p:spPr>
            <a:xfrm>
              <a:off x="1887807" y="1409014"/>
              <a:ext cx="8082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getArticleFeed</a:t>
              </a:r>
              <a:endParaRPr lang="en-US" sz="700" dirty="0"/>
            </a:p>
          </p:txBody>
        </p:sp>
      </p:grpSp>
      <p:grpSp>
        <p:nvGrpSpPr>
          <p:cNvPr id="26" name="Gruppieren 202">
            <a:extLst>
              <a:ext uri="{FF2B5EF4-FFF2-40B4-BE49-F238E27FC236}">
                <a16:creationId xmlns:a16="http://schemas.microsoft.com/office/drawing/2014/main" id="{BD707179-2CF8-63B7-330B-81C80F8D83ED}"/>
              </a:ext>
            </a:extLst>
          </p:cNvPr>
          <p:cNvGrpSpPr/>
          <p:nvPr/>
        </p:nvGrpSpPr>
        <p:grpSpPr>
          <a:xfrm>
            <a:off x="7363226" y="3865716"/>
            <a:ext cx="782587" cy="771589"/>
            <a:chOff x="1900630" y="837480"/>
            <a:chExt cx="782587" cy="771589"/>
          </a:xfrm>
        </p:grpSpPr>
        <p:pic>
          <p:nvPicPr>
            <p:cNvPr id="91" name="Grafik 203">
              <a:extLst>
                <a:ext uri="{FF2B5EF4-FFF2-40B4-BE49-F238E27FC236}">
                  <a16:creationId xmlns:a16="http://schemas.microsoft.com/office/drawing/2014/main" id="{EEE0955D-7F5E-B003-F282-D17CF280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94" name="Textfeld 204">
              <a:extLst>
                <a:ext uri="{FF2B5EF4-FFF2-40B4-BE49-F238E27FC236}">
                  <a16:creationId xmlns:a16="http://schemas.microsoft.com/office/drawing/2014/main" id="{A413E3FB-F020-85DD-2F5E-D22C0CE3F952}"/>
                </a:ext>
              </a:extLst>
            </p:cNvPr>
            <p:cNvSpPr txBox="1"/>
            <p:nvPr/>
          </p:nvSpPr>
          <p:spPr>
            <a:xfrm>
              <a:off x="1900630" y="1409014"/>
              <a:ext cx="7825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getComments</a:t>
              </a:r>
              <a:endParaRPr lang="en-US" sz="700" dirty="0"/>
            </a:p>
          </p:txBody>
        </p:sp>
      </p:grpSp>
      <p:cxnSp>
        <p:nvCxnSpPr>
          <p:cNvPr id="27" name="Straight Arrow Connector 20">
            <a:extLst>
              <a:ext uri="{FF2B5EF4-FFF2-40B4-BE49-F238E27FC236}">
                <a16:creationId xmlns:a16="http://schemas.microsoft.com/office/drawing/2014/main" id="{1FBF2BB0-2CC0-4A8F-CE48-D769B8F982F4}"/>
              </a:ext>
            </a:extLst>
          </p:cNvPr>
          <p:cNvCxnSpPr>
            <a:cxnSpLocks/>
          </p:cNvCxnSpPr>
          <p:nvPr/>
        </p:nvCxnSpPr>
        <p:spPr>
          <a:xfrm flipH="1">
            <a:off x="3274537" y="2715173"/>
            <a:ext cx="707439" cy="53694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0">
            <a:extLst>
              <a:ext uri="{FF2B5EF4-FFF2-40B4-BE49-F238E27FC236}">
                <a16:creationId xmlns:a16="http://schemas.microsoft.com/office/drawing/2014/main" id="{86D70B88-4AB3-6040-BA25-73C092A84A07}"/>
              </a:ext>
            </a:extLst>
          </p:cNvPr>
          <p:cNvCxnSpPr>
            <a:cxnSpLocks/>
          </p:cNvCxnSpPr>
          <p:nvPr/>
        </p:nvCxnSpPr>
        <p:spPr>
          <a:xfrm flipH="1">
            <a:off x="6441413" y="3252118"/>
            <a:ext cx="537082" cy="1524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0">
            <a:extLst>
              <a:ext uri="{FF2B5EF4-FFF2-40B4-BE49-F238E27FC236}">
                <a16:creationId xmlns:a16="http://schemas.microsoft.com/office/drawing/2014/main" id="{E7B3D8D9-2684-87BA-4DAB-0C3CD2B8ADFF}"/>
              </a:ext>
            </a:extLst>
          </p:cNvPr>
          <p:cNvCxnSpPr>
            <a:cxnSpLocks/>
          </p:cNvCxnSpPr>
          <p:nvPr/>
        </p:nvCxnSpPr>
        <p:spPr>
          <a:xfrm flipH="1" flipV="1">
            <a:off x="5218775" y="5593406"/>
            <a:ext cx="247737" cy="62270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17">
            <a:extLst>
              <a:ext uri="{FF2B5EF4-FFF2-40B4-BE49-F238E27FC236}">
                <a16:creationId xmlns:a16="http://schemas.microsoft.com/office/drawing/2014/main" id="{4D5B5AFE-498F-D111-858B-51A64189CE14}"/>
              </a:ext>
            </a:extLst>
          </p:cNvPr>
          <p:cNvSpPr txBox="1"/>
          <p:nvPr/>
        </p:nvSpPr>
        <p:spPr>
          <a:xfrm>
            <a:off x="3668408" y="2912309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[use_line_2, use_line81]</a:t>
            </a:r>
            <a:endParaRPr lang="en-US" sz="600" dirty="0"/>
          </a:p>
        </p:txBody>
      </p:sp>
      <p:sp>
        <p:nvSpPr>
          <p:cNvPr id="31" name="Textfeld 223">
            <a:extLst>
              <a:ext uri="{FF2B5EF4-FFF2-40B4-BE49-F238E27FC236}">
                <a16:creationId xmlns:a16="http://schemas.microsoft.com/office/drawing/2014/main" id="{FE5BDC9F-7E63-0DE0-C6FB-D3A56DBAFF23}"/>
              </a:ext>
            </a:extLst>
          </p:cNvPr>
          <p:cNvSpPr txBox="1"/>
          <p:nvPr/>
        </p:nvSpPr>
        <p:spPr>
          <a:xfrm>
            <a:off x="4689077" y="267486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[use_line_17]</a:t>
            </a:r>
            <a:endParaRPr lang="en-US" sz="600" dirty="0"/>
          </a:p>
        </p:txBody>
      </p:sp>
      <p:sp>
        <p:nvSpPr>
          <p:cNvPr id="32" name="Textfeld 224">
            <a:extLst>
              <a:ext uri="{FF2B5EF4-FFF2-40B4-BE49-F238E27FC236}">
                <a16:creationId xmlns:a16="http://schemas.microsoft.com/office/drawing/2014/main" id="{53E84555-1CC4-A720-B81F-AA49E0EEE037}"/>
              </a:ext>
            </a:extLst>
          </p:cNvPr>
          <p:cNvSpPr txBox="1"/>
          <p:nvPr/>
        </p:nvSpPr>
        <p:spPr>
          <a:xfrm>
            <a:off x="5437770" y="3064208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[use_line_2]</a:t>
            </a:r>
            <a:endParaRPr lang="en-US" sz="600" dirty="0"/>
          </a:p>
        </p:txBody>
      </p:sp>
      <p:sp>
        <p:nvSpPr>
          <p:cNvPr id="33" name="Textfeld 225">
            <a:extLst>
              <a:ext uri="{FF2B5EF4-FFF2-40B4-BE49-F238E27FC236}">
                <a16:creationId xmlns:a16="http://schemas.microsoft.com/office/drawing/2014/main" id="{A5260C7A-821E-32F3-01DD-55025A911C85}"/>
              </a:ext>
            </a:extLst>
          </p:cNvPr>
          <p:cNvSpPr txBox="1"/>
          <p:nvPr/>
        </p:nvSpPr>
        <p:spPr>
          <a:xfrm>
            <a:off x="6257037" y="2976485"/>
            <a:ext cx="11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delete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[use_line_13, def_line_29]</a:t>
            </a:r>
            <a:endParaRPr lang="en-US" sz="600" dirty="0"/>
          </a:p>
        </p:txBody>
      </p:sp>
      <p:sp>
        <p:nvSpPr>
          <p:cNvPr id="34" name="Textfeld 226">
            <a:extLst>
              <a:ext uri="{FF2B5EF4-FFF2-40B4-BE49-F238E27FC236}">
                <a16:creationId xmlns:a16="http://schemas.microsoft.com/office/drawing/2014/main" id="{F0C5F275-AC02-93D4-CB49-DD87741E2FAC}"/>
              </a:ext>
            </a:extLst>
          </p:cNvPr>
          <p:cNvSpPr txBox="1"/>
          <p:nvPr/>
        </p:nvSpPr>
        <p:spPr>
          <a:xfrm>
            <a:off x="4956598" y="5966034"/>
            <a:ext cx="65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[use_line_2]</a:t>
            </a:r>
            <a:endParaRPr lang="en-US" sz="600" dirty="0"/>
          </a:p>
        </p:txBody>
      </p:sp>
      <p:sp>
        <p:nvSpPr>
          <p:cNvPr id="35" name="Textfeld 230">
            <a:extLst>
              <a:ext uri="{FF2B5EF4-FFF2-40B4-BE49-F238E27FC236}">
                <a16:creationId xmlns:a16="http://schemas.microsoft.com/office/drawing/2014/main" id="{7F747569-A2A4-22F9-842D-20BD49FE4D89}"/>
              </a:ext>
            </a:extLst>
          </p:cNvPr>
          <p:cNvSpPr txBox="1"/>
          <p:nvPr/>
        </p:nvSpPr>
        <p:spPr>
          <a:xfrm>
            <a:off x="3251116" y="274443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[use_line_46]</a:t>
            </a:r>
            <a:endParaRPr lang="en-US" sz="600" dirty="0"/>
          </a:p>
        </p:txBody>
      </p:sp>
      <p:cxnSp>
        <p:nvCxnSpPr>
          <p:cNvPr id="36" name="Straight Arrow Connector 20">
            <a:extLst>
              <a:ext uri="{FF2B5EF4-FFF2-40B4-BE49-F238E27FC236}">
                <a16:creationId xmlns:a16="http://schemas.microsoft.com/office/drawing/2014/main" id="{AB9C761C-7BFE-4733-C4B0-D7553927666D}"/>
              </a:ext>
            </a:extLst>
          </p:cNvPr>
          <p:cNvCxnSpPr>
            <a:cxnSpLocks/>
          </p:cNvCxnSpPr>
          <p:nvPr/>
        </p:nvCxnSpPr>
        <p:spPr>
          <a:xfrm>
            <a:off x="4134377" y="2867573"/>
            <a:ext cx="920090" cy="224504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232">
            <a:extLst>
              <a:ext uri="{FF2B5EF4-FFF2-40B4-BE49-F238E27FC236}">
                <a16:creationId xmlns:a16="http://schemas.microsoft.com/office/drawing/2014/main" id="{C5C47D55-7D0C-4F12-BBE7-7C1A54C6844D}"/>
              </a:ext>
            </a:extLst>
          </p:cNvPr>
          <p:cNvSpPr txBox="1"/>
          <p:nvPr/>
        </p:nvSpPr>
        <p:spPr>
          <a:xfrm>
            <a:off x="2729221" y="3877255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err="1"/>
              <a:t>articles</a:t>
            </a:r>
            <a:endParaRPr lang="en-US" sz="700" dirty="0"/>
          </a:p>
        </p:txBody>
      </p:sp>
      <p:sp>
        <p:nvSpPr>
          <p:cNvPr id="38" name="Textfeld 233">
            <a:extLst>
              <a:ext uri="{FF2B5EF4-FFF2-40B4-BE49-F238E27FC236}">
                <a16:creationId xmlns:a16="http://schemas.microsoft.com/office/drawing/2014/main" id="{0D6841F7-F81A-4795-6925-55207C84D320}"/>
              </a:ext>
            </a:extLst>
          </p:cNvPr>
          <p:cNvSpPr txBox="1"/>
          <p:nvPr/>
        </p:nvSpPr>
        <p:spPr>
          <a:xfrm>
            <a:off x="5197359" y="5618416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err="1"/>
              <a:t>users</a:t>
            </a:r>
            <a:endParaRPr lang="en-US" sz="700" dirty="0"/>
          </a:p>
        </p:txBody>
      </p:sp>
      <p:sp>
        <p:nvSpPr>
          <p:cNvPr id="39" name="Textfeld 234">
            <a:extLst>
              <a:ext uri="{FF2B5EF4-FFF2-40B4-BE49-F238E27FC236}">
                <a16:creationId xmlns:a16="http://schemas.microsoft.com/office/drawing/2014/main" id="{5AD7824D-3E6B-62AB-CFD1-4029C6AF2E1F}"/>
              </a:ext>
            </a:extLst>
          </p:cNvPr>
          <p:cNvSpPr txBox="1"/>
          <p:nvPr/>
        </p:nvSpPr>
        <p:spPr>
          <a:xfrm>
            <a:off x="6059986" y="406878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err="1"/>
              <a:t>comments</a:t>
            </a:r>
            <a:endParaRPr lang="en-US" sz="700" dirty="0"/>
          </a:p>
        </p:txBody>
      </p:sp>
      <p:cxnSp>
        <p:nvCxnSpPr>
          <p:cNvPr id="40" name="Straight Arrow Connector 20">
            <a:extLst>
              <a:ext uri="{FF2B5EF4-FFF2-40B4-BE49-F238E27FC236}">
                <a16:creationId xmlns:a16="http://schemas.microsoft.com/office/drawing/2014/main" id="{A80534F2-157D-A139-E332-3FB91066689B}"/>
              </a:ext>
            </a:extLst>
          </p:cNvPr>
          <p:cNvCxnSpPr>
            <a:cxnSpLocks/>
          </p:cNvCxnSpPr>
          <p:nvPr/>
        </p:nvCxnSpPr>
        <p:spPr>
          <a:xfrm flipH="1">
            <a:off x="3251116" y="2860212"/>
            <a:ext cx="2047619" cy="5142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0">
            <a:extLst>
              <a:ext uri="{FF2B5EF4-FFF2-40B4-BE49-F238E27FC236}">
                <a16:creationId xmlns:a16="http://schemas.microsoft.com/office/drawing/2014/main" id="{4BCA620F-E25D-027E-5AA7-A578728D5132}"/>
              </a:ext>
            </a:extLst>
          </p:cNvPr>
          <p:cNvCxnSpPr>
            <a:cxnSpLocks/>
          </p:cNvCxnSpPr>
          <p:nvPr/>
        </p:nvCxnSpPr>
        <p:spPr>
          <a:xfrm flipH="1">
            <a:off x="5569951" y="3126551"/>
            <a:ext cx="225612" cy="19304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20">
            <a:extLst>
              <a:ext uri="{FF2B5EF4-FFF2-40B4-BE49-F238E27FC236}">
                <a16:creationId xmlns:a16="http://schemas.microsoft.com/office/drawing/2014/main" id="{963B8AFE-F816-868F-C636-D6FD98059E07}"/>
              </a:ext>
            </a:extLst>
          </p:cNvPr>
          <p:cNvCxnSpPr>
            <a:cxnSpLocks/>
          </p:cNvCxnSpPr>
          <p:nvPr/>
        </p:nvCxnSpPr>
        <p:spPr>
          <a:xfrm flipH="1">
            <a:off x="5706032" y="3608124"/>
            <a:ext cx="1431740" cy="150449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240">
            <a:extLst>
              <a:ext uri="{FF2B5EF4-FFF2-40B4-BE49-F238E27FC236}">
                <a16:creationId xmlns:a16="http://schemas.microsoft.com/office/drawing/2014/main" id="{466748AF-212C-8873-8E31-58FFAA5CC160}"/>
              </a:ext>
            </a:extLst>
          </p:cNvPr>
          <p:cNvSpPr txBox="1"/>
          <p:nvPr/>
        </p:nvSpPr>
        <p:spPr>
          <a:xfrm>
            <a:off x="6778830" y="364748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[use_line_2]</a:t>
            </a:r>
            <a:endParaRPr lang="en-US" sz="600" dirty="0"/>
          </a:p>
        </p:txBody>
      </p:sp>
      <p:cxnSp>
        <p:nvCxnSpPr>
          <p:cNvPr id="44" name="Straight Arrow Connector 20">
            <a:extLst>
              <a:ext uri="{FF2B5EF4-FFF2-40B4-BE49-F238E27FC236}">
                <a16:creationId xmlns:a16="http://schemas.microsoft.com/office/drawing/2014/main" id="{C22C1167-FA2A-65AC-8C9F-4491D42DE646}"/>
              </a:ext>
            </a:extLst>
          </p:cNvPr>
          <p:cNvCxnSpPr>
            <a:cxnSpLocks/>
          </p:cNvCxnSpPr>
          <p:nvPr/>
        </p:nvCxnSpPr>
        <p:spPr>
          <a:xfrm flipH="1">
            <a:off x="5794460" y="4362427"/>
            <a:ext cx="1516944" cy="7501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20">
            <a:extLst>
              <a:ext uri="{FF2B5EF4-FFF2-40B4-BE49-F238E27FC236}">
                <a16:creationId xmlns:a16="http://schemas.microsoft.com/office/drawing/2014/main" id="{673CFC87-68D8-9E68-647C-5A2C3935B379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617270" y="3990095"/>
            <a:ext cx="825038" cy="1919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243">
            <a:extLst>
              <a:ext uri="{FF2B5EF4-FFF2-40B4-BE49-F238E27FC236}">
                <a16:creationId xmlns:a16="http://schemas.microsoft.com/office/drawing/2014/main" id="{EB0EA0BB-6A92-5747-C149-738C8D51E9A2}"/>
              </a:ext>
            </a:extLst>
          </p:cNvPr>
          <p:cNvSpPr txBox="1"/>
          <p:nvPr/>
        </p:nvSpPr>
        <p:spPr>
          <a:xfrm>
            <a:off x="6183519" y="4467537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[use_line_2, use_line_26]</a:t>
            </a:r>
            <a:endParaRPr lang="en-US" sz="600" dirty="0"/>
          </a:p>
        </p:txBody>
      </p:sp>
      <p:sp>
        <p:nvSpPr>
          <p:cNvPr id="47" name="Textfeld 244">
            <a:extLst>
              <a:ext uri="{FF2B5EF4-FFF2-40B4-BE49-F238E27FC236}">
                <a16:creationId xmlns:a16="http://schemas.microsoft.com/office/drawing/2014/main" id="{04B1D893-1553-00AF-0F3E-C7A6D8D43D6B}"/>
              </a:ext>
            </a:extLst>
          </p:cNvPr>
          <p:cNvSpPr txBox="1"/>
          <p:nvPr/>
        </p:nvSpPr>
        <p:spPr>
          <a:xfrm>
            <a:off x="6828057" y="408368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[use_line_12]</a:t>
            </a:r>
            <a:endParaRPr lang="en-US" sz="600" dirty="0"/>
          </a:p>
        </p:txBody>
      </p:sp>
      <p:cxnSp>
        <p:nvCxnSpPr>
          <p:cNvPr id="48" name="Straight Arrow Connector 20">
            <a:extLst>
              <a:ext uri="{FF2B5EF4-FFF2-40B4-BE49-F238E27FC236}">
                <a16:creationId xmlns:a16="http://schemas.microsoft.com/office/drawing/2014/main" id="{CEDF1CA8-85A9-9D51-8714-1BF057FD9FF5}"/>
              </a:ext>
            </a:extLst>
          </p:cNvPr>
          <p:cNvCxnSpPr>
            <a:cxnSpLocks/>
            <a:endCxn id="18" idx="4"/>
          </p:cNvCxnSpPr>
          <p:nvPr/>
        </p:nvCxnSpPr>
        <p:spPr>
          <a:xfrm flipH="1">
            <a:off x="5602082" y="5078553"/>
            <a:ext cx="1502318" cy="2318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246">
            <a:extLst>
              <a:ext uri="{FF2B5EF4-FFF2-40B4-BE49-F238E27FC236}">
                <a16:creationId xmlns:a16="http://schemas.microsoft.com/office/drawing/2014/main" id="{1FB8D60F-709C-FF6E-6E9E-C3039744A42E}"/>
              </a:ext>
            </a:extLst>
          </p:cNvPr>
          <p:cNvSpPr txBox="1"/>
          <p:nvPr/>
        </p:nvSpPr>
        <p:spPr>
          <a:xfrm>
            <a:off x="5869780" y="5009824"/>
            <a:ext cx="11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[use_line_20, use_line_26, </a:t>
            </a:r>
          </a:p>
          <a:p>
            <a:r>
              <a:rPr lang="de-DE" sz="600" dirty="0"/>
              <a:t>def_line_39]</a:t>
            </a:r>
            <a:endParaRPr lang="en-US" sz="600" dirty="0"/>
          </a:p>
        </p:txBody>
      </p:sp>
      <p:cxnSp>
        <p:nvCxnSpPr>
          <p:cNvPr id="50" name="Straight Arrow Connector 20">
            <a:extLst>
              <a:ext uri="{FF2B5EF4-FFF2-40B4-BE49-F238E27FC236}">
                <a16:creationId xmlns:a16="http://schemas.microsoft.com/office/drawing/2014/main" id="{C9FADB41-B74C-15C7-EA4D-281FC2590E99}"/>
              </a:ext>
            </a:extLst>
          </p:cNvPr>
          <p:cNvCxnSpPr>
            <a:cxnSpLocks/>
          </p:cNvCxnSpPr>
          <p:nvPr/>
        </p:nvCxnSpPr>
        <p:spPr>
          <a:xfrm flipH="1" flipV="1">
            <a:off x="5604713" y="5455534"/>
            <a:ext cx="1101413" cy="2090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248">
            <a:extLst>
              <a:ext uri="{FF2B5EF4-FFF2-40B4-BE49-F238E27FC236}">
                <a16:creationId xmlns:a16="http://schemas.microsoft.com/office/drawing/2014/main" id="{0D6A7BE0-F28D-18DD-76DA-8F442C2104C1}"/>
              </a:ext>
            </a:extLst>
          </p:cNvPr>
          <p:cNvSpPr txBox="1"/>
          <p:nvPr/>
        </p:nvSpPr>
        <p:spPr>
          <a:xfrm>
            <a:off x="5898183" y="5405368"/>
            <a:ext cx="11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[use_line_2, use_line_7, </a:t>
            </a:r>
          </a:p>
          <a:p>
            <a:r>
              <a:rPr lang="de-DE" sz="600" dirty="0"/>
              <a:t>def_line_21, def_line_37]</a:t>
            </a:r>
            <a:endParaRPr lang="en-US" sz="600" dirty="0"/>
          </a:p>
        </p:txBody>
      </p:sp>
      <p:cxnSp>
        <p:nvCxnSpPr>
          <p:cNvPr id="52" name="Straight Arrow Connector 20">
            <a:extLst>
              <a:ext uri="{FF2B5EF4-FFF2-40B4-BE49-F238E27FC236}">
                <a16:creationId xmlns:a16="http://schemas.microsoft.com/office/drawing/2014/main" id="{E6777C6A-EBC3-C502-5971-266E6B404D18}"/>
              </a:ext>
            </a:extLst>
          </p:cNvPr>
          <p:cNvCxnSpPr>
            <a:cxnSpLocks/>
          </p:cNvCxnSpPr>
          <p:nvPr/>
        </p:nvCxnSpPr>
        <p:spPr>
          <a:xfrm flipH="1" flipV="1">
            <a:off x="5602083" y="5583656"/>
            <a:ext cx="581436" cy="5259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uppieren 252">
            <a:extLst>
              <a:ext uri="{FF2B5EF4-FFF2-40B4-BE49-F238E27FC236}">
                <a16:creationId xmlns:a16="http://schemas.microsoft.com/office/drawing/2014/main" id="{03A30A5D-CCBF-E341-B317-A8577CD8B0AE}"/>
              </a:ext>
            </a:extLst>
          </p:cNvPr>
          <p:cNvGrpSpPr/>
          <p:nvPr/>
        </p:nvGrpSpPr>
        <p:grpSpPr>
          <a:xfrm>
            <a:off x="4396161" y="6200553"/>
            <a:ext cx="676788" cy="771589"/>
            <a:chOff x="1953531" y="837480"/>
            <a:chExt cx="676788" cy="771589"/>
          </a:xfrm>
        </p:grpSpPr>
        <p:pic>
          <p:nvPicPr>
            <p:cNvPr id="89" name="Grafik 253">
              <a:extLst>
                <a:ext uri="{FF2B5EF4-FFF2-40B4-BE49-F238E27FC236}">
                  <a16:creationId xmlns:a16="http://schemas.microsoft.com/office/drawing/2014/main" id="{98579AE5-AED8-E8F9-AB9D-DE899ED92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837480"/>
              <a:ext cx="611957" cy="632718"/>
            </a:xfrm>
            <a:prstGeom prst="rect">
              <a:avLst/>
            </a:prstGeom>
          </p:spPr>
        </p:pic>
        <p:sp>
          <p:nvSpPr>
            <p:cNvPr id="90" name="Textfeld 254">
              <a:extLst>
                <a:ext uri="{FF2B5EF4-FFF2-40B4-BE49-F238E27FC236}">
                  <a16:creationId xmlns:a16="http://schemas.microsoft.com/office/drawing/2014/main" id="{B27716B8-B4FA-2E12-DCBB-CE6A379A3D32}"/>
                </a:ext>
              </a:extLst>
            </p:cNvPr>
            <p:cNvSpPr txBox="1"/>
            <p:nvPr/>
          </p:nvSpPr>
          <p:spPr>
            <a:xfrm>
              <a:off x="1953531" y="1409014"/>
              <a:ext cx="6767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err="1"/>
                <a:t>updateUser</a:t>
              </a:r>
              <a:endParaRPr lang="en-US" sz="700" dirty="0"/>
            </a:p>
          </p:txBody>
        </p:sp>
      </p:grpSp>
      <p:cxnSp>
        <p:nvCxnSpPr>
          <p:cNvPr id="54" name="Straight Arrow Connector 20">
            <a:extLst>
              <a:ext uri="{FF2B5EF4-FFF2-40B4-BE49-F238E27FC236}">
                <a16:creationId xmlns:a16="http://schemas.microsoft.com/office/drawing/2014/main" id="{14B2135F-45F5-9E15-2DC9-D5125D6E664A}"/>
              </a:ext>
            </a:extLst>
          </p:cNvPr>
          <p:cNvCxnSpPr>
            <a:cxnSpLocks/>
          </p:cNvCxnSpPr>
          <p:nvPr/>
        </p:nvCxnSpPr>
        <p:spPr>
          <a:xfrm flipV="1">
            <a:off x="4673724" y="5593406"/>
            <a:ext cx="449881" cy="5560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256">
            <a:extLst>
              <a:ext uri="{FF2B5EF4-FFF2-40B4-BE49-F238E27FC236}">
                <a16:creationId xmlns:a16="http://schemas.microsoft.com/office/drawing/2014/main" id="{CF1EB19F-DC84-C000-DD39-651A0EB1265D}"/>
              </a:ext>
            </a:extLst>
          </p:cNvPr>
          <p:cNvSpPr txBox="1"/>
          <p:nvPr/>
        </p:nvSpPr>
        <p:spPr>
          <a:xfrm>
            <a:off x="4245206" y="574614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[use_line_2, use_line_16, </a:t>
            </a:r>
          </a:p>
          <a:p>
            <a:r>
              <a:rPr lang="de-DE" sz="600" dirty="0"/>
              <a:t>def_line_35]</a:t>
            </a:r>
            <a:endParaRPr lang="en-US" sz="600" dirty="0"/>
          </a:p>
        </p:txBody>
      </p:sp>
      <p:sp>
        <p:nvSpPr>
          <p:cNvPr id="56" name="Textfeld 257">
            <a:extLst>
              <a:ext uri="{FF2B5EF4-FFF2-40B4-BE49-F238E27FC236}">
                <a16:creationId xmlns:a16="http://schemas.microsoft.com/office/drawing/2014/main" id="{678C2F5C-76F8-73C2-E52D-67B23594E742}"/>
              </a:ext>
            </a:extLst>
          </p:cNvPr>
          <p:cNvSpPr txBox="1"/>
          <p:nvPr/>
        </p:nvSpPr>
        <p:spPr>
          <a:xfrm>
            <a:off x="3859720" y="559443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[use_line_15]</a:t>
            </a:r>
            <a:endParaRPr lang="en-US" sz="600" dirty="0"/>
          </a:p>
        </p:txBody>
      </p:sp>
      <p:cxnSp>
        <p:nvCxnSpPr>
          <p:cNvPr id="57" name="Straight Arrow Connector 20">
            <a:extLst>
              <a:ext uri="{FF2B5EF4-FFF2-40B4-BE49-F238E27FC236}">
                <a16:creationId xmlns:a16="http://schemas.microsoft.com/office/drawing/2014/main" id="{EF948301-8E46-5A7C-3EA1-DF9A8167D854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4040876" y="5437229"/>
            <a:ext cx="1121777" cy="4683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20">
            <a:extLst>
              <a:ext uri="{FF2B5EF4-FFF2-40B4-BE49-F238E27FC236}">
                <a16:creationId xmlns:a16="http://schemas.microsoft.com/office/drawing/2014/main" id="{EBFB23E8-4CF2-FB09-BD8D-43168F325C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606543" y="5310428"/>
            <a:ext cx="1491483" cy="3333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260">
            <a:extLst>
              <a:ext uri="{FF2B5EF4-FFF2-40B4-BE49-F238E27FC236}">
                <a16:creationId xmlns:a16="http://schemas.microsoft.com/office/drawing/2014/main" id="{3E08C5B2-BAF5-FE11-473F-545256D3C237}"/>
              </a:ext>
            </a:extLst>
          </p:cNvPr>
          <p:cNvSpPr txBox="1"/>
          <p:nvPr/>
        </p:nvSpPr>
        <p:spPr>
          <a:xfrm>
            <a:off x="3462092" y="5265854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[use_line_4, use_line_15]</a:t>
            </a:r>
            <a:endParaRPr lang="en-US" sz="600" dirty="0"/>
          </a:p>
        </p:txBody>
      </p:sp>
      <p:cxnSp>
        <p:nvCxnSpPr>
          <p:cNvPr id="60" name="Straight Arrow Connector 20">
            <a:extLst>
              <a:ext uri="{FF2B5EF4-FFF2-40B4-BE49-F238E27FC236}">
                <a16:creationId xmlns:a16="http://schemas.microsoft.com/office/drawing/2014/main" id="{AD42640A-B3C4-49A5-AEA4-1FC34C3C0CAB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5350054" y="4467537"/>
            <a:ext cx="69984" cy="51125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20">
            <a:extLst>
              <a:ext uri="{FF2B5EF4-FFF2-40B4-BE49-F238E27FC236}">
                <a16:creationId xmlns:a16="http://schemas.microsoft.com/office/drawing/2014/main" id="{7CBB20F1-E6B8-8325-335F-5E20C99EACEE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3409293" y="3631801"/>
            <a:ext cx="1848445" cy="4051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264">
            <a:extLst>
              <a:ext uri="{FF2B5EF4-FFF2-40B4-BE49-F238E27FC236}">
                <a16:creationId xmlns:a16="http://schemas.microsoft.com/office/drawing/2014/main" id="{9E07A0F8-198B-50DE-5C7B-07878E4D9272}"/>
              </a:ext>
            </a:extLst>
          </p:cNvPr>
          <p:cNvSpPr txBox="1"/>
          <p:nvPr/>
        </p:nvSpPr>
        <p:spPr>
          <a:xfrm>
            <a:off x="4856768" y="3937353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[use_line_56]</a:t>
            </a:r>
            <a:endParaRPr lang="en-US" sz="600" dirty="0"/>
          </a:p>
        </p:txBody>
      </p:sp>
      <p:sp>
        <p:nvSpPr>
          <p:cNvPr id="63" name="Textfeld 265">
            <a:extLst>
              <a:ext uri="{FF2B5EF4-FFF2-40B4-BE49-F238E27FC236}">
                <a16:creationId xmlns:a16="http://schemas.microsoft.com/office/drawing/2014/main" id="{634F03E8-73B5-655A-022B-DB76034F8F23}"/>
              </a:ext>
            </a:extLst>
          </p:cNvPr>
          <p:cNvSpPr txBox="1"/>
          <p:nvPr/>
        </p:nvSpPr>
        <p:spPr>
          <a:xfrm>
            <a:off x="4895185" y="4541084"/>
            <a:ext cx="115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[use_line_2,</a:t>
            </a:r>
          </a:p>
          <a:p>
            <a:r>
              <a:rPr lang="de-DE" sz="600" dirty="0"/>
              <a:t>use_line_90,use_line_114]</a:t>
            </a:r>
            <a:endParaRPr lang="en-US" sz="600" dirty="0"/>
          </a:p>
        </p:txBody>
      </p:sp>
      <p:cxnSp>
        <p:nvCxnSpPr>
          <p:cNvPr id="64" name="Straight Arrow Connector 20">
            <a:extLst>
              <a:ext uri="{FF2B5EF4-FFF2-40B4-BE49-F238E27FC236}">
                <a16:creationId xmlns:a16="http://schemas.microsoft.com/office/drawing/2014/main" id="{DB4D2A11-1A7B-8B62-42A1-A9F82DEE9C00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962743" y="3756614"/>
            <a:ext cx="158367" cy="12312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20">
            <a:extLst>
              <a:ext uri="{FF2B5EF4-FFF2-40B4-BE49-F238E27FC236}">
                <a16:creationId xmlns:a16="http://schemas.microsoft.com/office/drawing/2014/main" id="{1178500B-5CA9-EB5D-248A-7DEE6164EDC7}"/>
              </a:ext>
            </a:extLst>
          </p:cNvPr>
          <p:cNvCxnSpPr>
            <a:cxnSpLocks/>
          </p:cNvCxnSpPr>
          <p:nvPr/>
        </p:nvCxnSpPr>
        <p:spPr>
          <a:xfrm flipH="1">
            <a:off x="3251116" y="3316109"/>
            <a:ext cx="1503903" cy="1237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269">
            <a:extLst>
              <a:ext uri="{FF2B5EF4-FFF2-40B4-BE49-F238E27FC236}">
                <a16:creationId xmlns:a16="http://schemas.microsoft.com/office/drawing/2014/main" id="{EC175B44-EE8A-C57A-E394-8BC9B19E2736}"/>
              </a:ext>
            </a:extLst>
          </p:cNvPr>
          <p:cNvSpPr txBox="1"/>
          <p:nvPr/>
        </p:nvSpPr>
        <p:spPr>
          <a:xfrm>
            <a:off x="4107553" y="323244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[use_line_12]</a:t>
            </a:r>
            <a:endParaRPr lang="en-US" sz="600" dirty="0"/>
          </a:p>
        </p:txBody>
      </p:sp>
      <p:sp>
        <p:nvSpPr>
          <p:cNvPr id="67" name="Textfeld 270">
            <a:extLst>
              <a:ext uri="{FF2B5EF4-FFF2-40B4-BE49-F238E27FC236}">
                <a16:creationId xmlns:a16="http://schemas.microsoft.com/office/drawing/2014/main" id="{C17E2829-B5FC-2DF0-1F6C-D1761023A980}"/>
              </a:ext>
            </a:extLst>
          </p:cNvPr>
          <p:cNvSpPr txBox="1"/>
          <p:nvPr/>
        </p:nvSpPr>
        <p:spPr>
          <a:xfrm>
            <a:off x="4274216" y="364472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[use_line_17, def_line_42]</a:t>
            </a:r>
            <a:endParaRPr lang="en-US" sz="600" dirty="0"/>
          </a:p>
        </p:txBody>
      </p:sp>
      <p:cxnSp>
        <p:nvCxnSpPr>
          <p:cNvPr id="68" name="Straight Arrow Connector 20">
            <a:extLst>
              <a:ext uri="{FF2B5EF4-FFF2-40B4-BE49-F238E27FC236}">
                <a16:creationId xmlns:a16="http://schemas.microsoft.com/office/drawing/2014/main" id="{7C0A836C-A88C-458A-CFD9-E0E2347300D2}"/>
              </a:ext>
            </a:extLst>
          </p:cNvPr>
          <p:cNvCxnSpPr>
            <a:cxnSpLocks/>
          </p:cNvCxnSpPr>
          <p:nvPr/>
        </p:nvCxnSpPr>
        <p:spPr>
          <a:xfrm flipH="1" flipV="1">
            <a:off x="3251117" y="3535160"/>
            <a:ext cx="675062" cy="578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286">
            <a:extLst>
              <a:ext uri="{FF2B5EF4-FFF2-40B4-BE49-F238E27FC236}">
                <a16:creationId xmlns:a16="http://schemas.microsoft.com/office/drawing/2014/main" id="{9B14924C-06C4-16D7-711F-8DBC85B8FD8A}"/>
              </a:ext>
            </a:extLst>
          </p:cNvPr>
          <p:cNvSpPr txBox="1"/>
          <p:nvPr/>
        </p:nvSpPr>
        <p:spPr>
          <a:xfrm>
            <a:off x="3045839" y="3406829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[{def_line_29, def_line_31}]</a:t>
            </a:r>
            <a:endParaRPr lang="en-US" sz="600" dirty="0"/>
          </a:p>
        </p:txBody>
      </p:sp>
      <p:sp>
        <p:nvSpPr>
          <p:cNvPr id="70" name="Textfeld 287">
            <a:extLst>
              <a:ext uri="{FF2B5EF4-FFF2-40B4-BE49-F238E27FC236}">
                <a16:creationId xmlns:a16="http://schemas.microsoft.com/office/drawing/2014/main" id="{136CEC1A-283F-FF31-8979-19C2FC624928}"/>
              </a:ext>
            </a:extLst>
          </p:cNvPr>
          <p:cNvSpPr txBox="1"/>
          <p:nvPr/>
        </p:nvSpPr>
        <p:spPr>
          <a:xfrm>
            <a:off x="6409437" y="3128885"/>
            <a:ext cx="11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delete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[use_line_13, def_line_29]</a:t>
            </a:r>
            <a:endParaRPr lang="en-US" sz="600" dirty="0"/>
          </a:p>
        </p:txBody>
      </p:sp>
      <p:sp>
        <p:nvSpPr>
          <p:cNvPr id="71" name="Textfeld 288">
            <a:extLst>
              <a:ext uri="{FF2B5EF4-FFF2-40B4-BE49-F238E27FC236}">
                <a16:creationId xmlns:a16="http://schemas.microsoft.com/office/drawing/2014/main" id="{ECCE44C4-62B0-7E72-B10D-9114610310DF}"/>
              </a:ext>
            </a:extLst>
          </p:cNvPr>
          <p:cNvSpPr txBox="1"/>
          <p:nvPr/>
        </p:nvSpPr>
        <p:spPr>
          <a:xfrm>
            <a:off x="4104504" y="4169576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[use_line_2]</a:t>
            </a:r>
            <a:endParaRPr lang="en-US" sz="600" dirty="0"/>
          </a:p>
        </p:txBody>
      </p:sp>
      <p:cxnSp>
        <p:nvCxnSpPr>
          <p:cNvPr id="72" name="Straight Arrow Connector 20">
            <a:extLst>
              <a:ext uri="{FF2B5EF4-FFF2-40B4-BE49-F238E27FC236}">
                <a16:creationId xmlns:a16="http://schemas.microsoft.com/office/drawing/2014/main" id="{39E15754-AB14-039E-C7DA-43732B4CF92D}"/>
              </a:ext>
            </a:extLst>
          </p:cNvPr>
          <p:cNvCxnSpPr>
            <a:cxnSpLocks/>
          </p:cNvCxnSpPr>
          <p:nvPr/>
        </p:nvCxnSpPr>
        <p:spPr>
          <a:xfrm>
            <a:off x="4270728" y="4083687"/>
            <a:ext cx="741341" cy="113059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">
            <a:extLst>
              <a:ext uri="{FF2B5EF4-FFF2-40B4-BE49-F238E27FC236}">
                <a16:creationId xmlns:a16="http://schemas.microsoft.com/office/drawing/2014/main" id="{8847AC77-4587-45FE-4B66-8BB0870C4E28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979450" y="4077310"/>
            <a:ext cx="0" cy="31065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">
            <a:extLst>
              <a:ext uri="{FF2B5EF4-FFF2-40B4-BE49-F238E27FC236}">
                <a16:creationId xmlns:a16="http://schemas.microsoft.com/office/drawing/2014/main" id="{E6572C8F-3B86-D6EB-E952-19C8F84776D3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443020" y="5126136"/>
            <a:ext cx="1513578" cy="1274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301">
            <a:extLst>
              <a:ext uri="{FF2B5EF4-FFF2-40B4-BE49-F238E27FC236}">
                <a16:creationId xmlns:a16="http://schemas.microsoft.com/office/drawing/2014/main" id="{A4202B85-B431-B241-CF95-A43EA4A28A00}"/>
              </a:ext>
            </a:extLst>
          </p:cNvPr>
          <p:cNvSpPr txBox="1"/>
          <p:nvPr/>
        </p:nvSpPr>
        <p:spPr>
          <a:xfrm>
            <a:off x="3437455" y="4869141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[use_line_2]</a:t>
            </a:r>
            <a:endParaRPr lang="en-US" sz="600" dirty="0"/>
          </a:p>
        </p:txBody>
      </p:sp>
      <p:sp>
        <p:nvSpPr>
          <p:cNvPr id="76" name="Textfeld 302">
            <a:extLst>
              <a:ext uri="{FF2B5EF4-FFF2-40B4-BE49-F238E27FC236}">
                <a16:creationId xmlns:a16="http://schemas.microsoft.com/office/drawing/2014/main" id="{D01B2930-853C-D612-637F-70FB591050AF}"/>
              </a:ext>
            </a:extLst>
          </p:cNvPr>
          <p:cNvSpPr txBox="1"/>
          <p:nvPr/>
        </p:nvSpPr>
        <p:spPr>
          <a:xfrm>
            <a:off x="2492822" y="410464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delete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[use_line_20, def_line30]</a:t>
            </a:r>
            <a:endParaRPr lang="en-US" sz="600" dirty="0"/>
          </a:p>
        </p:txBody>
      </p:sp>
      <p:cxnSp>
        <p:nvCxnSpPr>
          <p:cNvPr id="77" name="Straight Arrow Connector 20">
            <a:extLst>
              <a:ext uri="{FF2B5EF4-FFF2-40B4-BE49-F238E27FC236}">
                <a16:creationId xmlns:a16="http://schemas.microsoft.com/office/drawing/2014/main" id="{AFC6CBC8-6E5E-4930-E961-96281F71DB96}"/>
              </a:ext>
            </a:extLst>
          </p:cNvPr>
          <p:cNvCxnSpPr>
            <a:cxnSpLocks/>
          </p:cNvCxnSpPr>
          <p:nvPr/>
        </p:nvCxnSpPr>
        <p:spPr>
          <a:xfrm>
            <a:off x="3940896" y="4684974"/>
            <a:ext cx="1045034" cy="52930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">
            <a:extLst>
              <a:ext uri="{FF2B5EF4-FFF2-40B4-BE49-F238E27FC236}">
                <a16:creationId xmlns:a16="http://schemas.microsoft.com/office/drawing/2014/main" id="{2ED81162-9B05-84DD-0631-E0EC9BDC9A89}"/>
              </a:ext>
            </a:extLst>
          </p:cNvPr>
          <p:cNvCxnSpPr>
            <a:cxnSpLocks/>
            <a:stCxn id="76" idx="3"/>
          </p:cNvCxnSpPr>
          <p:nvPr/>
        </p:nvCxnSpPr>
        <p:spPr>
          <a:xfrm flipH="1" flipV="1">
            <a:off x="3253553" y="3855368"/>
            <a:ext cx="352074" cy="3877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312">
            <a:extLst>
              <a:ext uri="{FF2B5EF4-FFF2-40B4-BE49-F238E27FC236}">
                <a16:creationId xmlns:a16="http://schemas.microsoft.com/office/drawing/2014/main" id="{6E84E97B-0B90-7A27-AA36-7B7DF2ED7128}"/>
              </a:ext>
            </a:extLst>
          </p:cNvPr>
          <p:cNvSpPr txBox="1"/>
          <p:nvPr/>
        </p:nvSpPr>
        <p:spPr>
          <a:xfrm>
            <a:off x="3635585" y="470835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[use_line_16, use_line_82]</a:t>
            </a:r>
            <a:endParaRPr lang="en-US" sz="600" dirty="0"/>
          </a:p>
        </p:txBody>
      </p:sp>
      <p:sp>
        <p:nvSpPr>
          <p:cNvPr id="80" name="Textfeld 313">
            <a:extLst>
              <a:ext uri="{FF2B5EF4-FFF2-40B4-BE49-F238E27FC236}">
                <a16:creationId xmlns:a16="http://schemas.microsoft.com/office/drawing/2014/main" id="{0B0E457D-5F02-286D-C7C1-C033C6E7DD5E}"/>
              </a:ext>
            </a:extLst>
          </p:cNvPr>
          <p:cNvSpPr txBox="1"/>
          <p:nvPr/>
        </p:nvSpPr>
        <p:spPr>
          <a:xfrm>
            <a:off x="2963314" y="3881914"/>
            <a:ext cx="11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[use_line_31, def_line46, </a:t>
            </a:r>
          </a:p>
          <a:p>
            <a:r>
              <a:rPr lang="de-DE" sz="600" dirty="0"/>
              <a:t>use_line56]</a:t>
            </a:r>
            <a:endParaRPr lang="en-US" sz="600" dirty="0"/>
          </a:p>
        </p:txBody>
      </p:sp>
      <p:cxnSp>
        <p:nvCxnSpPr>
          <p:cNvPr id="81" name="Straight Arrow Connector 20">
            <a:extLst>
              <a:ext uri="{FF2B5EF4-FFF2-40B4-BE49-F238E27FC236}">
                <a16:creationId xmlns:a16="http://schemas.microsoft.com/office/drawing/2014/main" id="{C6945048-C300-B8D9-405D-0450654D58AA}"/>
              </a:ext>
            </a:extLst>
          </p:cNvPr>
          <p:cNvCxnSpPr>
            <a:cxnSpLocks/>
          </p:cNvCxnSpPr>
          <p:nvPr/>
        </p:nvCxnSpPr>
        <p:spPr>
          <a:xfrm flipV="1">
            <a:off x="2099077" y="3462048"/>
            <a:ext cx="543421" cy="25854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feld 319">
            <a:extLst>
              <a:ext uri="{FF2B5EF4-FFF2-40B4-BE49-F238E27FC236}">
                <a16:creationId xmlns:a16="http://schemas.microsoft.com/office/drawing/2014/main" id="{811A9FF1-FCDE-1AD4-37B6-69D9E17FB94D}"/>
              </a:ext>
            </a:extLst>
          </p:cNvPr>
          <p:cNvSpPr txBox="1"/>
          <p:nvPr/>
        </p:nvSpPr>
        <p:spPr>
          <a:xfrm>
            <a:off x="1904246" y="3957964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[use_line_2, use_line_58]</a:t>
            </a:r>
            <a:endParaRPr lang="en-US" sz="600" dirty="0"/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4401E78D-0F87-37AE-E2B5-3E9411904D84}"/>
              </a:ext>
            </a:extLst>
          </p:cNvPr>
          <p:cNvCxnSpPr>
            <a:cxnSpLocks/>
          </p:cNvCxnSpPr>
          <p:nvPr/>
        </p:nvCxnSpPr>
        <p:spPr>
          <a:xfrm>
            <a:off x="2313946" y="4021454"/>
            <a:ext cx="2642652" cy="12295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324">
            <a:extLst>
              <a:ext uri="{FF2B5EF4-FFF2-40B4-BE49-F238E27FC236}">
                <a16:creationId xmlns:a16="http://schemas.microsoft.com/office/drawing/2014/main" id="{596D7406-231A-5EA4-CA18-B2EEE59FF846}"/>
              </a:ext>
            </a:extLst>
          </p:cNvPr>
          <p:cNvSpPr txBox="1"/>
          <p:nvPr/>
        </p:nvSpPr>
        <p:spPr>
          <a:xfrm>
            <a:off x="1262957" y="3262097"/>
            <a:ext cx="11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[use_line_20, def_line_29]</a:t>
            </a:r>
            <a:endParaRPr lang="en-US" sz="600" dirty="0"/>
          </a:p>
        </p:txBody>
      </p:sp>
      <p:sp>
        <p:nvSpPr>
          <p:cNvPr id="85" name="Textfeld 325">
            <a:extLst>
              <a:ext uri="{FF2B5EF4-FFF2-40B4-BE49-F238E27FC236}">
                <a16:creationId xmlns:a16="http://schemas.microsoft.com/office/drawing/2014/main" id="{F8785378-207B-77F0-6D9E-6C069EF19750}"/>
              </a:ext>
            </a:extLst>
          </p:cNvPr>
          <p:cNvSpPr txBox="1"/>
          <p:nvPr/>
        </p:nvSpPr>
        <p:spPr>
          <a:xfrm>
            <a:off x="1628201" y="4612587"/>
            <a:ext cx="11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create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[use_line_20, def_line_29]</a:t>
            </a:r>
            <a:endParaRPr lang="en-US" sz="600" dirty="0"/>
          </a:p>
        </p:txBody>
      </p:sp>
      <p:cxnSp>
        <p:nvCxnSpPr>
          <p:cNvPr id="86" name="Straight Arrow Connector 20">
            <a:extLst>
              <a:ext uri="{FF2B5EF4-FFF2-40B4-BE49-F238E27FC236}">
                <a16:creationId xmlns:a16="http://schemas.microsoft.com/office/drawing/2014/main" id="{61F497C8-E59F-4A9B-2963-79356BA2607B}"/>
              </a:ext>
            </a:extLst>
          </p:cNvPr>
          <p:cNvCxnSpPr>
            <a:cxnSpLocks/>
          </p:cNvCxnSpPr>
          <p:nvPr/>
        </p:nvCxnSpPr>
        <p:spPr>
          <a:xfrm flipV="1">
            <a:off x="2257798" y="3904805"/>
            <a:ext cx="577781" cy="101575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056B7547-25A4-2CBF-EE5B-D3A0D22BC46A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558748" y="5282771"/>
            <a:ext cx="2447874" cy="25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feld 331">
            <a:extLst>
              <a:ext uri="{FF2B5EF4-FFF2-40B4-BE49-F238E27FC236}">
                <a16:creationId xmlns:a16="http://schemas.microsoft.com/office/drawing/2014/main" id="{EBECC0CC-C7DC-725A-1874-EDF21A33DC9A}"/>
              </a:ext>
            </a:extLst>
          </p:cNvPr>
          <p:cNvSpPr txBox="1"/>
          <p:nvPr/>
        </p:nvSpPr>
        <p:spPr>
          <a:xfrm>
            <a:off x="2266539" y="5310428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</a:t>
            </a:r>
            <a:r>
              <a:rPr lang="de-DE" sz="600" dirty="0" err="1"/>
              <a:t>read</a:t>
            </a:r>
            <a:r>
              <a:rPr lang="de-DE" sz="600" dirty="0"/>
              <a:t>, </a:t>
            </a:r>
            <a:r>
              <a:rPr lang="de-DE" sz="600" dirty="0" err="1"/>
              <a:t>read</a:t>
            </a:r>
            <a:r>
              <a:rPr lang="de-DE" sz="600" dirty="0"/>
              <a:t>],</a:t>
            </a:r>
          </a:p>
          <a:p>
            <a:r>
              <a:rPr lang="de-DE" sz="600" dirty="0"/>
              <a:t> [use_line_2, use_line_58]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027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744120" y="2088360"/>
            <a:ext cx="790200" cy="1001520"/>
            <a:chOff x="744120" y="1173960"/>
            <a:chExt cx="790200" cy="100152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CreateUser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558880" y="2057760"/>
            <a:ext cx="1197360" cy="1032120"/>
            <a:chOff x="2558880" y="1143360"/>
            <a:chExt cx="1197360" cy="103212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GetMe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704840" y="2052360"/>
            <a:ext cx="1108800" cy="1037520"/>
            <a:chOff x="4704840" y="1137960"/>
            <a:chExt cx="1108800" cy="10375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GetUser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7694670" y="15546138"/>
            <a:ext cx="1172880" cy="950040"/>
            <a:chOff x="3531960" y="5325840"/>
            <a:chExt cx="1172880" cy="950040"/>
          </a:xfrm>
        </p:grpSpPr>
        <p:pic>
          <p:nvPicPr>
            <p:cNvPr id="7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9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AttachPublicReceivePolicy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2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ea typeface="AR PL SungtiL GB"/>
              </a:rPr>
              <a:t>https://github.com/aws-samples/aws-iot-chat-example</a:t>
            </a:r>
            <a:endParaRPr lang="en-US" sz="1100" spc="-1" dirty="0">
              <a:latin typeface="Arial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973400" y="2077140"/>
            <a:ext cx="1108800" cy="1001520"/>
            <a:chOff x="6936120" y="1173960"/>
            <a:chExt cx="1108800" cy="1001520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ListUsers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7892804" y="13009138"/>
            <a:ext cx="1414440" cy="1119140"/>
            <a:chOff x="7308360" y="1056340"/>
            <a:chExt cx="1414440" cy="1119140"/>
          </a:xfrm>
        </p:grpSpPr>
        <p:pic>
          <p:nvPicPr>
            <p:cNvPr id="40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CustomShape 20"/>
            <p:cNvSpPr/>
            <p:nvPr/>
          </p:nvSpPr>
          <p:spPr>
            <a:xfrm>
              <a:off x="7614000" y="105634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AttachPublicPublishPolicy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121820" y="12996020"/>
            <a:ext cx="1108800" cy="1001520"/>
            <a:chOff x="6936120" y="1173960"/>
            <a:chExt cx="1108800" cy="1001520"/>
          </a:xfrm>
        </p:grpSpPr>
        <p:pic>
          <p:nvPicPr>
            <p:cNvPr id="46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AttachConnectPolicy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13534617" y="13337178"/>
            <a:ext cx="1172880" cy="950040"/>
            <a:chOff x="3531960" y="5325840"/>
            <a:chExt cx="1172880" cy="950040"/>
          </a:xfrm>
        </p:grpSpPr>
        <p:pic>
          <p:nvPicPr>
            <p:cNvPr id="49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AutoConfirmUser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10149140" y="9250140"/>
            <a:ext cx="1172880" cy="950040"/>
            <a:chOff x="3531960" y="5325840"/>
            <a:chExt cx="1172880" cy="950040"/>
          </a:xfrm>
        </p:grpSpPr>
        <p:pic>
          <p:nvPicPr>
            <p:cNvPr id="5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CreateChat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143360" y="9360840"/>
            <a:ext cx="1172880" cy="950040"/>
            <a:chOff x="3531960" y="5325840"/>
            <a:chExt cx="1172880" cy="950040"/>
          </a:xfrm>
        </p:grpSpPr>
        <p:pic>
          <p:nvPicPr>
            <p:cNvPr id="55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ListChats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10373990" y="5190110"/>
            <a:ext cx="1438200" cy="1026720"/>
            <a:chOff x="2520540" y="4111200"/>
            <a:chExt cx="1438200" cy="1026720"/>
          </a:xfrm>
        </p:grpSpPr>
        <p:sp>
          <p:nvSpPr>
            <p:cNvPr id="58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59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IoTChatChats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3361500" y="5956844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IoTChatUsers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2867040" y="15656838"/>
            <a:ext cx="1172880" cy="950040"/>
            <a:chOff x="3531960" y="5325840"/>
            <a:chExt cx="1172880" cy="950040"/>
          </a:xfrm>
        </p:grpSpPr>
        <p:pic>
          <p:nvPicPr>
            <p:cNvPr id="64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AttachPublicSubscribePolicy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4" name="Gerade Verbindung mit Pfeil 3"/>
          <p:cNvCxnSpPr>
            <a:stCxn id="55" idx="0"/>
            <a:endCxn id="58" idx="4"/>
          </p:cNvCxnSpPr>
          <p:nvPr/>
        </p:nvCxnSpPr>
        <p:spPr>
          <a:xfrm flipH="1" flipV="1">
            <a:off x="11344730" y="5521310"/>
            <a:ext cx="3304790" cy="3839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stomShape 4"/>
          <p:cNvSpPr/>
          <p:nvPr/>
        </p:nvSpPr>
        <p:spPr>
          <a:xfrm>
            <a:off x="8190643" y="13645847"/>
            <a:ext cx="987962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>
                <a:solidFill>
                  <a:srgbClr val="000000"/>
                </a:solidFill>
                <a:latin typeface="Arial"/>
                <a:ea typeface="DejaVu Sans"/>
              </a:rPr>
              <a:t>x2</a:t>
            </a:r>
            <a:endParaRPr lang="en-US" sz="2520" spc="-1" dirty="0">
              <a:latin typeface="Arial"/>
            </a:endParaRPr>
          </a:p>
        </p:txBody>
      </p:sp>
      <p:cxnSp>
        <p:nvCxnSpPr>
          <p:cNvPr id="97" name="Gerade Verbindung mit Pfeil 96"/>
          <p:cNvCxnSpPr>
            <a:endCxn id="59" idx="0"/>
          </p:cNvCxnSpPr>
          <p:nvPr/>
        </p:nvCxnSpPr>
        <p:spPr>
          <a:xfrm flipV="1">
            <a:off x="10624918" y="5852510"/>
            <a:ext cx="468172" cy="337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64" idx="3"/>
          </p:cNvCxnSpPr>
          <p:nvPr/>
        </p:nvCxnSpPr>
        <p:spPr>
          <a:xfrm flipV="1">
            <a:off x="3678840" y="14995808"/>
            <a:ext cx="1551780" cy="977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 flipV="1">
            <a:off x="7686108" y="15027028"/>
            <a:ext cx="595002" cy="1104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41" idx="2"/>
          </p:cNvCxnSpPr>
          <p:nvPr/>
        </p:nvCxnSpPr>
        <p:spPr>
          <a:xfrm flipH="1">
            <a:off x="7686108" y="13373458"/>
            <a:ext cx="1066736" cy="153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46" idx="2"/>
          </p:cNvCxnSpPr>
          <p:nvPr/>
        </p:nvCxnSpPr>
        <p:spPr>
          <a:xfrm>
            <a:off x="4799700" y="13997540"/>
            <a:ext cx="305640" cy="906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stomShape 24"/>
          <p:cNvSpPr/>
          <p:nvPr/>
        </p:nvSpPr>
        <p:spPr>
          <a:xfrm>
            <a:off x="8065154" y="14636641"/>
            <a:ext cx="1438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>
                <a:solidFill>
                  <a:srgbClr val="000000"/>
                </a:solidFill>
                <a:latin typeface="Arial"/>
              </a:rPr>
              <a:t>iot</a:t>
            </a:r>
            <a:r>
              <a:rPr lang="de-DE" sz="2520" b="1" spc="-1" dirty="0">
                <a:solidFill>
                  <a:srgbClr val="000000"/>
                </a:solidFill>
                <a:latin typeface="Arial"/>
              </a:rPr>
              <a:t>-API </a:t>
            </a:r>
            <a:endParaRPr lang="en-US" sz="2520" spc="-1" dirty="0">
              <a:latin typeface="Arial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501260" y="2506764"/>
            <a:ext cx="3026541" cy="3686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4290955" y="3070455"/>
            <a:ext cx="676001" cy="2753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3189240" y="3089880"/>
            <a:ext cx="765489" cy="2734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>
            <a:off x="1534320" y="3364739"/>
            <a:ext cx="2081509" cy="2642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5565009" y="14820958"/>
            <a:ext cx="1919303" cy="206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7F21C-B708-90A1-A622-BD5AF8FBA31F}"/>
              </a:ext>
            </a:extLst>
          </p:cNvPr>
          <p:cNvSpPr txBox="1"/>
          <p:nvPr/>
        </p:nvSpPr>
        <p:spPr>
          <a:xfrm>
            <a:off x="735378" y="4095870"/>
            <a:ext cx="1781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, 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[def_line_22, use_line_41]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6E11-26C7-9586-EAD8-B8CEBA777A01}"/>
              </a:ext>
            </a:extLst>
          </p:cNvPr>
          <p:cNvSpPr txBox="1"/>
          <p:nvPr/>
        </p:nvSpPr>
        <p:spPr>
          <a:xfrm>
            <a:off x="2629357" y="3371892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[use_line_30]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8C2E4-58E7-F49D-95E9-2266E644F4E2}"/>
              </a:ext>
            </a:extLst>
          </p:cNvPr>
          <p:cNvSpPr txBox="1"/>
          <p:nvPr/>
        </p:nvSpPr>
        <p:spPr>
          <a:xfrm>
            <a:off x="4329860" y="3420674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[use_line_34]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E364-F2BE-3B55-F634-C381D7794D87}"/>
              </a:ext>
            </a:extLst>
          </p:cNvPr>
          <p:cNvSpPr txBox="1"/>
          <p:nvPr/>
        </p:nvSpPr>
        <p:spPr>
          <a:xfrm>
            <a:off x="6593331" y="3537159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[use_line_24]</a:t>
            </a:r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652-6E1B-1400-178A-E8D281DB9473}"/>
              </a:ext>
            </a:extLst>
          </p:cNvPr>
          <p:cNvSpPr txBox="1"/>
          <p:nvPr/>
        </p:nvSpPr>
        <p:spPr>
          <a:xfrm>
            <a:off x="13538793" y="3394236"/>
            <a:ext cx="256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AutoConfirmUser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http </a:t>
            </a:r>
            <a:r>
              <a:rPr lang="de-DE" sz="1400" dirty="0" err="1"/>
              <a:t>api</a:t>
            </a:r>
            <a:endParaRPr lang="de-D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7B573-85F8-D073-F865-AE998AA12260}"/>
              </a:ext>
            </a:extLst>
          </p:cNvPr>
          <p:cNvSpPr txBox="1"/>
          <p:nvPr/>
        </p:nvSpPr>
        <p:spPr>
          <a:xfrm>
            <a:off x="13065795" y="6862644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[use_line_24]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7E5C1-7EF7-9A05-2AF7-3DC1115CB023}"/>
              </a:ext>
            </a:extLst>
          </p:cNvPr>
          <p:cNvSpPr txBox="1"/>
          <p:nvPr/>
        </p:nvSpPr>
        <p:spPr>
          <a:xfrm>
            <a:off x="9257851" y="7205497"/>
            <a:ext cx="22920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read,create</a:t>
            </a:r>
            <a:r>
              <a:rPr lang="de-DE" sz="1800" dirty="0"/>
              <a:t>, 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[use_line_62, def_line_43, use_line_68]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020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744120" y="2088360"/>
            <a:ext cx="790200" cy="1001520"/>
            <a:chOff x="744120" y="1173960"/>
            <a:chExt cx="790200" cy="100152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create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558880" y="2057760"/>
            <a:ext cx="1197360" cy="1032120"/>
            <a:chOff x="2558880" y="1143360"/>
            <a:chExt cx="1197360" cy="103212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get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704840" y="2052360"/>
            <a:ext cx="1108800" cy="1037520"/>
            <a:chOff x="4704840" y="1137960"/>
            <a:chExt cx="1108800" cy="10375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list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3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ea typeface="AR PL SungtiL GB"/>
              </a:rPr>
              <a:t>https://github.com/AnomalyInnovations/serverless-stack-demo-api</a:t>
            </a:r>
            <a:endParaRPr lang="en-US" sz="1100" spc="-1" dirty="0">
              <a:latin typeface="Arial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973400" y="2077140"/>
            <a:ext cx="1108800" cy="1001520"/>
            <a:chOff x="6936120" y="1173960"/>
            <a:chExt cx="1108800" cy="1001520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update</a:t>
              </a: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2277794" y="9823857"/>
            <a:ext cx="1172880" cy="950040"/>
            <a:chOff x="3531960" y="5325840"/>
            <a:chExt cx="1172880" cy="950040"/>
          </a:xfrm>
        </p:grpSpPr>
        <p:pic>
          <p:nvPicPr>
            <p:cNvPr id="5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delete</a:t>
              </a: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5081439" y="9860073"/>
            <a:ext cx="1172880" cy="950040"/>
            <a:chOff x="3531960" y="5325840"/>
            <a:chExt cx="1172880" cy="950040"/>
          </a:xfrm>
        </p:grpSpPr>
        <p:pic>
          <p:nvPicPr>
            <p:cNvPr id="55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6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billing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3361500" y="5956844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customTableName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68" name="Gerade Verbindung mit Pfeil 67"/>
          <p:cNvCxnSpPr/>
          <p:nvPr/>
        </p:nvCxnSpPr>
        <p:spPr>
          <a:xfrm flipH="1">
            <a:off x="4501260" y="2506764"/>
            <a:ext cx="3026541" cy="3686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4290955" y="3070455"/>
            <a:ext cx="676001" cy="2753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>
            <a:off x="3189240" y="3089880"/>
            <a:ext cx="765489" cy="2734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>
            <a:off x="1534320" y="3364739"/>
            <a:ext cx="2081509" cy="2642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52" idx="0"/>
            <a:endCxn id="61" idx="2"/>
          </p:cNvCxnSpPr>
          <p:nvPr/>
        </p:nvCxnSpPr>
        <p:spPr>
          <a:xfrm flipV="1">
            <a:off x="2783954" y="6288044"/>
            <a:ext cx="1045006" cy="353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3D1CFA-6E42-ED32-D91E-90416E2C074C}"/>
              </a:ext>
            </a:extLst>
          </p:cNvPr>
          <p:cNvSpPr txBox="1"/>
          <p:nvPr/>
        </p:nvSpPr>
        <p:spPr>
          <a:xfrm>
            <a:off x="986133" y="4234082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[def_line_17]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C5369-CB9E-68F9-DB18-135F56E45F18}"/>
              </a:ext>
            </a:extLst>
          </p:cNvPr>
          <p:cNvSpPr txBox="1"/>
          <p:nvPr/>
        </p:nvSpPr>
        <p:spPr>
          <a:xfrm>
            <a:off x="2844542" y="3636679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[use_line_17]</a:t>
            </a: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ED71-8608-5B58-CC76-60B79E1354A1}"/>
              </a:ext>
            </a:extLst>
          </p:cNvPr>
          <p:cNvSpPr txBox="1"/>
          <p:nvPr/>
        </p:nvSpPr>
        <p:spPr>
          <a:xfrm>
            <a:off x="4240771" y="3472367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[use_line_22]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D6C9B-5155-B43A-2B05-A2D57840F854}"/>
              </a:ext>
            </a:extLst>
          </p:cNvPr>
          <p:cNvSpPr txBox="1"/>
          <p:nvPr/>
        </p:nvSpPr>
        <p:spPr>
          <a:xfrm>
            <a:off x="6137091" y="3957439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[def_line_6]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BA97C-C5C0-A899-78FE-5EFE449D678B}"/>
              </a:ext>
            </a:extLst>
          </p:cNvPr>
          <p:cNvSpPr txBox="1"/>
          <p:nvPr/>
        </p:nvSpPr>
        <p:spPr>
          <a:xfrm>
            <a:off x="1892973" y="7949180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[def_line_5]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31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15481227" y="10117342"/>
            <a:ext cx="1006380" cy="1040016"/>
            <a:chOff x="527940" y="498264"/>
            <a:chExt cx="1006380" cy="1040016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527940" y="4982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sendGroupMessage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15206830" y="3395402"/>
            <a:ext cx="1197360" cy="1471500"/>
            <a:chOff x="2778196" y="703980"/>
            <a:chExt cx="1197360" cy="147150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778196" y="70398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updateUserActivity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2108790" y="12491901"/>
            <a:ext cx="1108800" cy="1042920"/>
            <a:chOff x="4736686" y="1543320"/>
            <a:chExt cx="1108800" cy="10429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36686" y="222192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acceptInvite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4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https://github.com/tqhoughton/chat-app-serverless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15481227" y="6173482"/>
            <a:ext cx="1108800" cy="1279202"/>
            <a:chOff x="6927189" y="1173868"/>
            <a:chExt cx="1108800" cy="1279202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198832" y="182091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6927189" y="1173868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createUser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9521463" y="13741608"/>
            <a:ext cx="1172880" cy="950040"/>
            <a:chOff x="3531960" y="5325840"/>
            <a:chExt cx="1172880" cy="950040"/>
          </a:xfrm>
        </p:grpSpPr>
        <p:pic>
          <p:nvPicPr>
            <p:cNvPr id="5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getInvites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2648268" y="7072412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MessagesTable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4136444" y="14076136"/>
            <a:ext cx="1172880" cy="950040"/>
            <a:chOff x="3531960" y="5325840"/>
            <a:chExt cx="1172880" cy="950040"/>
          </a:xfrm>
        </p:grpSpPr>
        <p:pic>
          <p:nvPicPr>
            <p:cNvPr id="36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getChats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4479919" y="11049507"/>
            <a:ext cx="1172880" cy="950040"/>
            <a:chOff x="3531960" y="5325840"/>
            <a:chExt cx="1172880" cy="950040"/>
          </a:xfrm>
        </p:grpSpPr>
        <p:pic>
          <p:nvPicPr>
            <p:cNvPr id="39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deleteChats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000833" y="3284702"/>
            <a:ext cx="1172880" cy="950040"/>
            <a:chOff x="3531960" y="5325840"/>
            <a:chExt cx="1172880" cy="950040"/>
          </a:xfrm>
        </p:grpSpPr>
        <p:pic>
          <p:nvPicPr>
            <p:cNvPr id="42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getMessages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9809278" y="3395402"/>
            <a:ext cx="1172880" cy="950040"/>
            <a:chOff x="3531960" y="5325840"/>
            <a:chExt cx="1172880" cy="950040"/>
          </a:xfrm>
        </p:grpSpPr>
        <p:pic>
          <p:nvPicPr>
            <p:cNvPr id="45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getOnlineUser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37319" y="14034468"/>
            <a:ext cx="1172880" cy="950040"/>
            <a:chOff x="3531960" y="5325840"/>
            <a:chExt cx="1172880" cy="950040"/>
          </a:xfrm>
        </p:grpSpPr>
        <p:pic>
          <p:nvPicPr>
            <p:cNvPr id="48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sendInvite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12185578" y="3367258"/>
            <a:ext cx="1108800" cy="1001520"/>
            <a:chOff x="6936120" y="1173960"/>
            <a:chExt cx="1108800" cy="1001520"/>
          </a:xfrm>
        </p:grpSpPr>
        <p:pic>
          <p:nvPicPr>
            <p:cNvPr id="6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getUser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6847544" y="2706967"/>
            <a:ext cx="1108800" cy="1001520"/>
            <a:chOff x="6936120" y="1173960"/>
            <a:chExt cx="1108800" cy="1001520"/>
          </a:xfrm>
        </p:grpSpPr>
        <p:pic>
          <p:nvPicPr>
            <p:cNvPr id="66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deleteUser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484365" y="10500178"/>
            <a:ext cx="1172880" cy="950040"/>
            <a:chOff x="3531960" y="5325840"/>
            <a:chExt cx="1172880" cy="950040"/>
          </a:xfrm>
        </p:grpSpPr>
        <p:pic>
          <p:nvPicPr>
            <p:cNvPr id="81" name="Grafik 60"/>
            <p:cNvPicPr/>
            <p:nvPr/>
          </p:nvPicPr>
          <p:blipFill>
            <a:blip r:embed="rId2"/>
            <a:stretch/>
          </p:blipFill>
          <p:spPr>
            <a:xfrm>
              <a:off x="3732480" y="532584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CustomShape 22"/>
            <p:cNvSpPr/>
            <p:nvPr/>
          </p:nvSpPr>
          <p:spPr>
            <a:xfrm>
              <a:off x="3531960" y="5911560"/>
              <a:ext cx="11728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sendMessage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7639063" y="6879961"/>
            <a:ext cx="1438200" cy="1026720"/>
            <a:chOff x="2520540" y="4111200"/>
            <a:chExt cx="1438200" cy="1026720"/>
          </a:xfrm>
        </p:grpSpPr>
        <p:sp>
          <p:nvSpPr>
            <p:cNvPr id="89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90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ChatsTable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12372670" y="6953001"/>
            <a:ext cx="1438200" cy="1026720"/>
            <a:chOff x="2520540" y="4111200"/>
            <a:chExt cx="1438200" cy="1026720"/>
          </a:xfrm>
        </p:grpSpPr>
        <p:sp>
          <p:nvSpPr>
            <p:cNvPr id="95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96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UsersTable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97" name="Gerade Verbindung mit Pfeil 96"/>
          <p:cNvCxnSpPr/>
          <p:nvPr/>
        </p:nvCxnSpPr>
        <p:spPr>
          <a:xfrm>
            <a:off x="15786867" y="11365587"/>
            <a:ext cx="0" cy="942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4524995" y="12307824"/>
            <a:ext cx="2523744" cy="14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stomShape 18"/>
          <p:cNvSpPr/>
          <p:nvPr/>
        </p:nvSpPr>
        <p:spPr>
          <a:xfrm>
            <a:off x="15607947" y="12791574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 err="1">
                <a:solidFill>
                  <a:srgbClr val="000000"/>
                </a:solidFill>
                <a:latin typeface="Arial"/>
              </a:rPr>
              <a:t>Iot</a:t>
            </a:r>
            <a:r>
              <a:rPr lang="de-DE" sz="2520" b="1" spc="-1" dirty="0">
                <a:solidFill>
                  <a:srgbClr val="000000"/>
                </a:solidFill>
                <a:latin typeface="Arial"/>
              </a:rPr>
              <a:t>-AWS-API</a:t>
            </a:r>
            <a:endParaRPr lang="en-US" sz="2520" spc="-1" dirty="0">
              <a:latin typeface="Arial"/>
            </a:endParaRPr>
          </a:p>
        </p:txBody>
      </p:sp>
      <p:cxnSp>
        <p:nvCxnSpPr>
          <p:cNvPr id="101" name="Gerade Verbindung mit Pfeil 100"/>
          <p:cNvCxnSpPr>
            <a:stCxn id="71" idx="0"/>
            <a:endCxn id="95" idx="4"/>
          </p:cNvCxnSpPr>
          <p:nvPr/>
        </p:nvCxnSpPr>
        <p:spPr>
          <a:xfrm flipH="1" flipV="1">
            <a:off x="13343410" y="7320777"/>
            <a:ext cx="2443457" cy="2833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cxnSpLocks/>
            <a:stCxn id="70" idx="2"/>
            <a:endCxn id="95" idx="1"/>
          </p:cNvCxnSpPr>
          <p:nvPr/>
        </p:nvCxnSpPr>
        <p:spPr>
          <a:xfrm flipH="1">
            <a:off x="13091770" y="4866902"/>
            <a:ext cx="2509544" cy="2086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72" idx="3"/>
            <a:endCxn id="4" idx="1"/>
          </p:cNvCxnSpPr>
          <p:nvPr/>
        </p:nvCxnSpPr>
        <p:spPr>
          <a:xfrm flipV="1">
            <a:off x="12952104" y="12380976"/>
            <a:ext cx="1572891" cy="427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72" idx="1"/>
            <a:endCxn id="89" idx="3"/>
          </p:cNvCxnSpPr>
          <p:nvPr/>
        </p:nvCxnSpPr>
        <p:spPr>
          <a:xfrm flipH="1" flipV="1">
            <a:off x="8358163" y="7578937"/>
            <a:ext cx="3982661" cy="5265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73" idx="1"/>
            <a:endCxn id="95" idx="4"/>
          </p:cNvCxnSpPr>
          <p:nvPr/>
        </p:nvCxnSpPr>
        <p:spPr>
          <a:xfrm flipH="1">
            <a:off x="13343410" y="7136604"/>
            <a:ext cx="2409460" cy="147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36" idx="0"/>
          </p:cNvCxnSpPr>
          <p:nvPr/>
        </p:nvCxnSpPr>
        <p:spPr>
          <a:xfrm flipH="1" flipV="1">
            <a:off x="13239452" y="7623060"/>
            <a:ext cx="1403152" cy="6453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95" idx="2"/>
          </p:cNvCxnSpPr>
          <p:nvPr/>
        </p:nvCxnSpPr>
        <p:spPr>
          <a:xfrm>
            <a:off x="7680898" y="3766544"/>
            <a:ext cx="5159232" cy="3499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52" idx="0"/>
            <a:endCxn id="96" idx="0"/>
          </p:cNvCxnSpPr>
          <p:nvPr/>
        </p:nvCxnSpPr>
        <p:spPr>
          <a:xfrm flipV="1">
            <a:off x="10027623" y="7651977"/>
            <a:ext cx="3064147" cy="6126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39" idx="0"/>
            <a:endCxn id="62" idx="0"/>
          </p:cNvCxnSpPr>
          <p:nvPr/>
        </p:nvCxnSpPr>
        <p:spPr>
          <a:xfrm flipH="1" flipV="1">
            <a:off x="3367368" y="7771388"/>
            <a:ext cx="1618711" cy="3314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39" idx="0"/>
            <a:endCxn id="90" idx="1"/>
          </p:cNvCxnSpPr>
          <p:nvPr/>
        </p:nvCxnSpPr>
        <p:spPr>
          <a:xfrm flipV="1">
            <a:off x="4986079" y="7724521"/>
            <a:ext cx="2652984" cy="3324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>
            <a:stCxn id="39" idx="3"/>
          </p:cNvCxnSpPr>
          <p:nvPr/>
        </p:nvCxnSpPr>
        <p:spPr>
          <a:xfrm flipV="1">
            <a:off x="5291719" y="7013231"/>
            <a:ext cx="7601424" cy="4352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46" idx="2"/>
            <a:endCxn id="95" idx="1"/>
          </p:cNvCxnSpPr>
          <p:nvPr/>
        </p:nvCxnSpPr>
        <p:spPr>
          <a:xfrm>
            <a:off x="10395718" y="4345442"/>
            <a:ext cx="2696052" cy="2607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63" idx="2"/>
            <a:endCxn id="95" idx="1"/>
          </p:cNvCxnSpPr>
          <p:nvPr/>
        </p:nvCxnSpPr>
        <p:spPr>
          <a:xfrm>
            <a:off x="12936852" y="4259792"/>
            <a:ext cx="228312" cy="2584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49" idx="0"/>
          </p:cNvCxnSpPr>
          <p:nvPr/>
        </p:nvCxnSpPr>
        <p:spPr>
          <a:xfrm flipV="1">
            <a:off x="6623759" y="12528477"/>
            <a:ext cx="9073648" cy="2091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 flipH="1">
            <a:off x="3608905" y="3183410"/>
            <a:ext cx="3799575" cy="4005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/>
          <p:nvPr/>
        </p:nvCxnSpPr>
        <p:spPr>
          <a:xfrm flipV="1">
            <a:off x="1118490" y="7913918"/>
            <a:ext cx="2131623" cy="2582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/>
          <p:nvPr/>
        </p:nvCxnSpPr>
        <p:spPr>
          <a:xfrm flipV="1">
            <a:off x="1430353" y="7323983"/>
            <a:ext cx="6218699" cy="3545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stCxn id="66" idx="2"/>
            <a:endCxn id="89" idx="1"/>
          </p:cNvCxnSpPr>
          <p:nvPr/>
        </p:nvCxnSpPr>
        <p:spPr>
          <a:xfrm>
            <a:off x="7525424" y="3708487"/>
            <a:ext cx="832739" cy="317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7065778" y="1978507"/>
            <a:ext cx="765286" cy="109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stomShape 23"/>
          <p:cNvSpPr/>
          <p:nvPr/>
        </p:nvSpPr>
        <p:spPr>
          <a:xfrm>
            <a:off x="6580337" y="1537822"/>
            <a:ext cx="1614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20" b="1" spc="-1" dirty="0" err="1">
                <a:solidFill>
                  <a:srgbClr val="000000"/>
                </a:solidFill>
                <a:latin typeface="Arial"/>
                <a:ea typeface="DejaVu Sans"/>
              </a:rPr>
              <a:t>CognitoIdentiy</a:t>
            </a:r>
            <a:endParaRPr lang="en-US" sz="2520" spc="-1" dirty="0">
              <a:latin typeface="Arial"/>
            </a:endParaRPr>
          </a:p>
        </p:txBody>
      </p:sp>
      <p:cxnSp>
        <p:nvCxnSpPr>
          <p:cNvPr id="153" name="Gerade Verbindung mit Pfeil 152"/>
          <p:cNvCxnSpPr>
            <a:cxnSpLocks/>
            <a:stCxn id="74" idx="0"/>
          </p:cNvCxnSpPr>
          <p:nvPr/>
        </p:nvCxnSpPr>
        <p:spPr>
          <a:xfrm flipV="1">
            <a:off x="7401944" y="2168742"/>
            <a:ext cx="6536" cy="538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 flipV="1">
            <a:off x="6849669" y="7578301"/>
            <a:ext cx="6341068" cy="6483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endCxn id="4" idx="2"/>
          </p:cNvCxnSpPr>
          <p:nvPr/>
        </p:nvCxnSpPr>
        <p:spPr>
          <a:xfrm>
            <a:off x="2382268" y="11322266"/>
            <a:ext cx="13404599" cy="1131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stCxn id="36" idx="1"/>
            <a:endCxn id="89" idx="4"/>
          </p:cNvCxnSpPr>
          <p:nvPr/>
        </p:nvCxnSpPr>
        <p:spPr>
          <a:xfrm flipH="1" flipV="1">
            <a:off x="8609803" y="7211161"/>
            <a:ext cx="5727161" cy="718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7B83C1-EB24-A406-55AB-F80A828DE37A}"/>
              </a:ext>
            </a:extLst>
          </p:cNvPr>
          <p:cNvSpPr txBox="1"/>
          <p:nvPr/>
        </p:nvSpPr>
        <p:spPr>
          <a:xfrm>
            <a:off x="14310963" y="8741922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[use_line_15]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6E05C-1626-DB99-6843-94FDB5B9490E}"/>
              </a:ext>
            </a:extLst>
          </p:cNvPr>
          <p:cNvSpPr txBox="1"/>
          <p:nvPr/>
        </p:nvSpPr>
        <p:spPr>
          <a:xfrm>
            <a:off x="14253666" y="4983024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[update],</a:t>
            </a:r>
          </a:p>
          <a:p>
            <a:r>
              <a:rPr lang="de-DE" sz="1800" dirty="0"/>
              <a:t> [def_line_1]</a:t>
            </a:r>
            <a:endParaRPr lang="en-US" sz="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1511D-7AFC-AA33-F8E6-5651B68212E4}"/>
              </a:ext>
            </a:extLst>
          </p:cNvPr>
          <p:cNvGrpSpPr/>
          <p:nvPr/>
        </p:nvGrpSpPr>
        <p:grpSpPr>
          <a:xfrm>
            <a:off x="12056615" y="8016297"/>
            <a:ext cx="1781961" cy="4512180"/>
            <a:chOff x="12056615" y="8016297"/>
            <a:chExt cx="1781961" cy="4512180"/>
          </a:xfrm>
        </p:grpSpPr>
        <p:cxnSp>
          <p:nvCxnSpPr>
            <p:cNvPr id="108" name="Gerade Verbindung mit Pfeil 107"/>
            <p:cNvCxnSpPr>
              <a:stCxn id="72" idx="0"/>
              <a:endCxn id="96" idx="2"/>
            </p:cNvCxnSpPr>
            <p:nvPr/>
          </p:nvCxnSpPr>
          <p:spPr>
            <a:xfrm flipV="1">
              <a:off x="12646464" y="8016297"/>
              <a:ext cx="445306" cy="4512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4E1BAC-76D7-0921-D35F-13F596601BEF}"/>
                </a:ext>
              </a:extLst>
            </p:cNvPr>
            <p:cNvSpPr txBox="1"/>
            <p:nvPr/>
          </p:nvSpPr>
          <p:spPr>
            <a:xfrm>
              <a:off x="12056615" y="9741198"/>
              <a:ext cx="178196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/>
                <a:t>[update, update, </a:t>
              </a:r>
              <a:r>
                <a:rPr lang="de-DE" sz="1800" dirty="0" err="1"/>
                <a:t>read</a:t>
              </a:r>
              <a:r>
                <a:rPr lang="de-DE" sz="1800" dirty="0"/>
                <a:t>],</a:t>
              </a:r>
            </a:p>
            <a:p>
              <a:r>
                <a:rPr lang="de-DE" sz="1800" dirty="0"/>
                <a:t> [def_line_14, def_line_26,use_line_69]</a:t>
              </a:r>
              <a:endParaRPr lang="en-US" sz="8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68D4BA-B79D-0A8A-EEDF-2B5A70CEEA6D}"/>
              </a:ext>
            </a:extLst>
          </p:cNvPr>
          <p:cNvSpPr txBox="1"/>
          <p:nvPr/>
        </p:nvSpPr>
        <p:spPr>
          <a:xfrm>
            <a:off x="8906833" y="9635566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[def_line_38]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CE525-E672-9360-3105-9A56596D9478}"/>
              </a:ext>
            </a:extLst>
          </p:cNvPr>
          <p:cNvSpPr txBox="1"/>
          <p:nvPr/>
        </p:nvSpPr>
        <p:spPr>
          <a:xfrm>
            <a:off x="14340918" y="6901862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[def_line_7]</a:t>
            </a:r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1E63E-0230-8949-C8C7-BF25934375AE}"/>
              </a:ext>
            </a:extLst>
          </p:cNvPr>
          <p:cNvSpPr txBox="1"/>
          <p:nvPr/>
        </p:nvSpPr>
        <p:spPr>
          <a:xfrm>
            <a:off x="13667577" y="9646413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[use_line_15]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B64-2B46-DEA4-9B1D-08475F4CB1CF}"/>
              </a:ext>
            </a:extLst>
          </p:cNvPr>
          <p:cNvSpPr txBox="1"/>
          <p:nvPr/>
        </p:nvSpPr>
        <p:spPr>
          <a:xfrm>
            <a:off x="9761898" y="8719713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[use_line_36]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ED7DF-EE0A-3774-EA5B-B60195B1786A}"/>
              </a:ext>
            </a:extLst>
          </p:cNvPr>
          <p:cNvSpPr txBox="1"/>
          <p:nvPr/>
        </p:nvSpPr>
        <p:spPr>
          <a:xfrm>
            <a:off x="9855792" y="12388622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[use_line_18]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D8E38-8897-C0D2-6FEF-2EAC47D1A0FB}"/>
              </a:ext>
            </a:extLst>
          </p:cNvPr>
          <p:cNvSpPr txBox="1"/>
          <p:nvPr/>
        </p:nvSpPr>
        <p:spPr>
          <a:xfrm>
            <a:off x="6766702" y="9452727"/>
            <a:ext cx="1781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delete</a:t>
            </a:r>
            <a:r>
              <a:rPr lang="de-DE" sz="1800" dirty="0"/>
              <a:t>, 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[def_line_42, def_line_43]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6416F-55BF-9CF8-A655-D8AEDAA515DA}"/>
              </a:ext>
            </a:extLst>
          </p:cNvPr>
          <p:cNvSpPr txBox="1"/>
          <p:nvPr/>
        </p:nvSpPr>
        <p:spPr>
          <a:xfrm>
            <a:off x="3588938" y="10182418"/>
            <a:ext cx="1781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, 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[use_line_64, def_line_67]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15CDD-3591-5426-6E61-700442DF4C5D}"/>
              </a:ext>
            </a:extLst>
          </p:cNvPr>
          <p:cNvSpPr txBox="1"/>
          <p:nvPr/>
        </p:nvSpPr>
        <p:spPr>
          <a:xfrm>
            <a:off x="5643738" y="8824329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[use_line_95]</a:t>
            </a:r>
            <a:endParaRPr lang="en-US" sz="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24C810-E07D-A9D8-7FEC-CEB2924216BB}"/>
              </a:ext>
            </a:extLst>
          </p:cNvPr>
          <p:cNvGrpSpPr/>
          <p:nvPr/>
        </p:nvGrpSpPr>
        <p:grpSpPr>
          <a:xfrm>
            <a:off x="1440328" y="4234742"/>
            <a:ext cx="1927040" cy="2837670"/>
            <a:chOff x="1440328" y="4234742"/>
            <a:chExt cx="1927040" cy="2837670"/>
          </a:xfrm>
        </p:grpSpPr>
        <p:cxnSp>
          <p:nvCxnSpPr>
            <p:cNvPr id="125" name="Gerade Verbindung mit Pfeil 124"/>
            <p:cNvCxnSpPr>
              <a:cxnSpLocks/>
              <a:stCxn id="43" idx="2"/>
              <a:endCxn id="61" idx="1"/>
            </p:cNvCxnSpPr>
            <p:nvPr/>
          </p:nvCxnSpPr>
          <p:spPr>
            <a:xfrm>
              <a:off x="1587273" y="4234742"/>
              <a:ext cx="1780095" cy="2837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EB7F65-3644-CFE2-D347-10690880DA40}"/>
                </a:ext>
              </a:extLst>
            </p:cNvPr>
            <p:cNvSpPr txBox="1"/>
            <p:nvPr/>
          </p:nvSpPr>
          <p:spPr>
            <a:xfrm>
              <a:off x="1440328" y="5150036"/>
              <a:ext cx="17819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800" dirty="0"/>
                <a:t>[</a:t>
              </a:r>
              <a:r>
                <a:rPr lang="de-DE" sz="1800" dirty="0" err="1"/>
                <a:t>read</a:t>
              </a:r>
              <a:r>
                <a:rPr lang="de-DE" sz="1800" dirty="0"/>
                <a:t>],</a:t>
              </a:r>
            </a:p>
            <a:p>
              <a:r>
                <a:rPr lang="de-DE" sz="1800" dirty="0"/>
                <a:t> [use_line_27]</a:t>
              </a:r>
              <a:endParaRPr lang="en-US" sz="8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EE040A-F4C3-E706-5153-C6BE410646AD}"/>
              </a:ext>
            </a:extLst>
          </p:cNvPr>
          <p:cNvSpPr txBox="1"/>
          <p:nvPr/>
        </p:nvSpPr>
        <p:spPr>
          <a:xfrm>
            <a:off x="10731555" y="4974688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[use_line_25]</a:t>
            </a:r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FDF89-92DA-7E88-BF3C-FCF13D3C801F}"/>
              </a:ext>
            </a:extLst>
          </p:cNvPr>
          <p:cNvSpPr txBox="1"/>
          <p:nvPr/>
        </p:nvSpPr>
        <p:spPr>
          <a:xfrm>
            <a:off x="12326610" y="4714528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[use_line_19]</a:t>
            </a:r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30453-4575-6F3F-1E88-6D1F3BBA0D01}"/>
              </a:ext>
            </a:extLst>
          </p:cNvPr>
          <p:cNvSpPr txBox="1"/>
          <p:nvPr/>
        </p:nvSpPr>
        <p:spPr>
          <a:xfrm>
            <a:off x="8818721" y="4755896"/>
            <a:ext cx="17819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, update, 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[use_line_161, def_line_175, def_line_176]</a:t>
            </a:r>
            <a:endParaRPr 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CAA25-0650-B0B9-D94F-B1B4EE0A500A}"/>
              </a:ext>
            </a:extLst>
          </p:cNvPr>
          <p:cNvSpPr txBox="1"/>
          <p:nvPr/>
        </p:nvSpPr>
        <p:spPr>
          <a:xfrm>
            <a:off x="4539702" y="4345442"/>
            <a:ext cx="1781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, 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[use_line_179, def_line_179]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A268-906C-AEDD-A33A-024993E9CEA6}"/>
              </a:ext>
            </a:extLst>
          </p:cNvPr>
          <p:cNvSpPr txBox="1"/>
          <p:nvPr/>
        </p:nvSpPr>
        <p:spPr>
          <a:xfrm>
            <a:off x="7107589" y="5340344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[def_line_179]</a:t>
            </a:r>
            <a:endParaRPr 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11173-7454-AA9C-EFBB-3A50F2DEEDCC}"/>
              </a:ext>
            </a:extLst>
          </p:cNvPr>
          <p:cNvSpPr txBox="1"/>
          <p:nvPr/>
        </p:nvSpPr>
        <p:spPr>
          <a:xfrm>
            <a:off x="7009692" y="11892057"/>
            <a:ext cx="17819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, update, update, update, </a:t>
            </a:r>
            <a:r>
              <a:rPr lang="de-DE" sz="1800" dirty="0" err="1"/>
              <a:t>read</a:t>
            </a:r>
            <a:r>
              <a:rPr lang="de-DE" sz="1800" dirty="0"/>
              <a:t>, update],</a:t>
            </a:r>
          </a:p>
          <a:p>
            <a:r>
              <a:rPr lang="de-DE" sz="1800" dirty="0"/>
              <a:t> [use_line_25, def_line_67, def_line_68,</a:t>
            </a:r>
          </a:p>
          <a:p>
            <a:r>
              <a:rPr lang="de-DE" sz="1800" dirty="0"/>
              <a:t>use_line_86 def_line_93, def_line_94]</a:t>
            </a:r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C30BF-4D78-E913-B81C-D0EE5310BA6C}"/>
              </a:ext>
            </a:extLst>
          </p:cNvPr>
          <p:cNvSpPr txBox="1"/>
          <p:nvPr/>
        </p:nvSpPr>
        <p:spPr>
          <a:xfrm>
            <a:off x="1134133" y="8695607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[def_line_25]</a:t>
            </a:r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91C75-DF62-4CA9-8E61-4FA84F56DF27}"/>
              </a:ext>
            </a:extLst>
          </p:cNvPr>
          <p:cNvSpPr txBox="1"/>
          <p:nvPr/>
        </p:nvSpPr>
        <p:spPr>
          <a:xfrm>
            <a:off x="2481144" y="9455665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[update],</a:t>
            </a:r>
          </a:p>
          <a:p>
            <a:r>
              <a:rPr lang="de-DE" sz="1800" dirty="0"/>
              <a:t> [def_line_30]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287C1-A060-FBC2-C457-2824773750A7}"/>
              </a:ext>
            </a:extLst>
          </p:cNvPr>
          <p:cNvSpPr txBox="1"/>
          <p:nvPr/>
        </p:nvSpPr>
        <p:spPr>
          <a:xfrm>
            <a:off x="13932035" y="1873147"/>
            <a:ext cx="256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createUser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http </a:t>
            </a:r>
            <a:r>
              <a:rPr lang="de-DE" sz="1400" dirty="0" err="1"/>
              <a:t>api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1220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5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https://github.com/aletheia/serverless-url-shortener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2268120" y="4984722"/>
            <a:ext cx="790200" cy="1001520"/>
            <a:chOff x="744120" y="1173960"/>
            <a:chExt cx="790200" cy="1001520"/>
          </a:xfrm>
        </p:grpSpPr>
        <p:pic>
          <p:nvPicPr>
            <p:cNvPr id="45" name="Grafik 57"/>
            <p:cNvPicPr/>
            <p:nvPr/>
          </p:nvPicPr>
          <p:blipFill>
            <a:blip r:embed="rId2"/>
            <a:stretch/>
          </p:blipFill>
          <p:spPr>
            <a:xfrm>
              <a:off x="8996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CustomShape 18"/>
            <p:cNvSpPr/>
            <p:nvPr/>
          </p:nvSpPr>
          <p:spPr>
            <a:xfrm>
              <a:off x="744120" y="1173960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listResource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3174197" y="12293026"/>
            <a:ext cx="1197360" cy="996480"/>
            <a:chOff x="2547762" y="1543320"/>
            <a:chExt cx="1197360" cy="996480"/>
          </a:xfrm>
        </p:grpSpPr>
        <p:pic>
          <p:nvPicPr>
            <p:cNvPr id="48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" name="CustomShape 19"/>
            <p:cNvSpPr/>
            <p:nvPr/>
          </p:nvSpPr>
          <p:spPr>
            <a:xfrm>
              <a:off x="2547762" y="217548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deleteResource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8497400" y="4973502"/>
            <a:ext cx="1108800" cy="1001520"/>
            <a:chOff x="6936120" y="1173960"/>
            <a:chExt cx="1108800" cy="1001520"/>
          </a:xfrm>
        </p:grpSpPr>
        <p:pic>
          <p:nvPicPr>
            <p:cNvPr id="64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CustomShape 20"/>
            <p:cNvSpPr/>
            <p:nvPr/>
          </p:nvSpPr>
          <p:spPr>
            <a:xfrm>
              <a:off x="6936120" y="1173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createResource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885500" y="8853206"/>
            <a:ext cx="1438200" cy="1026720"/>
            <a:chOff x="2520540" y="4111200"/>
            <a:chExt cx="1438200" cy="1026720"/>
          </a:xfrm>
        </p:grpSpPr>
        <p:sp>
          <p:nvSpPr>
            <p:cNvPr id="67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68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urls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75" name="Gerade Verbindung mit Pfeil 74"/>
          <p:cNvCxnSpPr/>
          <p:nvPr/>
        </p:nvCxnSpPr>
        <p:spPr>
          <a:xfrm flipH="1">
            <a:off x="6025260" y="5403126"/>
            <a:ext cx="3026541" cy="3686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>
            <a:off x="2986893" y="6266614"/>
            <a:ext cx="2081509" cy="2642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pieren 99"/>
          <p:cNvGrpSpPr/>
          <p:nvPr/>
        </p:nvGrpSpPr>
        <p:grpSpPr>
          <a:xfrm>
            <a:off x="8342188" y="12293026"/>
            <a:ext cx="1197360" cy="996480"/>
            <a:chOff x="2547762" y="1543320"/>
            <a:chExt cx="1197360" cy="996480"/>
          </a:xfrm>
        </p:grpSpPr>
        <p:pic>
          <p:nvPicPr>
            <p:cNvPr id="101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2" name="CustomShape 19"/>
            <p:cNvSpPr/>
            <p:nvPr/>
          </p:nvSpPr>
          <p:spPr>
            <a:xfrm>
              <a:off x="2547762" y="217548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resolveResource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106" name="Gerade Verbindung mit Pfeil 105"/>
          <p:cNvCxnSpPr>
            <a:stCxn id="101" idx="0"/>
            <a:endCxn id="68" idx="2"/>
          </p:cNvCxnSpPr>
          <p:nvPr/>
        </p:nvCxnSpPr>
        <p:spPr>
          <a:xfrm flipH="1" flipV="1">
            <a:off x="5604600" y="9861638"/>
            <a:ext cx="3362506" cy="2413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48" idx="0"/>
            <a:endCxn id="68" idx="2"/>
          </p:cNvCxnSpPr>
          <p:nvPr/>
        </p:nvCxnSpPr>
        <p:spPr>
          <a:xfrm flipV="1">
            <a:off x="3799115" y="9861638"/>
            <a:ext cx="1805485" cy="2413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CB94AD-0DBA-4C41-70D9-C5285119E5D1}"/>
              </a:ext>
            </a:extLst>
          </p:cNvPr>
          <p:cNvSpPr txBox="1"/>
          <p:nvPr/>
        </p:nvSpPr>
        <p:spPr>
          <a:xfrm>
            <a:off x="3501000" y="6474463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[use_line_30]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817BA-63A8-7AC0-55D7-1F81A97EFA35}"/>
              </a:ext>
            </a:extLst>
          </p:cNvPr>
          <p:cNvSpPr txBox="1"/>
          <p:nvPr/>
        </p:nvSpPr>
        <p:spPr>
          <a:xfrm>
            <a:off x="4373560" y="11327842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[def_line_22]</a:t>
            </a: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91C7E-7DE2-1113-2FF8-31F09F3FFF2D}"/>
              </a:ext>
            </a:extLst>
          </p:cNvPr>
          <p:cNvSpPr txBox="1"/>
          <p:nvPr/>
        </p:nvSpPr>
        <p:spPr>
          <a:xfrm>
            <a:off x="7824239" y="7290364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[def_line_28]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E2B57-36B0-4AD4-B098-7F3E11682E83}"/>
              </a:ext>
            </a:extLst>
          </p:cNvPr>
          <p:cNvSpPr txBox="1"/>
          <p:nvPr/>
        </p:nvSpPr>
        <p:spPr>
          <a:xfrm>
            <a:off x="7218370" y="10484732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[use_line_30]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3609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3849983" y="12709248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handleFormEntry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394064" y="4558436"/>
            <a:ext cx="1197360" cy="1032120"/>
            <a:chOff x="2558880" y="1143360"/>
            <a:chExt cx="1197360" cy="1032120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286704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2558880" y="1143360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getFormEntries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560904" y="4655144"/>
            <a:ext cx="1108800" cy="1037520"/>
            <a:chOff x="4704840" y="1137960"/>
            <a:chExt cx="1108800" cy="103752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>
                  <a:solidFill>
                    <a:srgbClr val="000000"/>
                  </a:solidFill>
                  <a:latin typeface="Arial"/>
                </a:rPr>
                <a:t>deleteFormEntries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6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https://github.com/serverless/forms-service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9169064" y="12653408"/>
            <a:ext cx="1108800" cy="1234480"/>
            <a:chOff x="7059600" y="1543320"/>
            <a:chExt cx="1108800" cy="1234480"/>
          </a:xfrm>
        </p:grpSpPr>
        <p:pic>
          <p:nvPicPr>
            <p:cNvPr id="73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4" name="CustomShape 20"/>
            <p:cNvSpPr/>
            <p:nvPr/>
          </p:nvSpPr>
          <p:spPr>
            <a:xfrm>
              <a:off x="7059600" y="241348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updateFormSettings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9004364" y="9242304"/>
            <a:ext cx="1438200" cy="1026720"/>
            <a:chOff x="2520540" y="4111200"/>
            <a:chExt cx="1438200" cy="1026720"/>
          </a:xfrm>
        </p:grpSpPr>
        <p:sp>
          <p:nvSpPr>
            <p:cNvPr id="61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formTable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15084264" y="8663052"/>
            <a:ext cx="1108800" cy="1092612"/>
            <a:chOff x="7059600" y="1543320"/>
            <a:chExt cx="1108800" cy="1092612"/>
          </a:xfrm>
        </p:grpSpPr>
        <p:pic>
          <p:nvPicPr>
            <p:cNvPr id="20" name="Grafik 59"/>
            <p:cNvPicPr/>
            <p:nvPr/>
          </p:nvPicPr>
          <p:blipFill>
            <a:blip r:embed="rId2"/>
            <a:stretch/>
          </p:blipFill>
          <p:spPr>
            <a:xfrm>
              <a:off x="730836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CustomShape 20"/>
            <p:cNvSpPr/>
            <p:nvPr/>
          </p:nvSpPr>
          <p:spPr>
            <a:xfrm>
              <a:off x="7059600" y="2271612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getForms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983124" y="8911104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entryTable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cxnSp>
        <p:nvCxnSpPr>
          <p:cNvPr id="26" name="Gerade Verbindung mit Pfeil 25"/>
          <p:cNvCxnSpPr>
            <a:endCxn id="61" idx="4"/>
          </p:cNvCxnSpPr>
          <p:nvPr/>
        </p:nvCxnSpPr>
        <p:spPr>
          <a:xfrm flipH="1">
            <a:off x="10442564" y="9068324"/>
            <a:ext cx="4728640" cy="695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3" idx="0"/>
            <a:endCxn id="61" idx="3"/>
          </p:cNvCxnSpPr>
          <p:nvPr/>
        </p:nvCxnSpPr>
        <p:spPr>
          <a:xfrm flipV="1">
            <a:off x="9723464" y="9904704"/>
            <a:ext cx="0" cy="2748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72" idx="1"/>
          </p:cNvCxnSpPr>
          <p:nvPr/>
        </p:nvCxnSpPr>
        <p:spPr>
          <a:xfrm flipH="1">
            <a:off x="2855044" y="5376584"/>
            <a:ext cx="2969740" cy="3691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70" idx="2"/>
            <a:endCxn id="23" idx="1"/>
          </p:cNvCxnSpPr>
          <p:nvPr/>
        </p:nvCxnSpPr>
        <p:spPr>
          <a:xfrm flipH="1">
            <a:off x="2702224" y="5590556"/>
            <a:ext cx="305640" cy="332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71" idx="0"/>
            <a:endCxn id="61" idx="2"/>
          </p:cNvCxnSpPr>
          <p:nvPr/>
        </p:nvCxnSpPr>
        <p:spPr>
          <a:xfrm flipV="1">
            <a:off x="4155623" y="9573504"/>
            <a:ext cx="5316201" cy="3135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71" idx="0"/>
            <a:endCxn id="24" idx="0"/>
          </p:cNvCxnSpPr>
          <p:nvPr/>
        </p:nvCxnSpPr>
        <p:spPr>
          <a:xfrm flipH="1" flipV="1">
            <a:off x="2702224" y="9573504"/>
            <a:ext cx="1453399" cy="3135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11698084" y="4051706"/>
            <a:ext cx="1108800" cy="1037520"/>
            <a:chOff x="4704840" y="1137960"/>
            <a:chExt cx="1108800" cy="1037520"/>
          </a:xfrm>
        </p:grpSpPr>
        <p:pic>
          <p:nvPicPr>
            <p:cNvPr id="48" name="Grafik 58"/>
            <p:cNvPicPr/>
            <p:nvPr/>
          </p:nvPicPr>
          <p:blipFill>
            <a:blip r:embed="rId2"/>
            <a:stretch/>
          </p:blipFill>
          <p:spPr>
            <a:xfrm>
              <a:off x="4968720" y="1543320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" name="CustomShape 20"/>
            <p:cNvSpPr/>
            <p:nvPr/>
          </p:nvSpPr>
          <p:spPr>
            <a:xfrm>
              <a:off x="4704840" y="1137960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>
                  <a:solidFill>
                    <a:srgbClr val="000000"/>
                  </a:solidFill>
                  <a:latin typeface="Arial"/>
                </a:rPr>
                <a:t>auth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81" name="Gerade Verbindung mit Pfeil 80"/>
          <p:cNvCxnSpPr>
            <a:stCxn id="72" idx="2"/>
            <a:endCxn id="61" idx="1"/>
          </p:cNvCxnSpPr>
          <p:nvPr/>
        </p:nvCxnSpPr>
        <p:spPr>
          <a:xfrm>
            <a:off x="6130424" y="5692664"/>
            <a:ext cx="3593040" cy="354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4891D6-BFCD-15F7-630A-B157CA805D1E}"/>
              </a:ext>
            </a:extLst>
          </p:cNvPr>
          <p:cNvSpPr txBox="1"/>
          <p:nvPr/>
        </p:nvSpPr>
        <p:spPr>
          <a:xfrm>
            <a:off x="2314194" y="6252956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[use_line_53]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8B622-07FD-0E9E-8566-75CFE7D0B141}"/>
              </a:ext>
            </a:extLst>
          </p:cNvPr>
          <p:cNvSpPr txBox="1"/>
          <p:nvPr/>
        </p:nvSpPr>
        <p:spPr>
          <a:xfrm>
            <a:off x="4124606" y="7309918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[def_line_36]</a:t>
            </a: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F16B4-D744-8DC2-A650-22189A876861}"/>
              </a:ext>
            </a:extLst>
          </p:cNvPr>
          <p:cNvSpPr txBox="1"/>
          <p:nvPr/>
        </p:nvSpPr>
        <p:spPr>
          <a:xfrm>
            <a:off x="6847602" y="7467484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[update],</a:t>
            </a:r>
          </a:p>
          <a:p>
            <a:r>
              <a:rPr lang="de-DE" sz="1800" dirty="0"/>
              <a:t>[def_line_45]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9A84-3595-8A17-D2B9-FFB7B38CE87E}"/>
              </a:ext>
            </a:extLst>
          </p:cNvPr>
          <p:cNvSpPr txBox="1"/>
          <p:nvPr/>
        </p:nvSpPr>
        <p:spPr>
          <a:xfrm>
            <a:off x="6534399" y="11226042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[update],</a:t>
            </a:r>
          </a:p>
          <a:p>
            <a:r>
              <a:rPr lang="de-DE" sz="1800" dirty="0"/>
              <a:t>[def_line_38]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AF074-0E18-FAF0-B313-ADF67D648874}"/>
              </a:ext>
            </a:extLst>
          </p:cNvPr>
          <p:cNvSpPr txBox="1"/>
          <p:nvPr/>
        </p:nvSpPr>
        <p:spPr>
          <a:xfrm>
            <a:off x="1983124" y="11011537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[def_line_72]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95638-F135-911A-FC88-E409295B3F5F}"/>
              </a:ext>
            </a:extLst>
          </p:cNvPr>
          <p:cNvSpPr txBox="1"/>
          <p:nvPr/>
        </p:nvSpPr>
        <p:spPr>
          <a:xfrm>
            <a:off x="9990833" y="11181544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[update],</a:t>
            </a:r>
          </a:p>
          <a:p>
            <a:r>
              <a:rPr lang="de-DE" sz="1800" dirty="0"/>
              <a:t>[def_line_16]</a:t>
            </a:r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4E6CF-A782-93EF-E424-8B8F201FB75A}"/>
              </a:ext>
            </a:extLst>
          </p:cNvPr>
          <p:cNvSpPr txBox="1"/>
          <p:nvPr/>
        </p:nvSpPr>
        <p:spPr>
          <a:xfrm>
            <a:off x="12267604" y="9440678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[use_line_19]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B22D4-46D4-C5CE-EF87-3D990CD4213C}"/>
              </a:ext>
            </a:extLst>
          </p:cNvPr>
          <p:cNvSpPr txBox="1"/>
          <p:nvPr/>
        </p:nvSpPr>
        <p:spPr>
          <a:xfrm>
            <a:off x="13538793" y="3394236"/>
            <a:ext cx="256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auth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http </a:t>
            </a:r>
            <a:r>
              <a:rPr lang="de-DE" sz="1400" dirty="0" err="1"/>
              <a:t>api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1727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160879" y="9856320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getImage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7587060" y="6413164"/>
            <a:ext cx="1197360" cy="1126779"/>
            <a:chOff x="7440980" y="5851016"/>
            <a:chExt cx="1197360" cy="1126779"/>
          </a:xfrm>
        </p:grpSpPr>
        <p:pic>
          <p:nvPicPr>
            <p:cNvPr id="70" name="Grafik 56"/>
            <p:cNvPicPr/>
            <p:nvPr/>
          </p:nvPicPr>
          <p:blipFill>
            <a:blip r:embed="rId2"/>
            <a:stretch/>
          </p:blipFill>
          <p:spPr>
            <a:xfrm>
              <a:off x="7734020" y="5851016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19"/>
            <p:cNvSpPr/>
            <p:nvPr/>
          </p:nvSpPr>
          <p:spPr>
            <a:xfrm>
              <a:off x="7440980" y="6613475"/>
              <a:ext cx="11973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resizeImage</a:t>
              </a:r>
              <a:endParaRPr lang="en-US" sz="2520" spc="-1" dirty="0">
                <a:latin typeface="Arial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3264759" y="2515582"/>
            <a:ext cx="1108800" cy="1360800"/>
            <a:chOff x="2755639" y="2260972"/>
            <a:chExt cx="1108800" cy="136080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2900680" y="2989612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2755639" y="2260972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>
                  <a:solidFill>
                    <a:srgbClr val="000000"/>
                  </a:solidFill>
                  <a:latin typeface="Arial"/>
                </a:rPr>
                <a:t>uploadImage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7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80054" y="797425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https://github.com/nicholasgubbins/Serverless-Image-Resizer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94020" y="6058176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S3bucket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cxnSp>
        <p:nvCxnSpPr>
          <p:cNvPr id="53" name="Gerade Verbindung mit Pfeil 52"/>
          <p:cNvCxnSpPr>
            <a:endCxn id="24" idx="2"/>
          </p:cNvCxnSpPr>
          <p:nvPr/>
        </p:nvCxnSpPr>
        <p:spPr>
          <a:xfrm flipH="1" flipV="1">
            <a:off x="3013120" y="7084896"/>
            <a:ext cx="1360439" cy="2607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71" idx="0"/>
            <a:endCxn id="87" idx="2"/>
          </p:cNvCxnSpPr>
          <p:nvPr/>
        </p:nvCxnSpPr>
        <p:spPr>
          <a:xfrm flipV="1">
            <a:off x="4466519" y="7539943"/>
            <a:ext cx="3719221" cy="2316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70" idx="1"/>
          </p:cNvCxnSpPr>
          <p:nvPr/>
        </p:nvCxnSpPr>
        <p:spPr>
          <a:xfrm flipH="1" flipV="1">
            <a:off x="3264759" y="6489229"/>
            <a:ext cx="4576994" cy="197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endCxn id="23" idx="1"/>
          </p:cNvCxnSpPr>
          <p:nvPr/>
        </p:nvCxnSpPr>
        <p:spPr>
          <a:xfrm flipH="1">
            <a:off x="3013118" y="3930608"/>
            <a:ext cx="806040" cy="2127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423C55-8D76-4DA8-038E-9596638A716D}"/>
              </a:ext>
            </a:extLst>
          </p:cNvPr>
          <p:cNvSpPr txBox="1"/>
          <p:nvPr/>
        </p:nvSpPr>
        <p:spPr>
          <a:xfrm>
            <a:off x="2367859" y="8306623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[use_line_105]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11E53-AAC4-40FC-5CC9-1179440076EE}"/>
              </a:ext>
            </a:extLst>
          </p:cNvPr>
          <p:cNvSpPr txBox="1"/>
          <p:nvPr/>
        </p:nvSpPr>
        <p:spPr>
          <a:xfrm>
            <a:off x="5295176" y="5800653"/>
            <a:ext cx="1781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, 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[use_line_102, def_line_39]</a:t>
            </a: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39170-E8F8-8DF3-879F-885FFECF45D7}"/>
              </a:ext>
            </a:extLst>
          </p:cNvPr>
          <p:cNvSpPr txBox="1"/>
          <p:nvPr/>
        </p:nvSpPr>
        <p:spPr>
          <a:xfrm>
            <a:off x="3321122" y="4514740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[def_line_24]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7B691-FCD5-6815-8E4C-14BCFEF1CFF8}"/>
              </a:ext>
            </a:extLst>
          </p:cNvPr>
          <p:cNvSpPr txBox="1"/>
          <p:nvPr/>
        </p:nvSpPr>
        <p:spPr>
          <a:xfrm>
            <a:off x="10160000" y="3338280"/>
            <a:ext cx="256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resizeImage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http </a:t>
            </a:r>
            <a:r>
              <a:rPr lang="de-DE" sz="1400" dirty="0" err="1"/>
              <a:t>api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3569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160879" y="9856320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s3</a:t>
              </a:r>
              <a:endParaRPr lang="en-US" sz="2520" spc="-1" dirty="0">
                <a:latin typeface="Arial"/>
              </a:endParaRPr>
            </a:p>
          </p:txBody>
        </p:sp>
      </p:grpSp>
      <p:pic>
        <p:nvPicPr>
          <p:cNvPr id="70" name="Grafik 56"/>
          <p:cNvPicPr/>
          <p:nvPr/>
        </p:nvPicPr>
        <p:blipFill>
          <a:blip r:embed="rId2"/>
          <a:stretch/>
        </p:blipFill>
        <p:spPr>
          <a:xfrm>
            <a:off x="7607285" y="6389376"/>
            <a:ext cx="611280" cy="632160"/>
          </a:xfrm>
          <a:prstGeom prst="rect">
            <a:avLst/>
          </a:prstGeom>
          <a:ln>
            <a:noFill/>
          </a:ln>
        </p:spPr>
      </p:pic>
      <p:grpSp>
        <p:nvGrpSpPr>
          <p:cNvPr id="32" name="Gruppieren 31"/>
          <p:cNvGrpSpPr/>
          <p:nvPr/>
        </p:nvGrpSpPr>
        <p:grpSpPr>
          <a:xfrm>
            <a:off x="3264759" y="2515582"/>
            <a:ext cx="1108800" cy="1360800"/>
            <a:chOff x="2755639" y="2260972"/>
            <a:chExt cx="1108800" cy="1360800"/>
          </a:xfrm>
        </p:grpSpPr>
        <p:pic>
          <p:nvPicPr>
            <p:cNvPr id="72" name="Grafik 58"/>
            <p:cNvPicPr/>
            <p:nvPr/>
          </p:nvPicPr>
          <p:blipFill>
            <a:blip r:embed="rId2"/>
            <a:stretch/>
          </p:blipFill>
          <p:spPr>
            <a:xfrm>
              <a:off x="2900680" y="2989612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0"/>
            <p:cNvSpPr/>
            <p:nvPr/>
          </p:nvSpPr>
          <p:spPr>
            <a:xfrm>
              <a:off x="2755639" y="2260972"/>
              <a:ext cx="1108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 err="1">
                  <a:solidFill>
                    <a:srgbClr val="000000"/>
                  </a:solidFill>
                  <a:latin typeface="Arial"/>
                </a:rPr>
                <a:t>processor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8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https://github.com/spinscale/serverless-owntracks-kotlin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94020" y="6058176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S3bucket</a:t>
              </a:r>
            </a:p>
            <a:p>
              <a:pPr algn="ctr">
                <a:lnSpc>
                  <a:spcPct val="100000"/>
                </a:lnSpc>
              </a:pP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cxnSp>
        <p:nvCxnSpPr>
          <p:cNvPr id="53" name="Gerade Verbindung mit Pfeil 52"/>
          <p:cNvCxnSpPr>
            <a:stCxn id="71" idx="1"/>
            <a:endCxn id="24" idx="2"/>
          </p:cNvCxnSpPr>
          <p:nvPr/>
        </p:nvCxnSpPr>
        <p:spPr>
          <a:xfrm flipH="1" flipV="1">
            <a:off x="2985144" y="7118050"/>
            <a:ext cx="1147759" cy="3087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70" idx="0"/>
          </p:cNvCxnSpPr>
          <p:nvPr/>
        </p:nvCxnSpPr>
        <p:spPr>
          <a:xfrm flipH="1" flipV="1">
            <a:off x="7725433" y="4124956"/>
            <a:ext cx="187493" cy="226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endCxn id="23" idx="1"/>
          </p:cNvCxnSpPr>
          <p:nvPr/>
        </p:nvCxnSpPr>
        <p:spPr>
          <a:xfrm flipH="1">
            <a:off x="3013118" y="3930608"/>
            <a:ext cx="806040" cy="2127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4"/>
          <p:cNvSpPr/>
          <p:nvPr/>
        </p:nvSpPr>
        <p:spPr>
          <a:xfrm>
            <a:off x="6666442" y="3270337"/>
            <a:ext cx="2117978" cy="393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>
                <a:solidFill>
                  <a:srgbClr val="000000"/>
                </a:solidFill>
                <a:latin typeface="Arial"/>
              </a:rPr>
              <a:t>SQS</a:t>
            </a:r>
            <a:endParaRPr lang="en-US" sz="2520" spc="-1" dirty="0">
              <a:latin typeface="Arial"/>
            </a:endParaRPr>
          </a:p>
        </p:txBody>
      </p:sp>
      <p:cxnSp>
        <p:nvCxnSpPr>
          <p:cNvPr id="42" name="Gerade Verbindung mit Pfeil 41"/>
          <p:cNvCxnSpPr>
            <a:cxnSpLocks/>
            <a:stCxn id="88" idx="3"/>
          </p:cNvCxnSpPr>
          <p:nvPr/>
        </p:nvCxnSpPr>
        <p:spPr>
          <a:xfrm>
            <a:off x="4373559" y="2697742"/>
            <a:ext cx="3064461" cy="170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C0EA7A-D4B0-BC95-5A99-818859C2157E}"/>
              </a:ext>
            </a:extLst>
          </p:cNvPr>
          <p:cNvSpPr txBox="1"/>
          <p:nvPr/>
        </p:nvSpPr>
        <p:spPr>
          <a:xfrm>
            <a:off x="7912925" y="4709314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[def_line_65]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76031-C553-66DF-541B-31473892B617}"/>
              </a:ext>
            </a:extLst>
          </p:cNvPr>
          <p:cNvSpPr txBox="1"/>
          <p:nvPr/>
        </p:nvSpPr>
        <p:spPr>
          <a:xfrm>
            <a:off x="5131685" y="1815522"/>
            <a:ext cx="1781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, 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[use_line_92, def_line_110]</a:t>
            </a:r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62AED-0AAD-344D-7DDE-63A1A636FCC1}"/>
              </a:ext>
            </a:extLst>
          </p:cNvPr>
          <p:cNvSpPr txBox="1"/>
          <p:nvPr/>
        </p:nvSpPr>
        <p:spPr>
          <a:xfrm>
            <a:off x="3349724" y="4812070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[def_line_231]</a:t>
            </a:r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D18F3-95B5-6EC5-373F-A674EA5DB56D}"/>
              </a:ext>
            </a:extLst>
          </p:cNvPr>
          <p:cNvSpPr txBox="1"/>
          <p:nvPr/>
        </p:nvSpPr>
        <p:spPr>
          <a:xfrm>
            <a:off x="3869813" y="7898400"/>
            <a:ext cx="17819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read</a:t>
            </a:r>
            <a:r>
              <a:rPr lang="de-DE" sz="1800" dirty="0"/>
              <a:t>, </a:t>
            </a:r>
            <a:r>
              <a:rPr lang="de-DE" sz="1800" dirty="0" err="1"/>
              <a:t>create</a:t>
            </a:r>
            <a:r>
              <a:rPr lang="de-DE" sz="1800" dirty="0"/>
              <a:t>, </a:t>
            </a:r>
            <a:r>
              <a:rPr lang="de-DE" sz="1800" dirty="0" err="1"/>
              <a:t>delete</a:t>
            </a:r>
            <a:r>
              <a:rPr lang="de-DE" sz="1800" dirty="0"/>
              <a:t>],</a:t>
            </a:r>
          </a:p>
          <a:p>
            <a:r>
              <a:rPr lang="de-DE" sz="1800" dirty="0"/>
              <a:t> [use_line_63, def_line_75, def_line_96]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592AC-3525-B337-34D9-6A18FFDCE010}"/>
              </a:ext>
            </a:extLst>
          </p:cNvPr>
          <p:cNvSpPr txBox="1"/>
          <p:nvPr/>
        </p:nvSpPr>
        <p:spPr>
          <a:xfrm>
            <a:off x="10160000" y="3338280"/>
            <a:ext cx="256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only</a:t>
            </a:r>
            <a:r>
              <a:rPr lang="de-DE" sz="1400" dirty="0"/>
              <a:t> s3 and </a:t>
            </a:r>
            <a:r>
              <a:rPr lang="de-DE" sz="1400" dirty="0" err="1"/>
              <a:t>processor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http </a:t>
            </a:r>
            <a:r>
              <a:rPr lang="de-DE" sz="1400" dirty="0" err="1"/>
              <a:t>api</a:t>
            </a:r>
            <a:endParaRPr lang="de-DE" sz="1400" dirty="0"/>
          </a:p>
        </p:txBody>
      </p:sp>
      <p:grpSp>
        <p:nvGrpSpPr>
          <p:cNvPr id="2" name="Gruppieren 118">
            <a:extLst>
              <a:ext uri="{FF2B5EF4-FFF2-40B4-BE49-F238E27FC236}">
                <a16:creationId xmlns:a16="http://schemas.microsoft.com/office/drawing/2014/main" id="{0893CF56-D88C-C0F0-14F4-A19429793F90}"/>
              </a:ext>
            </a:extLst>
          </p:cNvPr>
          <p:cNvGrpSpPr/>
          <p:nvPr/>
        </p:nvGrpSpPr>
        <p:grpSpPr>
          <a:xfrm>
            <a:off x="7505047" y="2697742"/>
            <a:ext cx="713518" cy="444868"/>
            <a:chOff x="7121770" y="1560925"/>
            <a:chExt cx="895619" cy="641402"/>
          </a:xfrm>
        </p:grpSpPr>
        <p:sp>
          <p:nvSpPr>
            <p:cNvPr id="3" name="Rechteck 119">
              <a:extLst>
                <a:ext uri="{FF2B5EF4-FFF2-40B4-BE49-F238E27FC236}">
                  <a16:creationId xmlns:a16="http://schemas.microsoft.com/office/drawing/2014/main" id="{00C80622-EF8C-6A81-A2C8-D5B4FFD34C0E}"/>
                </a:ext>
              </a:extLst>
            </p:cNvPr>
            <p:cNvSpPr/>
            <p:nvPr/>
          </p:nvSpPr>
          <p:spPr>
            <a:xfrm>
              <a:off x="7121770" y="1560926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10" name="Rechteck 134">
              <a:extLst>
                <a:ext uri="{FF2B5EF4-FFF2-40B4-BE49-F238E27FC236}">
                  <a16:creationId xmlns:a16="http://schemas.microsoft.com/office/drawing/2014/main" id="{C1758766-5BA3-0BB5-1074-523BA83CA38B}"/>
                </a:ext>
              </a:extLst>
            </p:cNvPr>
            <p:cNvSpPr/>
            <p:nvPr/>
          </p:nvSpPr>
          <p:spPr>
            <a:xfrm>
              <a:off x="7368823" y="1562584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11" name="Rechteck 135">
              <a:extLst>
                <a:ext uri="{FF2B5EF4-FFF2-40B4-BE49-F238E27FC236}">
                  <a16:creationId xmlns:a16="http://schemas.microsoft.com/office/drawing/2014/main" id="{3D02CB18-4B22-C953-E523-B8532546AFE5}"/>
                </a:ext>
              </a:extLst>
            </p:cNvPr>
            <p:cNvSpPr/>
            <p:nvPr/>
          </p:nvSpPr>
          <p:spPr>
            <a:xfrm>
              <a:off x="7615876" y="1560925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12" name="Rechteck 136">
              <a:extLst>
                <a:ext uri="{FF2B5EF4-FFF2-40B4-BE49-F238E27FC236}">
                  <a16:creationId xmlns:a16="http://schemas.microsoft.com/office/drawing/2014/main" id="{2C03A365-E284-957D-2848-DB89A14A60B6}"/>
                </a:ext>
              </a:extLst>
            </p:cNvPr>
            <p:cNvSpPr/>
            <p:nvPr/>
          </p:nvSpPr>
          <p:spPr>
            <a:xfrm>
              <a:off x="7867920" y="1567878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40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462875" y="2043457"/>
            <a:ext cx="790200" cy="996480"/>
            <a:chOff x="3404218" y="8473764"/>
            <a:chExt cx="790200" cy="996480"/>
          </a:xfrm>
        </p:grpSpPr>
        <p:pic>
          <p:nvPicPr>
            <p:cNvPr id="71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Backup-</a:t>
              </a:r>
              <a:r>
                <a:rPr lang="de-DE" sz="2520" b="1" spc="-1" dirty="0" err="1">
                  <a:solidFill>
                    <a:srgbClr val="000000"/>
                  </a:solidFill>
                  <a:latin typeface="Arial"/>
                </a:rPr>
                <a:t>channel</a:t>
              </a:r>
              <a:endParaRPr lang="en-US" sz="2520" spc="-1" dirty="0">
                <a:latin typeface="Arial"/>
              </a:endParaRPr>
            </a:p>
          </p:txBody>
        </p:sp>
      </p:grpSp>
      <p:sp>
        <p:nvSpPr>
          <p:cNvPr id="92" name="CustomShape 1"/>
          <p:cNvSpPr/>
          <p:nvPr/>
        </p:nvSpPr>
        <p:spPr>
          <a:xfrm>
            <a:off x="430200" y="264960"/>
            <a:ext cx="7886160" cy="57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407A"/>
                </a:solidFill>
                <a:latin typeface="Arial"/>
              </a:rPr>
              <a:t>Application 9</a:t>
            </a:r>
            <a:endParaRPr lang="en-US" sz="3200" spc="-1" dirty="0">
              <a:latin typeface="Arial"/>
            </a:endParaRPr>
          </a:p>
        </p:txBody>
      </p:sp>
      <p:sp>
        <p:nvSpPr>
          <p:cNvPr id="93" name="CustomShape 25"/>
          <p:cNvSpPr/>
          <p:nvPr/>
        </p:nvSpPr>
        <p:spPr>
          <a:xfrm>
            <a:off x="430200" y="851850"/>
            <a:ext cx="5996000" cy="301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latin typeface="Arial"/>
              </a:rPr>
              <a:t>https://github.com/a0viedo/slackper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294020" y="6058176"/>
            <a:ext cx="1438200" cy="1026720"/>
            <a:chOff x="2520540" y="4111200"/>
            <a:chExt cx="1438200" cy="1026720"/>
          </a:xfrm>
        </p:grpSpPr>
        <p:sp>
          <p:nvSpPr>
            <p:cNvPr id="23" name="CustomShape 6"/>
            <p:cNvSpPr/>
            <p:nvPr/>
          </p:nvSpPr>
          <p:spPr>
            <a:xfrm>
              <a:off x="2988000" y="4111200"/>
              <a:ext cx="503280" cy="66240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CustomShape 24"/>
            <p:cNvSpPr/>
            <p:nvPr/>
          </p:nvSpPr>
          <p:spPr>
            <a:xfrm>
              <a:off x="2520540" y="4773600"/>
              <a:ext cx="1438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Dynamo_table</a:t>
              </a: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endParaRPr lang="en-US" sz="2520" b="1" spc="-1" dirty="0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cxnSp>
        <p:nvCxnSpPr>
          <p:cNvPr id="53" name="Gerade Verbindung mit Pfeil 52"/>
          <p:cNvCxnSpPr>
            <a:cxnSpLocks/>
            <a:stCxn id="39" idx="0"/>
            <a:endCxn id="73" idx="0"/>
          </p:cNvCxnSpPr>
          <p:nvPr/>
        </p:nvCxnSpPr>
        <p:spPr>
          <a:xfrm flipH="1" flipV="1">
            <a:off x="7345509" y="7822589"/>
            <a:ext cx="322829" cy="2513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7362698" y="10335708"/>
            <a:ext cx="790200" cy="996480"/>
            <a:chOff x="3404218" y="8473764"/>
            <a:chExt cx="790200" cy="996480"/>
          </a:xfrm>
        </p:grpSpPr>
        <p:pic>
          <p:nvPicPr>
            <p:cNvPr id="39" name="Grafik 57"/>
            <p:cNvPicPr/>
            <p:nvPr/>
          </p:nvPicPr>
          <p:blipFill>
            <a:blip r:embed="rId2"/>
            <a:stretch/>
          </p:blipFill>
          <p:spPr>
            <a:xfrm>
              <a:off x="3404218" y="8473764"/>
              <a:ext cx="6112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" name="CustomShape 18"/>
            <p:cNvSpPr/>
            <p:nvPr/>
          </p:nvSpPr>
          <p:spPr>
            <a:xfrm>
              <a:off x="3404218" y="9105924"/>
              <a:ext cx="7902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de-DE" sz="2520" b="1" spc="-1" dirty="0">
                  <a:solidFill>
                    <a:srgbClr val="000000"/>
                  </a:solidFill>
                  <a:latin typeface="Arial"/>
                </a:rPr>
                <a:t>Trigger-backup</a:t>
              </a:r>
              <a:endParaRPr lang="en-US" sz="2520" spc="-1" dirty="0">
                <a:latin typeface="Arial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>
          <a:xfrm flipH="1">
            <a:off x="3264760" y="2857777"/>
            <a:ext cx="1503755" cy="3200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stomShape 4"/>
          <p:cNvSpPr/>
          <p:nvPr/>
        </p:nvSpPr>
        <p:spPr>
          <a:xfrm>
            <a:off x="6286520" y="7822589"/>
            <a:ext cx="2117978" cy="393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520" b="1" spc="-1" dirty="0">
                <a:solidFill>
                  <a:srgbClr val="000000"/>
                </a:solidFill>
                <a:latin typeface="Arial"/>
              </a:rPr>
              <a:t>SQS</a:t>
            </a:r>
            <a:endParaRPr lang="en-US" sz="252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885B-410F-E6E8-963B-240A1D747956}"/>
              </a:ext>
            </a:extLst>
          </p:cNvPr>
          <p:cNvSpPr txBox="1"/>
          <p:nvPr/>
        </p:nvSpPr>
        <p:spPr>
          <a:xfrm>
            <a:off x="7836346" y="8755982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[def_line_10]</a:t>
            </a:r>
            <a:endParaRPr lang="en-US" sz="800" dirty="0"/>
          </a:p>
        </p:txBody>
      </p:sp>
      <p:cxnSp>
        <p:nvCxnSpPr>
          <p:cNvPr id="5" name="Gerade Verbindung mit Pfeil 49">
            <a:extLst>
              <a:ext uri="{FF2B5EF4-FFF2-40B4-BE49-F238E27FC236}">
                <a16:creationId xmlns:a16="http://schemas.microsoft.com/office/drawing/2014/main" id="{09434FEC-8D6D-8D7F-437C-5E4C4A4A657E}"/>
              </a:ext>
            </a:extLst>
          </p:cNvPr>
          <p:cNvCxnSpPr/>
          <p:nvPr/>
        </p:nvCxnSpPr>
        <p:spPr>
          <a:xfrm flipH="1" flipV="1">
            <a:off x="5074149" y="2709746"/>
            <a:ext cx="2103352" cy="4459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CD0D70-5DDC-9CA8-4062-216420C44035}"/>
              </a:ext>
            </a:extLst>
          </p:cNvPr>
          <p:cNvSpPr txBox="1"/>
          <p:nvPr/>
        </p:nvSpPr>
        <p:spPr>
          <a:xfrm>
            <a:off x="6467421" y="5380710"/>
            <a:ext cx="1781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 [use_line_21]</a:t>
            </a:r>
            <a:endParaRPr lang="en-US" sz="800" dirty="0"/>
          </a:p>
        </p:txBody>
      </p:sp>
      <p:cxnSp>
        <p:nvCxnSpPr>
          <p:cNvPr id="12" name="Gerade Verbindung mit Pfeil 49">
            <a:extLst>
              <a:ext uri="{FF2B5EF4-FFF2-40B4-BE49-F238E27FC236}">
                <a16:creationId xmlns:a16="http://schemas.microsoft.com/office/drawing/2014/main" id="{5F05781B-5812-FBFE-E3A7-3AA011C3D110}"/>
              </a:ext>
            </a:extLst>
          </p:cNvPr>
          <p:cNvCxnSpPr>
            <a:cxnSpLocks/>
          </p:cNvCxnSpPr>
          <p:nvPr/>
        </p:nvCxnSpPr>
        <p:spPr>
          <a:xfrm>
            <a:off x="4893248" y="2868811"/>
            <a:ext cx="2108394" cy="4300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8ACE9B-8EBE-3BBE-1D7A-35BCEBEE3872}"/>
              </a:ext>
            </a:extLst>
          </p:cNvPr>
          <p:cNvSpPr txBox="1"/>
          <p:nvPr/>
        </p:nvSpPr>
        <p:spPr>
          <a:xfrm>
            <a:off x="5494245" y="6720576"/>
            <a:ext cx="178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[def_line_59]</a:t>
            </a:r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35E234-B28C-85AC-B75D-24B1DF2E9F49}"/>
              </a:ext>
            </a:extLst>
          </p:cNvPr>
          <p:cNvSpPr txBox="1"/>
          <p:nvPr/>
        </p:nvSpPr>
        <p:spPr>
          <a:xfrm>
            <a:off x="2170517" y="4031033"/>
            <a:ext cx="1781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sz="1800" dirty="0" err="1"/>
              <a:t>create</a:t>
            </a:r>
            <a:r>
              <a:rPr lang="de-DE" sz="1800" dirty="0"/>
              <a:t>, </a:t>
            </a:r>
            <a:r>
              <a:rPr lang="de-DE" sz="1800" dirty="0" err="1"/>
              <a:t>read</a:t>
            </a:r>
            <a:r>
              <a:rPr lang="de-DE" sz="1800" dirty="0"/>
              <a:t>],</a:t>
            </a:r>
          </a:p>
          <a:p>
            <a:r>
              <a:rPr lang="de-DE" sz="1800" dirty="0"/>
              <a:t> [def_line_41, use_line_70]</a:t>
            </a:r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67ED23-1BF3-9026-7C21-6FC54D5DDD50}"/>
              </a:ext>
            </a:extLst>
          </p:cNvPr>
          <p:cNvSpPr txBox="1"/>
          <p:nvPr/>
        </p:nvSpPr>
        <p:spPr>
          <a:xfrm>
            <a:off x="10160000" y="3338280"/>
            <a:ext cx="256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http </a:t>
            </a:r>
            <a:r>
              <a:rPr lang="de-DE" sz="1400" dirty="0" err="1"/>
              <a:t>api</a:t>
            </a:r>
            <a:endParaRPr lang="de-DE" sz="1400" dirty="0"/>
          </a:p>
        </p:txBody>
      </p:sp>
      <p:grpSp>
        <p:nvGrpSpPr>
          <p:cNvPr id="3" name="Gruppieren 118">
            <a:extLst>
              <a:ext uri="{FF2B5EF4-FFF2-40B4-BE49-F238E27FC236}">
                <a16:creationId xmlns:a16="http://schemas.microsoft.com/office/drawing/2014/main" id="{84011AF4-254B-288C-D557-79BDE4247FFB}"/>
              </a:ext>
            </a:extLst>
          </p:cNvPr>
          <p:cNvGrpSpPr/>
          <p:nvPr/>
        </p:nvGrpSpPr>
        <p:grpSpPr>
          <a:xfrm>
            <a:off x="7001642" y="7264980"/>
            <a:ext cx="713518" cy="444868"/>
            <a:chOff x="7121770" y="1560925"/>
            <a:chExt cx="895619" cy="641402"/>
          </a:xfrm>
        </p:grpSpPr>
        <p:sp>
          <p:nvSpPr>
            <p:cNvPr id="4" name="Rechteck 119">
              <a:extLst>
                <a:ext uri="{FF2B5EF4-FFF2-40B4-BE49-F238E27FC236}">
                  <a16:creationId xmlns:a16="http://schemas.microsoft.com/office/drawing/2014/main" id="{13F6C03A-2DD5-8376-9596-3C745B8C1E9C}"/>
                </a:ext>
              </a:extLst>
            </p:cNvPr>
            <p:cNvSpPr/>
            <p:nvPr/>
          </p:nvSpPr>
          <p:spPr>
            <a:xfrm>
              <a:off x="7121770" y="1560926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6" name="Rechteck 134">
              <a:extLst>
                <a:ext uri="{FF2B5EF4-FFF2-40B4-BE49-F238E27FC236}">
                  <a16:creationId xmlns:a16="http://schemas.microsoft.com/office/drawing/2014/main" id="{FED61724-0794-5FD7-4FFD-4FBBD46A9B54}"/>
                </a:ext>
              </a:extLst>
            </p:cNvPr>
            <p:cNvSpPr/>
            <p:nvPr/>
          </p:nvSpPr>
          <p:spPr>
            <a:xfrm>
              <a:off x="7368823" y="1562584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7" name="Rechteck 135">
              <a:extLst>
                <a:ext uri="{FF2B5EF4-FFF2-40B4-BE49-F238E27FC236}">
                  <a16:creationId xmlns:a16="http://schemas.microsoft.com/office/drawing/2014/main" id="{89A2E223-B65B-9153-D99B-D07A4712A768}"/>
                </a:ext>
              </a:extLst>
            </p:cNvPr>
            <p:cNvSpPr/>
            <p:nvPr/>
          </p:nvSpPr>
          <p:spPr>
            <a:xfrm>
              <a:off x="7615876" y="1560925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  <p:sp>
          <p:nvSpPr>
            <p:cNvPr id="8" name="Rechteck 136">
              <a:extLst>
                <a:ext uri="{FF2B5EF4-FFF2-40B4-BE49-F238E27FC236}">
                  <a16:creationId xmlns:a16="http://schemas.microsoft.com/office/drawing/2014/main" id="{D20C8E84-7088-0F49-746D-BED3AD9C141A}"/>
                </a:ext>
              </a:extLst>
            </p:cNvPr>
            <p:cNvSpPr/>
            <p:nvPr/>
          </p:nvSpPr>
          <p:spPr>
            <a:xfrm>
              <a:off x="7867920" y="1567878"/>
              <a:ext cx="149469" cy="634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95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2049</Words>
  <Application>Microsoft Office PowerPoint</Application>
  <PresentationFormat>Custom</PresentationFormat>
  <Paragraphs>412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Winzinger, Stefan</cp:lastModifiedBy>
  <cp:revision>126</cp:revision>
  <dcterms:created xsi:type="dcterms:W3CDTF">2019-10-07T09:40:49Z</dcterms:created>
  <dcterms:modified xsi:type="dcterms:W3CDTF">2023-10-25T09:35:43Z</dcterms:modified>
</cp:coreProperties>
</file>