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8000663" cy="180006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0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774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85444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00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774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185444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00000" y="718200"/>
            <a:ext cx="16200000" cy="1393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774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185444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000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63774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185444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900000" y="718200"/>
            <a:ext cx="16200000" cy="1393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3774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185444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9000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63774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1185444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00000" y="718200"/>
            <a:ext cx="16200000" cy="1393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640080" y="2766960"/>
            <a:ext cx="1106280" cy="979920"/>
            <a:chOff x="640080" y="2766960"/>
            <a:chExt cx="1106280" cy="979920"/>
          </a:xfrm>
        </p:grpSpPr>
        <p:pic>
          <p:nvPicPr>
            <p:cNvPr id="115" name="Grafik 58"/>
            <p:cNvPicPr/>
            <p:nvPr/>
          </p:nvPicPr>
          <p:blipFill>
            <a:blip r:embed="rId2"/>
            <a:stretch/>
          </p:blipFill>
          <p:spPr>
            <a:xfrm>
              <a:off x="744480" y="276696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6" name="CustomShape 2"/>
            <p:cNvSpPr/>
            <p:nvPr/>
          </p:nvSpPr>
          <p:spPr>
            <a:xfrm>
              <a:off x="640080" y="338508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17" name="Group 3"/>
          <p:cNvGrpSpPr/>
          <p:nvPr/>
        </p:nvGrpSpPr>
        <p:grpSpPr>
          <a:xfrm>
            <a:off x="6060240" y="2743200"/>
            <a:ext cx="1435680" cy="1046880"/>
            <a:chOff x="6060240" y="2743200"/>
            <a:chExt cx="1435680" cy="1046880"/>
          </a:xfrm>
        </p:grpSpPr>
        <p:sp>
          <p:nvSpPr>
            <p:cNvPr id="118" name="CustomShape 4"/>
            <p:cNvSpPr/>
            <p:nvPr/>
          </p:nvSpPr>
          <p:spPr>
            <a:xfrm>
              <a:off x="6446520" y="274320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6060240" y="342828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Table_AR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20" name="CustomShape 6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All-resources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430200" y="851760"/>
            <a:ext cx="2831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8"/>
          <p:cNvSpPr/>
          <p:nvPr/>
        </p:nvSpPr>
        <p:spPr>
          <a:xfrm flipV="1">
            <a:off x="2103120" y="319536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4480560" y="3108960"/>
            <a:ext cx="164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10"/>
          <p:cNvGrpSpPr/>
          <p:nvPr/>
        </p:nvGrpSpPr>
        <p:grpSpPr>
          <a:xfrm>
            <a:off x="3308040" y="2834640"/>
            <a:ext cx="1170360" cy="947520"/>
            <a:chOff x="3308040" y="2834640"/>
            <a:chExt cx="1170360" cy="947520"/>
          </a:xfrm>
        </p:grpSpPr>
        <p:pic>
          <p:nvPicPr>
            <p:cNvPr id="125" name="Grafik 60"/>
            <p:cNvPicPr/>
            <p:nvPr/>
          </p:nvPicPr>
          <p:blipFill>
            <a:blip r:embed="rId2"/>
            <a:stretch/>
          </p:blipFill>
          <p:spPr>
            <a:xfrm>
              <a:off x="3508560" y="28346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11"/>
            <p:cNvSpPr/>
            <p:nvPr/>
          </p:nvSpPr>
          <p:spPr>
            <a:xfrm>
              <a:off x="3308040" y="34203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DBWriter_AR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27" name="CustomShape 12"/>
          <p:cNvSpPr/>
          <p:nvPr/>
        </p:nvSpPr>
        <p:spPr>
          <a:xfrm flipV="1">
            <a:off x="7040880" y="310392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8" name="Group 13"/>
          <p:cNvGrpSpPr/>
          <p:nvPr/>
        </p:nvGrpSpPr>
        <p:grpSpPr>
          <a:xfrm>
            <a:off x="8412480" y="2890800"/>
            <a:ext cx="1170360" cy="947520"/>
            <a:chOff x="8412480" y="2890800"/>
            <a:chExt cx="1170360" cy="947520"/>
          </a:xfrm>
        </p:grpSpPr>
        <p:pic>
          <p:nvPicPr>
            <p:cNvPr id="129" name="Grafik 60"/>
            <p:cNvPicPr/>
            <p:nvPr/>
          </p:nvPicPr>
          <p:blipFill>
            <a:blip r:embed="rId2"/>
            <a:stretch/>
          </p:blipFill>
          <p:spPr>
            <a:xfrm>
              <a:off x="8613000" y="28908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0" name="CustomShape 14"/>
            <p:cNvSpPr/>
            <p:nvPr/>
          </p:nvSpPr>
          <p:spPr>
            <a:xfrm>
              <a:off x="8412480" y="347652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31" name="Group 15"/>
          <p:cNvGrpSpPr/>
          <p:nvPr/>
        </p:nvGrpSpPr>
        <p:grpSpPr>
          <a:xfrm>
            <a:off x="6217920" y="880920"/>
            <a:ext cx="1170360" cy="947520"/>
            <a:chOff x="6217920" y="880920"/>
            <a:chExt cx="1170360" cy="947520"/>
          </a:xfrm>
        </p:grpSpPr>
        <p:pic>
          <p:nvPicPr>
            <p:cNvPr id="132" name="Grafik 60"/>
            <p:cNvPicPr/>
            <p:nvPr/>
          </p:nvPicPr>
          <p:blipFill>
            <a:blip r:embed="rId2"/>
            <a:stretch/>
          </p:blipFill>
          <p:spPr>
            <a:xfrm>
              <a:off x="6418440" y="880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3" name="CustomShape 16"/>
            <p:cNvSpPr/>
            <p:nvPr/>
          </p:nvSpPr>
          <p:spPr>
            <a:xfrm>
              <a:off x="6217920" y="146664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DBGetter_AR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34" name="CustomShape 17"/>
          <p:cNvSpPr/>
          <p:nvPr/>
        </p:nvSpPr>
        <p:spPr>
          <a:xfrm>
            <a:off x="6675120" y="192024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628920" y="1852560"/>
            <a:ext cx="1106280" cy="979920"/>
            <a:chOff x="628920" y="1852560"/>
            <a:chExt cx="1106280" cy="979920"/>
          </a:xfrm>
        </p:grpSpPr>
        <p:pic>
          <p:nvPicPr>
            <p:cNvPr id="136" name="Grafik 58"/>
            <p:cNvPicPr/>
            <p:nvPr/>
          </p:nvPicPr>
          <p:blipFill>
            <a:blip r:embed="rId2"/>
            <a:stretch/>
          </p:blipFill>
          <p:spPr>
            <a:xfrm>
              <a:off x="733320" y="185256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7" name="CustomShape 2"/>
            <p:cNvSpPr/>
            <p:nvPr/>
          </p:nvSpPr>
          <p:spPr>
            <a:xfrm>
              <a:off x="628920" y="247068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Invoker_ARR1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38" name="Group 3"/>
          <p:cNvGrpSpPr/>
          <p:nvPr/>
        </p:nvGrpSpPr>
        <p:grpSpPr>
          <a:xfrm>
            <a:off x="6060240" y="2743200"/>
            <a:ext cx="1435680" cy="1046880"/>
            <a:chOff x="6060240" y="2743200"/>
            <a:chExt cx="1435680" cy="1046880"/>
          </a:xfrm>
        </p:grpSpPr>
        <p:sp>
          <p:nvSpPr>
            <p:cNvPr id="139" name="CustomShape 4"/>
            <p:cNvSpPr/>
            <p:nvPr/>
          </p:nvSpPr>
          <p:spPr>
            <a:xfrm>
              <a:off x="6446520" y="274320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6060240" y="342828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Table_ARR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41" name="CustomShape 6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All-resource-relations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430200" y="851760"/>
            <a:ext cx="2831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8"/>
          <p:cNvSpPr/>
          <p:nvPr/>
        </p:nvSpPr>
        <p:spPr>
          <a:xfrm flipV="1">
            <a:off x="1920240" y="3289320"/>
            <a:ext cx="1369440" cy="63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4480560" y="3108960"/>
            <a:ext cx="164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5" name="Group 10"/>
          <p:cNvGrpSpPr/>
          <p:nvPr/>
        </p:nvGrpSpPr>
        <p:grpSpPr>
          <a:xfrm>
            <a:off x="3308040" y="2834640"/>
            <a:ext cx="1170360" cy="947520"/>
            <a:chOff x="3308040" y="2834640"/>
            <a:chExt cx="1170360" cy="947520"/>
          </a:xfrm>
        </p:grpSpPr>
        <p:pic>
          <p:nvPicPr>
            <p:cNvPr id="146" name="Grafik 60"/>
            <p:cNvPicPr/>
            <p:nvPr/>
          </p:nvPicPr>
          <p:blipFill>
            <a:blip r:embed="rId2"/>
            <a:stretch/>
          </p:blipFill>
          <p:spPr>
            <a:xfrm>
              <a:off x="3508560" y="28346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7" name="CustomShape 11"/>
            <p:cNvSpPr/>
            <p:nvPr/>
          </p:nvSpPr>
          <p:spPr>
            <a:xfrm>
              <a:off x="3308040" y="34203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DBWriter_ARR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48" name="CustomShape 12"/>
          <p:cNvSpPr/>
          <p:nvPr/>
        </p:nvSpPr>
        <p:spPr>
          <a:xfrm flipV="1">
            <a:off x="7040880" y="2283840"/>
            <a:ext cx="1186560" cy="82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13"/>
          <p:cNvGrpSpPr/>
          <p:nvPr/>
        </p:nvGrpSpPr>
        <p:grpSpPr>
          <a:xfrm>
            <a:off x="9144000" y="1371600"/>
            <a:ext cx="1170360" cy="947520"/>
            <a:chOff x="9144000" y="1371600"/>
            <a:chExt cx="1170360" cy="947520"/>
          </a:xfrm>
        </p:grpSpPr>
        <p:pic>
          <p:nvPicPr>
            <p:cNvPr id="150" name="Grafik 60"/>
            <p:cNvPicPr/>
            <p:nvPr/>
          </p:nvPicPr>
          <p:blipFill>
            <a:blip r:embed="rId2"/>
            <a:stretch/>
          </p:blipFill>
          <p:spPr>
            <a:xfrm>
              <a:off x="9344520" y="13716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1" name="CustomShape 14"/>
            <p:cNvSpPr/>
            <p:nvPr/>
          </p:nvSpPr>
          <p:spPr>
            <a:xfrm>
              <a:off x="9144000" y="195732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Processor_ARR1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52" name="Group 15"/>
          <p:cNvGrpSpPr/>
          <p:nvPr/>
        </p:nvGrpSpPr>
        <p:grpSpPr>
          <a:xfrm>
            <a:off x="720360" y="3566160"/>
            <a:ext cx="1106280" cy="979920"/>
            <a:chOff x="720360" y="3566160"/>
            <a:chExt cx="1106280" cy="979920"/>
          </a:xfrm>
        </p:grpSpPr>
        <p:pic>
          <p:nvPicPr>
            <p:cNvPr id="153" name="Grafik 58"/>
            <p:cNvPicPr/>
            <p:nvPr/>
          </p:nvPicPr>
          <p:blipFill>
            <a:blip r:embed="rId2"/>
            <a:stretch/>
          </p:blipFill>
          <p:spPr>
            <a:xfrm>
              <a:off x="824760" y="356616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4" name="CustomShape 16"/>
            <p:cNvSpPr/>
            <p:nvPr/>
          </p:nvSpPr>
          <p:spPr>
            <a:xfrm>
              <a:off x="720360" y="418428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Invoker_ARR2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55" name="CustomShape 17"/>
          <p:cNvSpPr/>
          <p:nvPr/>
        </p:nvSpPr>
        <p:spPr>
          <a:xfrm>
            <a:off x="1920240" y="2194560"/>
            <a:ext cx="1369440" cy="9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18"/>
          <p:cNvGrpSpPr/>
          <p:nvPr/>
        </p:nvGrpSpPr>
        <p:grpSpPr>
          <a:xfrm>
            <a:off x="9068760" y="3988080"/>
            <a:ext cx="1170360" cy="947520"/>
            <a:chOff x="9068760" y="3988080"/>
            <a:chExt cx="1170360" cy="947520"/>
          </a:xfrm>
        </p:grpSpPr>
        <p:pic>
          <p:nvPicPr>
            <p:cNvPr id="157" name="Grafik 60"/>
            <p:cNvPicPr/>
            <p:nvPr/>
          </p:nvPicPr>
          <p:blipFill>
            <a:blip r:embed="rId2"/>
            <a:stretch/>
          </p:blipFill>
          <p:spPr>
            <a:xfrm>
              <a:off x="9269280" y="39880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8" name="CustomShape 19"/>
            <p:cNvSpPr/>
            <p:nvPr/>
          </p:nvSpPr>
          <p:spPr>
            <a:xfrm>
              <a:off x="9068760" y="45738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Processor_ARR2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59" name="CustomShape 20"/>
          <p:cNvSpPr/>
          <p:nvPr/>
        </p:nvSpPr>
        <p:spPr>
          <a:xfrm>
            <a:off x="7315200" y="3931920"/>
            <a:ext cx="1095120" cy="54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0" name="Group 21"/>
          <p:cNvGrpSpPr/>
          <p:nvPr/>
        </p:nvGrpSpPr>
        <p:grpSpPr>
          <a:xfrm>
            <a:off x="4132800" y="548640"/>
            <a:ext cx="1170360" cy="947520"/>
            <a:chOff x="4132800" y="548640"/>
            <a:chExt cx="1170360" cy="947520"/>
          </a:xfrm>
        </p:grpSpPr>
        <p:pic>
          <p:nvPicPr>
            <p:cNvPr id="161" name="Grafik 60"/>
            <p:cNvPicPr/>
            <p:nvPr/>
          </p:nvPicPr>
          <p:blipFill>
            <a:blip r:embed="rId2"/>
            <a:stretch/>
          </p:blipFill>
          <p:spPr>
            <a:xfrm>
              <a:off x="4333320" y="5486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22"/>
            <p:cNvSpPr/>
            <p:nvPr/>
          </p:nvSpPr>
          <p:spPr>
            <a:xfrm>
              <a:off x="4132800" y="11343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DB_Getter_ARR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63" name="CustomShape 23"/>
          <p:cNvSpPr/>
          <p:nvPr/>
        </p:nvSpPr>
        <p:spPr>
          <a:xfrm>
            <a:off x="4590000" y="1587960"/>
            <a:ext cx="1719000" cy="124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All-resource-sequences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30200" y="851760"/>
            <a:ext cx="2831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6" name="Group 3"/>
          <p:cNvGrpSpPr/>
          <p:nvPr/>
        </p:nvGrpSpPr>
        <p:grpSpPr>
          <a:xfrm>
            <a:off x="1651320" y="2767320"/>
            <a:ext cx="1106280" cy="979920"/>
            <a:chOff x="1651320" y="2767320"/>
            <a:chExt cx="1106280" cy="979920"/>
          </a:xfrm>
        </p:grpSpPr>
        <p:pic>
          <p:nvPicPr>
            <p:cNvPr id="167" name="Grafik 58"/>
            <p:cNvPicPr/>
            <p:nvPr/>
          </p:nvPicPr>
          <p:blipFill>
            <a:blip r:embed="rId2"/>
            <a:stretch/>
          </p:blipFill>
          <p:spPr>
            <a:xfrm>
              <a:off x="1755720" y="27673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8" name="CustomShape 4"/>
            <p:cNvSpPr/>
            <p:nvPr/>
          </p:nvSpPr>
          <p:spPr>
            <a:xfrm>
              <a:off x="1651320" y="33854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Invoker_ARS1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69" name="Group 5"/>
          <p:cNvGrpSpPr/>
          <p:nvPr/>
        </p:nvGrpSpPr>
        <p:grpSpPr>
          <a:xfrm>
            <a:off x="7082640" y="3657960"/>
            <a:ext cx="1435680" cy="1046880"/>
            <a:chOff x="7082640" y="3657960"/>
            <a:chExt cx="1435680" cy="1046880"/>
          </a:xfrm>
        </p:grpSpPr>
        <p:sp>
          <p:nvSpPr>
            <p:cNvPr id="170" name="CustomShape 6"/>
            <p:cNvSpPr/>
            <p:nvPr/>
          </p:nvSpPr>
          <p:spPr>
            <a:xfrm>
              <a:off x="7468920" y="365796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7"/>
            <p:cNvSpPr/>
            <p:nvPr/>
          </p:nvSpPr>
          <p:spPr>
            <a:xfrm>
              <a:off x="7082640" y="434304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Table_ARS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72" name="CustomShape 8"/>
          <p:cNvSpPr/>
          <p:nvPr/>
        </p:nvSpPr>
        <p:spPr>
          <a:xfrm>
            <a:off x="1452600" y="1766520"/>
            <a:ext cx="2831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9"/>
          <p:cNvSpPr/>
          <p:nvPr/>
        </p:nvSpPr>
        <p:spPr>
          <a:xfrm flipV="1">
            <a:off x="2942640" y="4204080"/>
            <a:ext cx="1369440" cy="63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0"/>
          <p:cNvSpPr/>
          <p:nvPr/>
        </p:nvSpPr>
        <p:spPr>
          <a:xfrm>
            <a:off x="5502960" y="4023720"/>
            <a:ext cx="164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5" name="Group 11"/>
          <p:cNvGrpSpPr/>
          <p:nvPr/>
        </p:nvGrpSpPr>
        <p:grpSpPr>
          <a:xfrm>
            <a:off x="4330440" y="3749400"/>
            <a:ext cx="1170360" cy="947520"/>
            <a:chOff x="4330440" y="3749400"/>
            <a:chExt cx="1170360" cy="947520"/>
          </a:xfrm>
        </p:grpSpPr>
        <p:pic>
          <p:nvPicPr>
            <p:cNvPr id="176" name="Grafik 60"/>
            <p:cNvPicPr/>
            <p:nvPr/>
          </p:nvPicPr>
          <p:blipFill>
            <a:blip r:embed="rId2"/>
            <a:stretch/>
          </p:blipFill>
          <p:spPr>
            <a:xfrm>
              <a:off x="4530960" y="37494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7" name="CustomShape 12"/>
            <p:cNvSpPr/>
            <p:nvPr/>
          </p:nvSpPr>
          <p:spPr>
            <a:xfrm>
              <a:off x="4330440" y="433512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DBWriter_ARS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78" name="CustomShape 13"/>
          <p:cNvSpPr/>
          <p:nvPr/>
        </p:nvSpPr>
        <p:spPr>
          <a:xfrm flipV="1">
            <a:off x="8063280" y="3198600"/>
            <a:ext cx="1186560" cy="82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9" name="Group 14"/>
          <p:cNvGrpSpPr/>
          <p:nvPr/>
        </p:nvGrpSpPr>
        <p:grpSpPr>
          <a:xfrm>
            <a:off x="10166400" y="2286360"/>
            <a:ext cx="1170360" cy="947520"/>
            <a:chOff x="10166400" y="2286360"/>
            <a:chExt cx="1170360" cy="947520"/>
          </a:xfrm>
        </p:grpSpPr>
        <p:pic>
          <p:nvPicPr>
            <p:cNvPr id="180" name="Grafik 60"/>
            <p:cNvPicPr/>
            <p:nvPr/>
          </p:nvPicPr>
          <p:blipFill>
            <a:blip r:embed="rId2"/>
            <a:stretch/>
          </p:blipFill>
          <p:spPr>
            <a:xfrm>
              <a:off x="10366920" y="228636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1" name="CustomShape 15"/>
            <p:cNvSpPr/>
            <p:nvPr/>
          </p:nvSpPr>
          <p:spPr>
            <a:xfrm>
              <a:off x="10166400" y="287208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Processor_ARS1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82" name="Group 16"/>
          <p:cNvGrpSpPr/>
          <p:nvPr/>
        </p:nvGrpSpPr>
        <p:grpSpPr>
          <a:xfrm>
            <a:off x="1742760" y="4480920"/>
            <a:ext cx="1106280" cy="979920"/>
            <a:chOff x="1742760" y="4480920"/>
            <a:chExt cx="1106280" cy="979920"/>
          </a:xfrm>
        </p:grpSpPr>
        <p:pic>
          <p:nvPicPr>
            <p:cNvPr id="183" name="Grafik 58"/>
            <p:cNvPicPr/>
            <p:nvPr/>
          </p:nvPicPr>
          <p:blipFill>
            <a:blip r:embed="rId2"/>
            <a:stretch/>
          </p:blipFill>
          <p:spPr>
            <a:xfrm>
              <a:off x="1847160" y="4480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4" name="CustomShape 17"/>
            <p:cNvSpPr/>
            <p:nvPr/>
          </p:nvSpPr>
          <p:spPr>
            <a:xfrm>
              <a:off x="1742760" y="50990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Invoker_ARS2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85" name="CustomShape 18"/>
          <p:cNvSpPr/>
          <p:nvPr/>
        </p:nvSpPr>
        <p:spPr>
          <a:xfrm>
            <a:off x="2942640" y="3109320"/>
            <a:ext cx="1369440" cy="9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6" name="Group 19"/>
          <p:cNvGrpSpPr/>
          <p:nvPr/>
        </p:nvGrpSpPr>
        <p:grpSpPr>
          <a:xfrm>
            <a:off x="10091160" y="4902840"/>
            <a:ext cx="1170360" cy="947520"/>
            <a:chOff x="10091160" y="4902840"/>
            <a:chExt cx="1170360" cy="947520"/>
          </a:xfrm>
        </p:grpSpPr>
        <p:pic>
          <p:nvPicPr>
            <p:cNvPr id="187" name="Grafik 60"/>
            <p:cNvPicPr/>
            <p:nvPr/>
          </p:nvPicPr>
          <p:blipFill>
            <a:blip r:embed="rId2"/>
            <a:stretch/>
          </p:blipFill>
          <p:spPr>
            <a:xfrm>
              <a:off x="10291680" y="49028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CustomShape 20"/>
            <p:cNvSpPr/>
            <p:nvPr/>
          </p:nvSpPr>
          <p:spPr>
            <a:xfrm>
              <a:off x="10091160" y="54885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Processor_ARS2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89" name="CustomShape 21"/>
          <p:cNvSpPr/>
          <p:nvPr/>
        </p:nvSpPr>
        <p:spPr>
          <a:xfrm>
            <a:off x="8337600" y="4846680"/>
            <a:ext cx="1095120" cy="54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2"/>
          <p:cNvSpPr/>
          <p:nvPr/>
        </p:nvSpPr>
        <p:spPr>
          <a:xfrm flipH="1" flipV="1">
            <a:off x="5575680" y="4935600"/>
            <a:ext cx="4113000" cy="91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" name="Group 21"/>
          <p:cNvGrpSpPr/>
          <p:nvPr/>
        </p:nvGrpSpPr>
        <p:grpSpPr>
          <a:xfrm>
            <a:off x="5329260" y="1383840"/>
            <a:ext cx="1170360" cy="947520"/>
            <a:chOff x="4132800" y="548640"/>
            <a:chExt cx="1170360" cy="947520"/>
          </a:xfrm>
        </p:grpSpPr>
        <p:pic>
          <p:nvPicPr>
            <p:cNvPr id="30" name="Grafik 60"/>
            <p:cNvPicPr/>
            <p:nvPr/>
          </p:nvPicPr>
          <p:blipFill>
            <a:blip r:embed="rId2"/>
            <a:stretch/>
          </p:blipFill>
          <p:spPr>
            <a:xfrm>
              <a:off x="4333320" y="5486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22"/>
            <p:cNvSpPr/>
            <p:nvPr/>
          </p:nvSpPr>
          <p:spPr>
            <a:xfrm>
              <a:off x="4132800" y="11343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DB_Getter_ARS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32" name="CustomShape 23"/>
          <p:cNvSpPr/>
          <p:nvPr/>
        </p:nvSpPr>
        <p:spPr>
          <a:xfrm>
            <a:off x="5786460" y="2423160"/>
            <a:ext cx="1719000" cy="124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All-Def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grpSp>
        <p:nvGrpSpPr>
          <p:cNvPr id="192" name="Group 2"/>
          <p:cNvGrpSpPr/>
          <p:nvPr/>
        </p:nvGrpSpPr>
        <p:grpSpPr>
          <a:xfrm>
            <a:off x="1067400" y="2781000"/>
            <a:ext cx="1106280" cy="979920"/>
            <a:chOff x="1067400" y="2781000"/>
            <a:chExt cx="1106280" cy="979920"/>
          </a:xfrm>
        </p:grpSpPr>
        <p:pic>
          <p:nvPicPr>
            <p:cNvPr id="193" name="Grafik 58"/>
            <p:cNvPicPr/>
            <p:nvPr/>
          </p:nvPicPr>
          <p:blipFill>
            <a:blip r:embed="rId2"/>
            <a:stretch/>
          </p:blipFill>
          <p:spPr>
            <a:xfrm>
              <a:off x="1171800" y="27810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4" name="CustomShape 3"/>
            <p:cNvSpPr/>
            <p:nvPr/>
          </p:nvSpPr>
          <p:spPr>
            <a:xfrm>
              <a:off x="1067400" y="339912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Writer_AD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95" name="Group 4"/>
          <p:cNvGrpSpPr/>
          <p:nvPr/>
        </p:nvGrpSpPr>
        <p:grpSpPr>
          <a:xfrm>
            <a:off x="3591720" y="2834640"/>
            <a:ext cx="1435680" cy="1046880"/>
            <a:chOff x="3591720" y="2834640"/>
            <a:chExt cx="1435680" cy="1046880"/>
          </a:xfrm>
        </p:grpSpPr>
        <p:sp>
          <p:nvSpPr>
            <p:cNvPr id="196" name="CustomShape 5"/>
            <p:cNvSpPr/>
            <p:nvPr/>
          </p:nvSpPr>
          <p:spPr>
            <a:xfrm>
              <a:off x="3978000" y="283464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6"/>
            <p:cNvSpPr/>
            <p:nvPr/>
          </p:nvSpPr>
          <p:spPr>
            <a:xfrm>
              <a:off x="3591720" y="351972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Table_AD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98" name="CustomShape 7"/>
          <p:cNvSpPr/>
          <p:nvPr/>
        </p:nvSpPr>
        <p:spPr>
          <a:xfrm flipV="1">
            <a:off x="2530440" y="320940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 flipH="1">
            <a:off x="4844160" y="1920240"/>
            <a:ext cx="118692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0" name="Group 9"/>
          <p:cNvGrpSpPr/>
          <p:nvPr/>
        </p:nvGrpSpPr>
        <p:grpSpPr>
          <a:xfrm>
            <a:off x="6417360" y="1336680"/>
            <a:ext cx="1170360" cy="947520"/>
            <a:chOff x="6417360" y="1336680"/>
            <a:chExt cx="1170360" cy="947520"/>
          </a:xfrm>
        </p:grpSpPr>
        <p:pic>
          <p:nvPicPr>
            <p:cNvPr id="201" name="Grafik 60"/>
            <p:cNvPicPr/>
            <p:nvPr/>
          </p:nvPicPr>
          <p:blipFill>
            <a:blip r:embed="rId2"/>
            <a:stretch/>
          </p:blipFill>
          <p:spPr>
            <a:xfrm>
              <a:off x="6617880" y="13366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2" name="CustomShape 10"/>
            <p:cNvSpPr/>
            <p:nvPr/>
          </p:nvSpPr>
          <p:spPr>
            <a:xfrm>
              <a:off x="6417360" y="19224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Getter1_AD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203" name="Group 11"/>
          <p:cNvGrpSpPr/>
          <p:nvPr/>
        </p:nvGrpSpPr>
        <p:grpSpPr>
          <a:xfrm>
            <a:off x="995040" y="6217920"/>
            <a:ext cx="1106280" cy="979920"/>
            <a:chOff x="995040" y="6217920"/>
            <a:chExt cx="1106280" cy="979920"/>
          </a:xfrm>
        </p:grpSpPr>
        <p:pic>
          <p:nvPicPr>
            <p:cNvPr id="204" name="Grafik 58"/>
            <p:cNvPicPr/>
            <p:nvPr/>
          </p:nvPicPr>
          <p:blipFill>
            <a:blip r:embed="rId2"/>
            <a:stretch/>
          </p:blipFill>
          <p:spPr>
            <a:xfrm>
              <a:off x="1099440" y="6217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5" name="CustomShape 12"/>
            <p:cNvSpPr/>
            <p:nvPr/>
          </p:nvSpPr>
          <p:spPr>
            <a:xfrm>
              <a:off x="995040" y="68360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Caller_AD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06" name="CustomShape 13"/>
          <p:cNvSpPr/>
          <p:nvPr/>
        </p:nvSpPr>
        <p:spPr>
          <a:xfrm flipV="1">
            <a:off x="2458080" y="664632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7" name="Group 14"/>
          <p:cNvGrpSpPr/>
          <p:nvPr/>
        </p:nvGrpSpPr>
        <p:grpSpPr>
          <a:xfrm>
            <a:off x="3829680" y="6285240"/>
            <a:ext cx="1106280" cy="979920"/>
            <a:chOff x="3829680" y="6285240"/>
            <a:chExt cx="1106280" cy="979920"/>
          </a:xfrm>
        </p:grpSpPr>
        <p:pic>
          <p:nvPicPr>
            <p:cNvPr id="208" name="Grafik 58"/>
            <p:cNvPicPr/>
            <p:nvPr/>
          </p:nvPicPr>
          <p:blipFill>
            <a:blip r:embed="rId2"/>
            <a:stretch/>
          </p:blipFill>
          <p:spPr>
            <a:xfrm>
              <a:off x="3934080" y="62852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9" name="CustomShape 15"/>
            <p:cNvSpPr/>
            <p:nvPr/>
          </p:nvSpPr>
          <p:spPr>
            <a:xfrm>
              <a:off x="3829680" y="690336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Callee1_AD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10" name="CustomShape 16"/>
          <p:cNvSpPr/>
          <p:nvPr/>
        </p:nvSpPr>
        <p:spPr>
          <a:xfrm>
            <a:off x="2286000" y="7040880"/>
            <a:ext cx="1004040" cy="127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" name="Group 17"/>
          <p:cNvGrpSpPr/>
          <p:nvPr/>
        </p:nvGrpSpPr>
        <p:grpSpPr>
          <a:xfrm>
            <a:off x="3657600" y="8046720"/>
            <a:ext cx="1106280" cy="979920"/>
            <a:chOff x="3657600" y="8046720"/>
            <a:chExt cx="1106280" cy="979920"/>
          </a:xfrm>
        </p:grpSpPr>
        <p:pic>
          <p:nvPicPr>
            <p:cNvPr id="212" name="Grafik 58"/>
            <p:cNvPicPr/>
            <p:nvPr/>
          </p:nvPicPr>
          <p:blipFill>
            <a:blip r:embed="rId2"/>
            <a:stretch/>
          </p:blipFill>
          <p:spPr>
            <a:xfrm>
              <a:off x="3762000" y="80467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3" name="CustomShape 18"/>
            <p:cNvSpPr/>
            <p:nvPr/>
          </p:nvSpPr>
          <p:spPr>
            <a:xfrm>
              <a:off x="3657600" y="86648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Callee2_AD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14" name="CustomShape 19"/>
          <p:cNvSpPr/>
          <p:nvPr/>
        </p:nvSpPr>
        <p:spPr>
          <a:xfrm flipH="1" flipV="1">
            <a:off x="5027040" y="3517200"/>
            <a:ext cx="1461240" cy="9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5" name="Group 20"/>
          <p:cNvGrpSpPr/>
          <p:nvPr/>
        </p:nvGrpSpPr>
        <p:grpSpPr>
          <a:xfrm>
            <a:off x="6783120" y="4079880"/>
            <a:ext cx="1170360" cy="947520"/>
            <a:chOff x="6783120" y="4079880"/>
            <a:chExt cx="1170360" cy="947520"/>
          </a:xfrm>
        </p:grpSpPr>
        <p:pic>
          <p:nvPicPr>
            <p:cNvPr id="216" name="Grafik 60"/>
            <p:cNvPicPr/>
            <p:nvPr/>
          </p:nvPicPr>
          <p:blipFill>
            <a:blip r:embed="rId2"/>
            <a:stretch/>
          </p:blipFill>
          <p:spPr>
            <a:xfrm>
              <a:off x="6983640" y="40798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CustomShape 21"/>
            <p:cNvSpPr/>
            <p:nvPr/>
          </p:nvSpPr>
          <p:spPr>
            <a:xfrm>
              <a:off x="6783120" y="46656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</a:t>
              </a: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2_AD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All-Use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grpSp>
        <p:nvGrpSpPr>
          <p:cNvPr id="219" name="Group 2"/>
          <p:cNvGrpSpPr/>
          <p:nvPr/>
        </p:nvGrpSpPr>
        <p:grpSpPr>
          <a:xfrm>
            <a:off x="1067400" y="2781000"/>
            <a:ext cx="1106280" cy="979920"/>
            <a:chOff x="1067400" y="2781000"/>
            <a:chExt cx="1106280" cy="979920"/>
          </a:xfrm>
        </p:grpSpPr>
        <p:pic>
          <p:nvPicPr>
            <p:cNvPr id="220" name="Grafik 58"/>
            <p:cNvPicPr/>
            <p:nvPr/>
          </p:nvPicPr>
          <p:blipFill>
            <a:blip r:embed="rId2"/>
            <a:stretch/>
          </p:blipFill>
          <p:spPr>
            <a:xfrm>
              <a:off x="1171800" y="27810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1" name="CustomShape 3"/>
            <p:cNvSpPr/>
            <p:nvPr/>
          </p:nvSpPr>
          <p:spPr>
            <a:xfrm>
              <a:off x="1067400" y="339912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Writer_AU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222" name="Group 4"/>
          <p:cNvGrpSpPr/>
          <p:nvPr/>
        </p:nvGrpSpPr>
        <p:grpSpPr>
          <a:xfrm>
            <a:off x="3591720" y="2834640"/>
            <a:ext cx="1435680" cy="1046880"/>
            <a:chOff x="3591720" y="2834640"/>
            <a:chExt cx="1435680" cy="1046880"/>
          </a:xfrm>
        </p:grpSpPr>
        <p:sp>
          <p:nvSpPr>
            <p:cNvPr id="223" name="CustomShape 5"/>
            <p:cNvSpPr/>
            <p:nvPr/>
          </p:nvSpPr>
          <p:spPr>
            <a:xfrm>
              <a:off x="3978000" y="283464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6"/>
            <p:cNvSpPr/>
            <p:nvPr/>
          </p:nvSpPr>
          <p:spPr>
            <a:xfrm>
              <a:off x="3591720" y="351972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Table_AU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225" name="CustomShape 7"/>
          <p:cNvSpPr/>
          <p:nvPr/>
        </p:nvSpPr>
        <p:spPr>
          <a:xfrm flipV="1">
            <a:off x="2530440" y="320940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8"/>
          <p:cNvSpPr/>
          <p:nvPr/>
        </p:nvSpPr>
        <p:spPr>
          <a:xfrm flipH="1">
            <a:off x="4844160" y="1920240"/>
            <a:ext cx="118692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7" name="Group 9"/>
          <p:cNvGrpSpPr/>
          <p:nvPr/>
        </p:nvGrpSpPr>
        <p:grpSpPr>
          <a:xfrm>
            <a:off x="6417360" y="1336680"/>
            <a:ext cx="1170360" cy="947520"/>
            <a:chOff x="6417360" y="1336680"/>
            <a:chExt cx="1170360" cy="947520"/>
          </a:xfrm>
        </p:grpSpPr>
        <p:pic>
          <p:nvPicPr>
            <p:cNvPr id="228" name="Grafik 60"/>
            <p:cNvPicPr/>
            <p:nvPr/>
          </p:nvPicPr>
          <p:blipFill>
            <a:blip r:embed="rId2"/>
            <a:stretch/>
          </p:blipFill>
          <p:spPr>
            <a:xfrm>
              <a:off x="6617880" y="13366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9" name="CustomShape 10"/>
            <p:cNvSpPr/>
            <p:nvPr/>
          </p:nvSpPr>
          <p:spPr>
            <a:xfrm>
              <a:off x="6417360" y="19224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</a:t>
              </a: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1_AU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230" name="Group 11"/>
          <p:cNvGrpSpPr/>
          <p:nvPr/>
        </p:nvGrpSpPr>
        <p:grpSpPr>
          <a:xfrm>
            <a:off x="995040" y="6217920"/>
            <a:ext cx="1106280" cy="979920"/>
            <a:chOff x="995040" y="6217920"/>
            <a:chExt cx="1106280" cy="979920"/>
          </a:xfrm>
        </p:grpSpPr>
        <p:pic>
          <p:nvPicPr>
            <p:cNvPr id="231" name="Grafik 58"/>
            <p:cNvPicPr/>
            <p:nvPr/>
          </p:nvPicPr>
          <p:blipFill>
            <a:blip r:embed="rId2"/>
            <a:stretch/>
          </p:blipFill>
          <p:spPr>
            <a:xfrm>
              <a:off x="1099440" y="6217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2" name="CustomShape 12"/>
            <p:cNvSpPr/>
            <p:nvPr/>
          </p:nvSpPr>
          <p:spPr>
            <a:xfrm>
              <a:off x="995040" y="68360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Caller_AU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33" name="CustomShape 13"/>
          <p:cNvSpPr/>
          <p:nvPr/>
        </p:nvSpPr>
        <p:spPr>
          <a:xfrm flipV="1">
            <a:off x="2458080" y="664632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4" name="Group 14"/>
          <p:cNvGrpSpPr/>
          <p:nvPr/>
        </p:nvGrpSpPr>
        <p:grpSpPr>
          <a:xfrm>
            <a:off x="3829680" y="6285240"/>
            <a:ext cx="1106280" cy="979920"/>
            <a:chOff x="3829680" y="6285240"/>
            <a:chExt cx="1106280" cy="979920"/>
          </a:xfrm>
        </p:grpSpPr>
        <p:pic>
          <p:nvPicPr>
            <p:cNvPr id="235" name="Grafik 58"/>
            <p:cNvPicPr/>
            <p:nvPr/>
          </p:nvPicPr>
          <p:blipFill>
            <a:blip r:embed="rId2"/>
            <a:stretch/>
          </p:blipFill>
          <p:spPr>
            <a:xfrm>
              <a:off x="3934080" y="62852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CustomShape 15"/>
            <p:cNvSpPr/>
            <p:nvPr/>
          </p:nvSpPr>
          <p:spPr>
            <a:xfrm>
              <a:off x="3829680" y="690336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Callee1_AU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37" name="CustomShape 16"/>
          <p:cNvSpPr/>
          <p:nvPr/>
        </p:nvSpPr>
        <p:spPr>
          <a:xfrm>
            <a:off x="2286000" y="7040880"/>
            <a:ext cx="1004040" cy="127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8" name="Group 17"/>
          <p:cNvGrpSpPr/>
          <p:nvPr/>
        </p:nvGrpSpPr>
        <p:grpSpPr>
          <a:xfrm>
            <a:off x="3657600" y="8046720"/>
            <a:ext cx="1106280" cy="979920"/>
            <a:chOff x="3657600" y="8046720"/>
            <a:chExt cx="1106280" cy="979920"/>
          </a:xfrm>
        </p:grpSpPr>
        <p:pic>
          <p:nvPicPr>
            <p:cNvPr id="239" name="Grafik 58"/>
            <p:cNvPicPr/>
            <p:nvPr/>
          </p:nvPicPr>
          <p:blipFill>
            <a:blip r:embed="rId2"/>
            <a:stretch/>
          </p:blipFill>
          <p:spPr>
            <a:xfrm>
              <a:off x="3762000" y="80467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0" name="CustomShape 18"/>
            <p:cNvSpPr/>
            <p:nvPr/>
          </p:nvSpPr>
          <p:spPr>
            <a:xfrm>
              <a:off x="3657600" y="86648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Callee2_AU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41" name="CustomShape 19"/>
          <p:cNvSpPr/>
          <p:nvPr/>
        </p:nvSpPr>
        <p:spPr>
          <a:xfrm flipH="1" flipV="1">
            <a:off x="5027040" y="3517200"/>
            <a:ext cx="1461240" cy="9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2" name="Group 20"/>
          <p:cNvGrpSpPr/>
          <p:nvPr/>
        </p:nvGrpSpPr>
        <p:grpSpPr>
          <a:xfrm>
            <a:off x="6783120" y="4079880"/>
            <a:ext cx="1170360" cy="947520"/>
            <a:chOff x="6783120" y="4079880"/>
            <a:chExt cx="1170360" cy="947520"/>
          </a:xfrm>
        </p:grpSpPr>
        <p:pic>
          <p:nvPicPr>
            <p:cNvPr id="243" name="Grafik 60"/>
            <p:cNvPicPr/>
            <p:nvPr/>
          </p:nvPicPr>
          <p:blipFill>
            <a:blip r:embed="rId2"/>
            <a:stretch/>
          </p:blipFill>
          <p:spPr>
            <a:xfrm>
              <a:off x="6983640" y="40798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4" name="CustomShape 21"/>
            <p:cNvSpPr/>
            <p:nvPr/>
          </p:nvSpPr>
          <p:spPr>
            <a:xfrm>
              <a:off x="6783120" y="46656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Getter2</a:t>
              </a: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_AU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Benutzerdefiniert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Stefan</dc:creator>
  <dc:description/>
  <cp:lastModifiedBy>Stefan</cp:lastModifiedBy>
  <cp:revision>122</cp:revision>
  <dcterms:created xsi:type="dcterms:W3CDTF">2019-10-07T09:40:49Z</dcterms:created>
  <dcterms:modified xsi:type="dcterms:W3CDTF">2020-02-06T11:13:55Z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