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0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6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9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7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78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3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8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2FEE0-2336-4212-A604-E3F895917DD2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6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51385" y="1366818"/>
            <a:ext cx="833499" cy="880177"/>
            <a:chOff x="626857" y="2042661"/>
            <a:chExt cx="833499" cy="880177"/>
          </a:xfrm>
        </p:grpSpPr>
        <p:sp>
          <p:nvSpPr>
            <p:cNvPr id="5" name="Ellipse 4"/>
            <p:cNvSpPr/>
            <p:nvPr/>
          </p:nvSpPr>
          <p:spPr>
            <a:xfrm>
              <a:off x="626857" y="2110028"/>
              <a:ext cx="833499" cy="81281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19562" y="2042661"/>
              <a:ext cx="648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200" dirty="0" smtClean="0"/>
                <a:t> </a:t>
              </a:r>
              <a:r>
                <a:rPr lang="el-GR" sz="4800" b="1" dirty="0" smtClean="0"/>
                <a:t>λ</a:t>
              </a:r>
              <a:endParaRPr lang="de-DE" sz="20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042652" y="1366818"/>
            <a:ext cx="664688" cy="868788"/>
            <a:chOff x="1739336" y="2042661"/>
            <a:chExt cx="664688" cy="868788"/>
          </a:xfrm>
        </p:grpSpPr>
        <p:sp>
          <p:nvSpPr>
            <p:cNvPr id="8" name="Flussdiagramm: Magnetplattenspeicher 7">
              <a:extLst>
                <a:ext uri="{FF2B5EF4-FFF2-40B4-BE49-F238E27FC236}">
                  <a16:creationId xmlns:a16="http://schemas.microsoft.com/office/drawing/2014/main" id="{DFFC52DF-7977-4877-9A93-E9D8691A362A}"/>
                </a:ext>
              </a:extLst>
            </p:cNvPr>
            <p:cNvSpPr/>
            <p:nvPr/>
          </p:nvSpPr>
          <p:spPr>
            <a:xfrm>
              <a:off x="1756024" y="2042661"/>
              <a:ext cx="648000" cy="868788"/>
            </a:xfrm>
            <a:prstGeom prst="flowChartMagneticDisk">
              <a:avLst/>
            </a:prstGeom>
            <a:solidFill>
              <a:srgbClr val="FFC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739336" y="2360891"/>
              <a:ext cx="648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200" dirty="0" smtClean="0"/>
                <a:t> </a:t>
              </a:r>
              <a:r>
                <a:rPr lang="de-DE" sz="2000" b="1" dirty="0" smtClean="0"/>
                <a:t>S3</a:t>
              </a:r>
              <a:endParaRPr lang="de-DE" sz="20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3357902" y="1406196"/>
            <a:ext cx="734038" cy="868788"/>
            <a:chOff x="1739336" y="2042661"/>
            <a:chExt cx="734038" cy="868788"/>
          </a:xfrm>
        </p:grpSpPr>
        <p:sp>
          <p:nvSpPr>
            <p:cNvPr id="14" name="Flussdiagramm: Magnetplattenspeicher 13">
              <a:extLst>
                <a:ext uri="{FF2B5EF4-FFF2-40B4-BE49-F238E27FC236}">
                  <a16:creationId xmlns:a16="http://schemas.microsoft.com/office/drawing/2014/main" id="{DFFC52DF-7977-4877-9A93-E9D8691A362A}"/>
                </a:ext>
              </a:extLst>
            </p:cNvPr>
            <p:cNvSpPr/>
            <p:nvPr/>
          </p:nvSpPr>
          <p:spPr>
            <a:xfrm>
              <a:off x="1756024" y="2042661"/>
              <a:ext cx="648000" cy="868788"/>
            </a:xfrm>
            <a:prstGeom prst="flowChartMagneticDisk">
              <a:avLst/>
            </a:prstGeom>
            <a:solidFill>
              <a:srgbClr val="FFC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739336" y="2360891"/>
              <a:ext cx="734038" cy="473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Dynamo DB</a:t>
              </a:r>
              <a:endParaRPr lang="de-DE" sz="2000" dirty="0"/>
            </a:p>
          </p:txBody>
        </p:sp>
      </p:grp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DFFC52DF-7977-4877-9A93-E9D8691A362A}"/>
              </a:ext>
            </a:extLst>
          </p:cNvPr>
          <p:cNvSpPr/>
          <p:nvPr/>
        </p:nvSpPr>
        <p:spPr>
          <a:xfrm>
            <a:off x="4476559" y="1450709"/>
            <a:ext cx="648000" cy="868788"/>
          </a:xfrm>
          <a:prstGeom prst="flowChartMagneticDisk">
            <a:avLst/>
          </a:prstGeom>
          <a:solidFill>
            <a:srgbClr val="FFC0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7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3</cp:revision>
  <dcterms:created xsi:type="dcterms:W3CDTF">2019-04-08T11:18:47Z</dcterms:created>
  <dcterms:modified xsi:type="dcterms:W3CDTF">2021-05-18T07:27:22Z</dcterms:modified>
</cp:coreProperties>
</file>