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Roadmap: Aircraft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Approach for identifying low-risk aircraft using NTSB aviation data (1962–2023).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1: Define the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Clarify what 'low-risk aircraft' means</a:t>
            </a:r>
          </a:p>
          <a:p>
            <a:r>
              <a:t>- Define success metrics (e.g., incident rate, fatality rate)</a:t>
            </a:r>
          </a:p>
          <a:p>
            <a:r>
              <a:t>- Understand business goals: Safety, Cost-Efficiency, Reputation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2: Explore &amp; Clean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NTSB data in Jupyter</a:t>
            </a:r>
          </a:p>
          <a:p>
            <a:r>
              <a:t>- Identify missing values, duplicates, inconsistencies</a:t>
            </a:r>
          </a:p>
          <a:p>
            <a:r>
              <a:t>- Feature engineering: Calculate incident/fatality rates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3: Analyze &amp; 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Summarize incidents by aircraft make/model/type</a:t>
            </a:r>
          </a:p>
          <a:p>
            <a:r>
              <a:t>- Identify trends and common causes</a:t>
            </a:r>
          </a:p>
          <a:p>
            <a:r>
              <a:t>- Create visuals: bar charts, line graphs, pie charts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4: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Recommend low-risk aircraft based on data</a:t>
            </a:r>
          </a:p>
          <a:p>
            <a:r>
              <a:t>2. Prioritize aircraft types with better safety history</a:t>
            </a:r>
          </a:p>
          <a:p>
            <a:r>
              <a:t>3. Reduce high-risk causes via maintenance/training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5: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Slide Deck with 3+ visualizations</a:t>
            </a:r>
          </a:p>
          <a:p>
            <a:r>
              <a:t>- Jupyter Notebook with analysis &amp; insights</a:t>
            </a:r>
          </a:p>
          <a:p>
            <a:r>
              <a:t>- Optional Dashboard: Interactive aircraft risk tool</a:t>
            </a:r>
          </a:p>
          <a:p>
            <a:r>
              <a:t>- GitHub Repository: Notebook, Data,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Tips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insights on business decisions</a:t>
            </a:r>
          </a:p>
          <a:p>
            <a:r>
              <a:t>- Keep visualizations simple and effective</a:t>
            </a:r>
          </a:p>
          <a:p>
            <a:r>
              <a:t>- Use clear, non-technical language where possible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Roadmap: Aircraft Risk Analysis</vt:lpstr>
      <vt:lpstr>Stage 1: Define the Business Problem</vt:lpstr>
      <vt:lpstr>Stage 2: Explore &amp; Clean the Data</vt:lpstr>
      <vt:lpstr>Stage 3: Analyze &amp; Visualize</vt:lpstr>
      <vt:lpstr>Stage 4: Business Recommendations</vt:lpstr>
      <vt:lpstr>Stage 5: Deliverables</vt:lpstr>
      <vt:lpstr>Final Tips for Success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Samwel Nyabuti  [Compliance]</cp:lastModifiedBy>
  <cp:revision>1</cp:revision>
  <dcterms:created xsi:type="dcterms:W3CDTF">2013-01-27T09:14:16Z</dcterms:created>
  <dcterms:modified xsi:type="dcterms:W3CDTF">2025-04-23T17:38:09Z</dcterms:modified>
  <cp:category/>
</cp:coreProperties>
</file>