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801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9"/>
    <p:restoredTop sz="94665"/>
  </p:normalViewPr>
  <p:slideViewPr>
    <p:cSldViewPr snapToGrid="0" snapToObjects="1">
      <p:cViewPr>
        <p:scale>
          <a:sx n="60" d="100"/>
          <a:sy n="60" d="100"/>
        </p:scale>
        <p:origin x="512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9832F-4FEC-5A46-982A-38AA3F71D928}" type="datetimeFigureOut">
              <a:rPr lang="en-US" smtClean="0"/>
              <a:t>11/26/18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28850" y="1143000"/>
            <a:ext cx="2400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C1CAA-5283-8E45-9D8B-E583AA632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45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28850" y="1143000"/>
            <a:ext cx="24003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C1CAA-5283-8E45-9D8B-E583AA632D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693671"/>
            <a:ext cx="10881360" cy="57302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8644891"/>
            <a:ext cx="9601200" cy="3973829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876300"/>
            <a:ext cx="2760345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876300"/>
            <a:ext cx="8121015" cy="139484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4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103375"/>
            <a:ext cx="11041380" cy="684656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1014715"/>
            <a:ext cx="11041380" cy="36004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7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4381500"/>
            <a:ext cx="544068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4381500"/>
            <a:ext cx="5440680" cy="104432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5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876304"/>
            <a:ext cx="110413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034791"/>
            <a:ext cx="5415676" cy="197738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6012180"/>
            <a:ext cx="5415676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034791"/>
            <a:ext cx="5442347" cy="197738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6012180"/>
            <a:ext cx="5442347" cy="88430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9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1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097280"/>
            <a:ext cx="4128849" cy="38404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369824"/>
            <a:ext cx="6480810" cy="11696700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937760"/>
            <a:ext cx="4128849" cy="9147811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11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097280"/>
            <a:ext cx="4128849" cy="38404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369824"/>
            <a:ext cx="6480810" cy="11696700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4937760"/>
            <a:ext cx="4128849" cy="9147811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876304"/>
            <a:ext cx="110413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4381500"/>
            <a:ext cx="110413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5255244"/>
            <a:ext cx="28803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0D54-119F-4B49-B4CF-508DDD701C76}" type="datetimeFigureOut">
              <a:rPr lang="en-US" smtClean="0"/>
              <a:t>11/25/18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5255244"/>
            <a:ext cx="43205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5255244"/>
            <a:ext cx="28803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9FC4B-D449-2846-BA46-2A24AB82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2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BB51CA-A62E-1048-9E53-8BB1933497F1}"/>
              </a:ext>
            </a:extLst>
          </p:cNvPr>
          <p:cNvSpPr txBox="1"/>
          <p:nvPr/>
        </p:nvSpPr>
        <p:spPr>
          <a:xfrm>
            <a:off x="697832" y="7629436"/>
            <a:ext cx="2213812" cy="175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 dirty="0" err="1"/>
              <a:t>flight_number</a:t>
            </a:r>
            <a:endParaRPr lang="en-US" sz="1801" u="sng" dirty="0"/>
          </a:p>
          <a:p>
            <a:r>
              <a:rPr lang="en-US" sz="1801" u="sng" dirty="0"/>
              <a:t>date</a:t>
            </a:r>
          </a:p>
          <a:p>
            <a:r>
              <a:rPr lang="en-US" sz="1801"/>
              <a:t>time</a:t>
            </a:r>
          </a:p>
          <a:p>
            <a:r>
              <a:rPr lang="en-US" sz="1801"/>
              <a:t>source_airport</a:t>
            </a:r>
          </a:p>
          <a:p>
            <a:r>
              <a:rPr lang="en-US" sz="1801"/>
              <a:t>dest_airport</a:t>
            </a:r>
          </a:p>
          <a:p>
            <a:r>
              <a:rPr lang="en-US" sz="1801"/>
              <a:t>domestic</a:t>
            </a:r>
            <a:endParaRPr lang="en-US" sz="180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82930-2451-8B4C-9478-F9D96F5B2BB0}"/>
              </a:ext>
            </a:extLst>
          </p:cNvPr>
          <p:cNvSpPr txBox="1"/>
          <p:nvPr/>
        </p:nvSpPr>
        <p:spPr>
          <a:xfrm>
            <a:off x="697832" y="7260103"/>
            <a:ext cx="2213812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flight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7181A-1C05-6042-AC55-3CC466CB54E1}"/>
              </a:ext>
            </a:extLst>
          </p:cNvPr>
          <p:cNvSpPr txBox="1"/>
          <p:nvPr/>
        </p:nvSpPr>
        <p:spPr>
          <a:xfrm>
            <a:off x="5293896" y="7629437"/>
            <a:ext cx="2213812" cy="92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 dirty="0" err="1"/>
              <a:t>type_code</a:t>
            </a:r>
            <a:endParaRPr lang="en-US" sz="1801" u="sng" dirty="0"/>
          </a:p>
          <a:p>
            <a:r>
              <a:rPr lang="en-US" sz="1801" dirty="0"/>
              <a:t>company</a:t>
            </a:r>
          </a:p>
          <a:p>
            <a:r>
              <a:rPr lang="en-US" sz="1801" dirty="0"/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794B3-3CFB-CC42-8BCE-C406EEE922D1}"/>
              </a:ext>
            </a:extLst>
          </p:cNvPr>
          <p:cNvSpPr txBox="1"/>
          <p:nvPr/>
        </p:nvSpPr>
        <p:spPr>
          <a:xfrm>
            <a:off x="5293896" y="7260105"/>
            <a:ext cx="2213812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airplane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D592F-D105-024A-812D-03538842A3D4}"/>
              </a:ext>
            </a:extLst>
          </p:cNvPr>
          <p:cNvSpPr txBox="1"/>
          <p:nvPr/>
        </p:nvSpPr>
        <p:spPr>
          <a:xfrm>
            <a:off x="9970170" y="7629437"/>
            <a:ext cx="2213812" cy="1200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dash" dirty="0"/>
              <a:t>number</a:t>
            </a:r>
          </a:p>
          <a:p>
            <a:r>
              <a:rPr lang="en-US" sz="1801" dirty="0"/>
              <a:t>class</a:t>
            </a:r>
          </a:p>
          <a:p>
            <a:r>
              <a:rPr lang="en-US" sz="1801" dirty="0"/>
              <a:t>type</a:t>
            </a:r>
          </a:p>
          <a:p>
            <a:r>
              <a:rPr lang="en-US" sz="1801" dirty="0" err="1"/>
              <a:t>exit_row</a:t>
            </a:r>
            <a:endParaRPr lang="en-US" sz="180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F8D0C-8964-6244-B5BE-3BD3764B23AF}"/>
              </a:ext>
            </a:extLst>
          </p:cNvPr>
          <p:cNvSpPr txBox="1"/>
          <p:nvPr/>
        </p:nvSpPr>
        <p:spPr>
          <a:xfrm>
            <a:off x="9970168" y="7260103"/>
            <a:ext cx="2213812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seat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C3D89A8-648D-E546-A6A3-4F7DE2BD678E}"/>
              </a:ext>
            </a:extLst>
          </p:cNvPr>
          <p:cNvSpPr/>
          <p:nvPr/>
        </p:nvSpPr>
        <p:spPr>
          <a:xfrm>
            <a:off x="8065168" y="7779123"/>
            <a:ext cx="1347538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8AB606F-3721-9B4C-A0FD-CEFC6F7C9618}"/>
              </a:ext>
            </a:extLst>
          </p:cNvPr>
          <p:cNvSpPr/>
          <p:nvPr/>
        </p:nvSpPr>
        <p:spPr>
          <a:xfrm>
            <a:off x="8219573" y="7855323"/>
            <a:ext cx="1038729" cy="4715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ADC55-377A-4A46-A0CD-5B4143D4C9A8}"/>
              </a:ext>
            </a:extLst>
          </p:cNvPr>
          <p:cNvSpPr txBox="1"/>
          <p:nvPr/>
        </p:nvSpPr>
        <p:spPr>
          <a:xfrm>
            <a:off x="8273809" y="7967504"/>
            <a:ext cx="93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plane</a:t>
            </a:r>
            <a:r>
              <a:rPr lang="en-US" sz="1200" err="1"/>
              <a:t>_</a:t>
            </a:r>
            <a:r>
              <a:rPr lang="en-US" sz="1200"/>
              <a:t>seats</a:t>
            </a:r>
            <a:endParaRPr lang="en-US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DA1033-C2C5-D443-85A2-BFCDF37438D0}"/>
              </a:ext>
            </a:extLst>
          </p:cNvPr>
          <p:cNvCxnSpPr>
            <a:cxnSpLocks/>
          </p:cNvCxnSpPr>
          <p:nvPr/>
        </p:nvCxnSpPr>
        <p:spPr>
          <a:xfrm>
            <a:off x="9310915" y="8044933"/>
            <a:ext cx="659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DBFC60-EB5D-7F47-B530-606824F2FDFB}"/>
              </a:ext>
            </a:extLst>
          </p:cNvPr>
          <p:cNvCxnSpPr>
            <a:cxnSpLocks/>
          </p:cNvCxnSpPr>
          <p:nvPr/>
        </p:nvCxnSpPr>
        <p:spPr>
          <a:xfrm flipV="1">
            <a:off x="9310915" y="8106004"/>
            <a:ext cx="659253" cy="26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D26415-F816-534E-B02A-7F3CE1A87936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>
            <a:off x="7507708" y="8091100"/>
            <a:ext cx="557460" cy="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296DD653-23DF-5245-9DB9-97F6F5BDFA7C}"/>
              </a:ext>
            </a:extLst>
          </p:cNvPr>
          <p:cNvSpPr/>
          <p:nvPr/>
        </p:nvSpPr>
        <p:spPr>
          <a:xfrm>
            <a:off x="3507776" y="7702923"/>
            <a:ext cx="1347538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A3CDB-EF2D-364D-A1A7-CF8AE46B72EF}"/>
              </a:ext>
            </a:extLst>
          </p:cNvPr>
          <p:cNvSpPr txBox="1"/>
          <p:nvPr/>
        </p:nvSpPr>
        <p:spPr>
          <a:xfrm>
            <a:off x="3729697" y="7855324"/>
            <a:ext cx="99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plane_assign</a:t>
            </a:r>
            <a:endParaRPr lang="en-US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F1CE70-1358-BE4F-B0D3-FDEB53B1A4B6}"/>
              </a:ext>
            </a:extLst>
          </p:cNvPr>
          <p:cNvCxnSpPr>
            <a:cxnSpLocks/>
          </p:cNvCxnSpPr>
          <p:nvPr/>
        </p:nvCxnSpPr>
        <p:spPr>
          <a:xfrm>
            <a:off x="2911642" y="7949479"/>
            <a:ext cx="740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20FBA8-BE80-7940-B8D9-730CB8BA4600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4855315" y="7993823"/>
            <a:ext cx="438581" cy="21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21A895-8DA3-1941-A5EE-B75E926E4F81}"/>
              </a:ext>
            </a:extLst>
          </p:cNvPr>
          <p:cNvSpPr txBox="1"/>
          <p:nvPr/>
        </p:nvSpPr>
        <p:spPr>
          <a:xfrm>
            <a:off x="1382487" y="5159831"/>
            <a:ext cx="1403654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/>
              <a:t>PROBLEM 1</a:t>
            </a:r>
          </a:p>
          <a:p>
            <a:r>
              <a:rPr lang="en-US" sz="1801"/>
              <a:t>Jacob Snyder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96BB38-1499-DD40-A4E8-912574D80E99}"/>
              </a:ext>
            </a:extLst>
          </p:cNvPr>
          <p:cNvCxnSpPr>
            <a:cxnSpLocks/>
          </p:cNvCxnSpPr>
          <p:nvPr/>
        </p:nvCxnSpPr>
        <p:spPr>
          <a:xfrm>
            <a:off x="2911642" y="8091100"/>
            <a:ext cx="7407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0D0E4-D705-0F49-9B62-56E7945D2481}"/>
              </a:ext>
            </a:extLst>
          </p:cNvPr>
          <p:cNvSpPr txBox="1"/>
          <p:nvPr/>
        </p:nvSpPr>
        <p:spPr>
          <a:xfrm>
            <a:off x="1132114" y="5301346"/>
            <a:ext cx="1403654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/>
              <a:t>PROBLEM 2</a:t>
            </a:r>
          </a:p>
          <a:p>
            <a:r>
              <a:rPr lang="en-US" sz="1801"/>
              <a:t>Jacob Snyder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13B12-4A72-5B49-A0F9-182849C87C1D}"/>
              </a:ext>
            </a:extLst>
          </p:cNvPr>
          <p:cNvSpPr txBox="1"/>
          <p:nvPr/>
        </p:nvSpPr>
        <p:spPr>
          <a:xfrm>
            <a:off x="9877424" y="9657872"/>
            <a:ext cx="2299369" cy="1200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/>
              <a:t>payment_info</a:t>
            </a:r>
          </a:p>
          <a:p>
            <a:r>
              <a:rPr lang="en-US" sz="1801"/>
              <a:t>    card_number</a:t>
            </a:r>
          </a:p>
          <a:p>
            <a:r>
              <a:rPr lang="en-US" sz="1801"/>
              <a:t>    expiration_date</a:t>
            </a:r>
          </a:p>
          <a:p>
            <a:r>
              <a:rPr lang="en-US" sz="1801"/>
              <a:t>    verification_code</a:t>
            </a:r>
            <a:endParaRPr lang="en-US" sz="180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A31BA-3F98-0D4E-88BF-2A8A6BC89EE6}"/>
              </a:ext>
            </a:extLst>
          </p:cNvPr>
          <p:cNvSpPr txBox="1"/>
          <p:nvPr/>
        </p:nvSpPr>
        <p:spPr>
          <a:xfrm>
            <a:off x="9877424" y="9288539"/>
            <a:ext cx="2299369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purchasers</a:t>
            </a:r>
            <a:endParaRPr 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602BB-84AE-0C4E-987E-D6826649D5B1}"/>
              </a:ext>
            </a:extLst>
          </p:cNvPr>
          <p:cNvSpPr txBox="1"/>
          <p:nvPr/>
        </p:nvSpPr>
        <p:spPr>
          <a:xfrm>
            <a:off x="5545848" y="10236638"/>
            <a:ext cx="2434836" cy="92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/>
              <a:t>ID</a:t>
            </a:r>
            <a:endParaRPr lang="en-US" sz="1801"/>
          </a:p>
          <a:p>
            <a:r>
              <a:rPr lang="en-US" sz="1801"/>
              <a:t>timestamp</a:t>
            </a:r>
          </a:p>
          <a:p>
            <a:r>
              <a:rPr lang="en-US" sz="1801"/>
              <a:t>confirmation_number</a:t>
            </a:r>
            <a:endParaRPr lang="en-US" sz="180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CC2E8-2641-F641-8545-FBDABE0CE999}"/>
              </a:ext>
            </a:extLst>
          </p:cNvPr>
          <p:cNvSpPr txBox="1"/>
          <p:nvPr/>
        </p:nvSpPr>
        <p:spPr>
          <a:xfrm>
            <a:off x="5545848" y="9867305"/>
            <a:ext cx="2434836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purchase</a:t>
            </a:r>
            <a:endParaRPr lang="en-US" sz="180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39E70-3587-CC44-9402-1D29A5A99CE9}"/>
              </a:ext>
            </a:extLst>
          </p:cNvPr>
          <p:cNvSpPr txBox="1"/>
          <p:nvPr/>
        </p:nvSpPr>
        <p:spPr>
          <a:xfrm>
            <a:off x="655807" y="9712118"/>
            <a:ext cx="2434836" cy="1477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/>
              <a:t>passport_number</a:t>
            </a:r>
          </a:p>
          <a:p>
            <a:r>
              <a:rPr lang="en-US" sz="1801"/>
              <a:t>country_of_citizenship</a:t>
            </a:r>
          </a:p>
          <a:p>
            <a:r>
              <a:rPr lang="en-US" sz="1801"/>
              <a:t>emergency_contact</a:t>
            </a:r>
          </a:p>
          <a:p>
            <a:r>
              <a:rPr lang="en-US" sz="1801"/>
              <a:t>emerg_phone_number</a:t>
            </a:r>
          </a:p>
          <a:p>
            <a:r>
              <a:rPr lang="en-US" sz="1801"/>
              <a:t>frq_fly_num</a:t>
            </a:r>
            <a:endParaRPr lang="en-US" sz="180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BDA855-9BB7-1149-B1EE-D97813DE2C4C}"/>
              </a:ext>
            </a:extLst>
          </p:cNvPr>
          <p:cNvSpPr txBox="1"/>
          <p:nvPr/>
        </p:nvSpPr>
        <p:spPr>
          <a:xfrm>
            <a:off x="655807" y="9342784"/>
            <a:ext cx="2434836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traveler</a:t>
            </a:r>
            <a:endParaRPr lang="en-US" sz="1801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C554CAC-CDD7-0A4B-BA9B-63537D05A09C}"/>
              </a:ext>
            </a:extLst>
          </p:cNvPr>
          <p:cNvSpPr/>
          <p:nvPr/>
        </p:nvSpPr>
        <p:spPr>
          <a:xfrm>
            <a:off x="8247555" y="10236636"/>
            <a:ext cx="1347538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6E4EC-823E-ED4D-B8FA-6060F135F0A9}"/>
              </a:ext>
            </a:extLst>
          </p:cNvPr>
          <p:cNvSpPr txBox="1"/>
          <p:nvPr/>
        </p:nvSpPr>
        <p:spPr>
          <a:xfrm>
            <a:off x="8469475" y="10389038"/>
            <a:ext cx="99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purchase_er</a:t>
            </a:r>
            <a:endParaRPr lang="en-US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259E5C-019D-AE42-A76E-B784AA664E3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595093" y="10548613"/>
            <a:ext cx="28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DB17F7-5F01-624C-8BAF-438D853D5B39}"/>
              </a:ext>
            </a:extLst>
          </p:cNvPr>
          <p:cNvCxnSpPr>
            <a:cxnSpLocks/>
          </p:cNvCxnSpPr>
          <p:nvPr/>
        </p:nvCxnSpPr>
        <p:spPr>
          <a:xfrm>
            <a:off x="7980684" y="10592802"/>
            <a:ext cx="364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BF6FC1-2AE7-D941-8904-5DE638D67634}"/>
              </a:ext>
            </a:extLst>
          </p:cNvPr>
          <p:cNvCxnSpPr>
            <a:cxnSpLocks/>
          </p:cNvCxnSpPr>
          <p:nvPr/>
        </p:nvCxnSpPr>
        <p:spPr>
          <a:xfrm>
            <a:off x="7980684" y="10501721"/>
            <a:ext cx="364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iamond 19">
            <a:extLst>
              <a:ext uri="{FF2B5EF4-FFF2-40B4-BE49-F238E27FC236}">
                <a16:creationId xmlns:a16="http://schemas.microsoft.com/office/drawing/2014/main" id="{74A6ACF7-D10E-4249-A42C-F9F89C626B60}"/>
              </a:ext>
            </a:extLst>
          </p:cNvPr>
          <p:cNvSpPr/>
          <p:nvPr/>
        </p:nvSpPr>
        <p:spPr>
          <a:xfrm>
            <a:off x="3654659" y="10354059"/>
            <a:ext cx="1347538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4F218A-2AC2-7C47-A3C0-27E8FCE00437}"/>
              </a:ext>
            </a:extLst>
          </p:cNvPr>
          <p:cNvCxnSpPr>
            <a:cxnSpLocks/>
            <a:stCxn id="20" idx="3"/>
            <a:endCxn id="7" idx="1"/>
          </p:cNvCxnSpPr>
          <p:nvPr/>
        </p:nvCxnSpPr>
        <p:spPr>
          <a:xfrm>
            <a:off x="5002198" y="10666037"/>
            <a:ext cx="543651" cy="3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2D9FD18-074E-CF40-900B-04A00E01903B}"/>
              </a:ext>
            </a:extLst>
          </p:cNvPr>
          <p:cNvCxnSpPr>
            <a:cxnSpLocks/>
          </p:cNvCxnSpPr>
          <p:nvPr/>
        </p:nvCxnSpPr>
        <p:spPr>
          <a:xfrm>
            <a:off x="3090642" y="10710222"/>
            <a:ext cx="661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305F03-8D19-C04F-8B0E-C422BB7009C1}"/>
              </a:ext>
            </a:extLst>
          </p:cNvPr>
          <p:cNvCxnSpPr>
            <a:cxnSpLocks/>
          </p:cNvCxnSpPr>
          <p:nvPr/>
        </p:nvCxnSpPr>
        <p:spPr>
          <a:xfrm>
            <a:off x="3090642" y="10619143"/>
            <a:ext cx="6617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E89907E-C562-FB48-8A26-F914C63CA284}"/>
              </a:ext>
            </a:extLst>
          </p:cNvPr>
          <p:cNvSpPr txBox="1"/>
          <p:nvPr/>
        </p:nvSpPr>
        <p:spPr>
          <a:xfrm>
            <a:off x="3850161" y="10487387"/>
            <a:ext cx="956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traveler_pur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FD7B72-A04D-8E4F-86E5-07698276A56C}"/>
              </a:ext>
            </a:extLst>
          </p:cNvPr>
          <p:cNvSpPr txBox="1"/>
          <p:nvPr/>
        </p:nvSpPr>
        <p:spPr>
          <a:xfrm>
            <a:off x="5183384" y="5947674"/>
            <a:ext cx="2434836" cy="175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/>
              <a:t>cust_id</a:t>
            </a:r>
          </a:p>
          <a:p>
            <a:r>
              <a:rPr lang="en-US" sz="1801"/>
              <a:t>name</a:t>
            </a:r>
          </a:p>
          <a:p>
            <a:r>
              <a:rPr lang="en-US" sz="1801"/>
              <a:t>    first_name</a:t>
            </a:r>
          </a:p>
          <a:p>
            <a:r>
              <a:rPr lang="en-US" sz="1801"/>
              <a:t>    last_name</a:t>
            </a:r>
          </a:p>
          <a:p>
            <a:r>
              <a:rPr lang="en-US" sz="1801"/>
              <a:t>email_address</a:t>
            </a:r>
          </a:p>
          <a:p>
            <a:r>
              <a:rPr lang="en-US" sz="1801"/>
              <a:t>{ phone_number 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02E9FC-C1E5-E840-A73A-5954F9B7DC14}"/>
              </a:ext>
            </a:extLst>
          </p:cNvPr>
          <p:cNvSpPr txBox="1"/>
          <p:nvPr/>
        </p:nvSpPr>
        <p:spPr>
          <a:xfrm>
            <a:off x="5183384" y="5578341"/>
            <a:ext cx="2434836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customer</a:t>
            </a:r>
            <a:endParaRPr lang="en-US" sz="180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E8E6B3-5468-814E-B5CF-DA4A2CEDC33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873226" y="7702002"/>
            <a:ext cx="4165113" cy="164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76F7CB-9F77-934C-872C-3189FA33463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763268" y="7702001"/>
            <a:ext cx="4263840" cy="1586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901156-374D-B44C-9467-B92638A979DB}"/>
              </a:ext>
            </a:extLst>
          </p:cNvPr>
          <p:cNvSpPr txBox="1"/>
          <p:nvPr/>
        </p:nvSpPr>
        <p:spPr>
          <a:xfrm>
            <a:off x="6138496" y="7678942"/>
            <a:ext cx="474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30180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8AF192-654A-FC46-9854-53E9C009D4F3}"/>
              </a:ext>
            </a:extLst>
          </p:cNvPr>
          <p:cNvSpPr txBox="1"/>
          <p:nvPr/>
        </p:nvSpPr>
        <p:spPr>
          <a:xfrm>
            <a:off x="304800" y="4800603"/>
            <a:ext cx="1403654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1"/>
              <a:t>PROBLEM 3</a:t>
            </a:r>
          </a:p>
          <a:p>
            <a:r>
              <a:rPr lang="en-US" sz="1801"/>
              <a:t>Jacob Snyder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92BB6-1E59-BD4D-9E48-099D0270875A}"/>
              </a:ext>
            </a:extLst>
          </p:cNvPr>
          <p:cNvSpPr txBox="1"/>
          <p:nvPr/>
        </p:nvSpPr>
        <p:spPr>
          <a:xfrm>
            <a:off x="3643771" y="9979971"/>
            <a:ext cx="1403653" cy="6465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/>
              <a:t>ticket_ID</a:t>
            </a:r>
            <a:endParaRPr lang="en-US" sz="1801"/>
          </a:p>
          <a:p>
            <a:r>
              <a:rPr lang="en-US" sz="1801"/>
              <a:t>sale_price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47961-7B94-0E4E-9579-E06AF8AC4C67}"/>
              </a:ext>
            </a:extLst>
          </p:cNvPr>
          <p:cNvSpPr txBox="1"/>
          <p:nvPr/>
        </p:nvSpPr>
        <p:spPr>
          <a:xfrm>
            <a:off x="3643771" y="9610636"/>
            <a:ext cx="1403653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ticket</a:t>
            </a:r>
            <a:endParaRPr lang="en-US" sz="180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08B76F-F5FD-AD42-B008-DA0AF15F89B8}"/>
              </a:ext>
            </a:extLst>
          </p:cNvPr>
          <p:cNvSpPr txBox="1"/>
          <p:nvPr/>
        </p:nvSpPr>
        <p:spPr>
          <a:xfrm>
            <a:off x="9875086" y="7806083"/>
            <a:ext cx="2299369" cy="1200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/>
              <a:t>payment_info</a:t>
            </a:r>
          </a:p>
          <a:p>
            <a:r>
              <a:rPr lang="en-US" sz="1801"/>
              <a:t>    card_number</a:t>
            </a:r>
          </a:p>
          <a:p>
            <a:r>
              <a:rPr lang="en-US" sz="1801"/>
              <a:t>    expiration_date</a:t>
            </a:r>
          </a:p>
          <a:p>
            <a:r>
              <a:rPr lang="en-US" sz="1801"/>
              <a:t>    verification_code</a:t>
            </a:r>
            <a:endParaRPr lang="en-US" sz="180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F44FFC-3835-1545-95AB-736B82DCE0A1}"/>
              </a:ext>
            </a:extLst>
          </p:cNvPr>
          <p:cNvSpPr txBox="1"/>
          <p:nvPr/>
        </p:nvSpPr>
        <p:spPr>
          <a:xfrm>
            <a:off x="9875086" y="7436750"/>
            <a:ext cx="2299369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purchaser</a:t>
            </a:r>
            <a:endParaRPr lang="en-US" sz="180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2D278F-BE10-BF48-949A-4F756D6109F0}"/>
              </a:ext>
            </a:extLst>
          </p:cNvPr>
          <p:cNvSpPr txBox="1"/>
          <p:nvPr/>
        </p:nvSpPr>
        <p:spPr>
          <a:xfrm>
            <a:off x="5543510" y="8384848"/>
            <a:ext cx="2434836" cy="92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/>
              <a:t>purchase_ID</a:t>
            </a:r>
            <a:endParaRPr lang="en-US" sz="1801"/>
          </a:p>
          <a:p>
            <a:r>
              <a:rPr lang="en-US" sz="1801"/>
              <a:t>timestamp</a:t>
            </a:r>
          </a:p>
          <a:p>
            <a:r>
              <a:rPr lang="en-US" sz="1801"/>
              <a:t>confirmation_number</a:t>
            </a:r>
            <a:endParaRPr lang="en-US" sz="180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A4993-5A76-4341-9D1E-76C3B0E7EF7A}"/>
              </a:ext>
            </a:extLst>
          </p:cNvPr>
          <p:cNvSpPr txBox="1"/>
          <p:nvPr/>
        </p:nvSpPr>
        <p:spPr>
          <a:xfrm>
            <a:off x="5543510" y="8015516"/>
            <a:ext cx="2434836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purchase</a:t>
            </a:r>
            <a:endParaRPr lang="en-US" sz="180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2B7FD5-F2D6-7C4E-85DA-A25531B408EB}"/>
              </a:ext>
            </a:extLst>
          </p:cNvPr>
          <p:cNvSpPr txBox="1"/>
          <p:nvPr/>
        </p:nvSpPr>
        <p:spPr>
          <a:xfrm>
            <a:off x="653469" y="7860327"/>
            <a:ext cx="2434836" cy="14779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/>
              <a:t>passport_number</a:t>
            </a:r>
          </a:p>
          <a:p>
            <a:r>
              <a:rPr lang="en-US" sz="1801"/>
              <a:t>country_of_citizenship</a:t>
            </a:r>
          </a:p>
          <a:p>
            <a:r>
              <a:rPr lang="en-US" sz="1801"/>
              <a:t>emergency_contact</a:t>
            </a:r>
          </a:p>
          <a:p>
            <a:r>
              <a:rPr lang="en-US" sz="1801"/>
              <a:t>emerg_phone_number</a:t>
            </a:r>
          </a:p>
          <a:p>
            <a:r>
              <a:rPr lang="en-US" sz="1801"/>
              <a:t>frq_fly_num</a:t>
            </a:r>
            <a:endParaRPr lang="en-US" sz="180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D81354-C4A8-604E-86F4-5459D0BEBCA6}"/>
              </a:ext>
            </a:extLst>
          </p:cNvPr>
          <p:cNvSpPr txBox="1"/>
          <p:nvPr/>
        </p:nvSpPr>
        <p:spPr>
          <a:xfrm>
            <a:off x="653469" y="7490994"/>
            <a:ext cx="2434836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traveler</a:t>
            </a:r>
            <a:endParaRPr lang="en-US" sz="1801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A25F8EF9-9684-114C-AFC7-23DB7AC11261}"/>
              </a:ext>
            </a:extLst>
          </p:cNvPr>
          <p:cNvSpPr/>
          <p:nvPr/>
        </p:nvSpPr>
        <p:spPr>
          <a:xfrm>
            <a:off x="8245218" y="8384848"/>
            <a:ext cx="1347538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8A2E3-C1F1-594C-8A20-AC8F398419F2}"/>
              </a:ext>
            </a:extLst>
          </p:cNvPr>
          <p:cNvSpPr txBox="1"/>
          <p:nvPr/>
        </p:nvSpPr>
        <p:spPr>
          <a:xfrm>
            <a:off x="8467137" y="8537250"/>
            <a:ext cx="990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transaction</a:t>
            </a:r>
            <a:endParaRPr lang="en-US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E2D7D7-E531-A248-9DD8-CD2D7EBDFBE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9592756" y="8696825"/>
            <a:ext cx="2823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598AF7-5138-5E40-9039-2D7B0A9BD284}"/>
              </a:ext>
            </a:extLst>
          </p:cNvPr>
          <p:cNvCxnSpPr>
            <a:cxnSpLocks/>
          </p:cNvCxnSpPr>
          <p:nvPr/>
        </p:nvCxnSpPr>
        <p:spPr>
          <a:xfrm>
            <a:off x="7978346" y="8741012"/>
            <a:ext cx="364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3CC26F-8A7D-4C49-916E-BCD81FEC77FC}"/>
              </a:ext>
            </a:extLst>
          </p:cNvPr>
          <p:cNvCxnSpPr>
            <a:cxnSpLocks/>
          </p:cNvCxnSpPr>
          <p:nvPr/>
        </p:nvCxnSpPr>
        <p:spPr>
          <a:xfrm>
            <a:off x="7978346" y="8649932"/>
            <a:ext cx="3645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958BFE6-713D-E840-9098-5D8C0D91EC9A}"/>
              </a:ext>
            </a:extLst>
          </p:cNvPr>
          <p:cNvSpPr txBox="1"/>
          <p:nvPr/>
        </p:nvSpPr>
        <p:spPr>
          <a:xfrm>
            <a:off x="5183384" y="5169934"/>
            <a:ext cx="2434836" cy="175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/>
              <a:t>cust_id</a:t>
            </a:r>
          </a:p>
          <a:p>
            <a:r>
              <a:rPr lang="en-US" sz="1801"/>
              <a:t>name</a:t>
            </a:r>
          </a:p>
          <a:p>
            <a:r>
              <a:rPr lang="en-US" sz="1801"/>
              <a:t>    first_name</a:t>
            </a:r>
          </a:p>
          <a:p>
            <a:r>
              <a:rPr lang="en-US" sz="1801"/>
              <a:t>    last_name</a:t>
            </a:r>
          </a:p>
          <a:p>
            <a:r>
              <a:rPr lang="en-US" sz="1801"/>
              <a:t>email_address</a:t>
            </a:r>
          </a:p>
          <a:p>
            <a:r>
              <a:rPr lang="en-US" sz="1801"/>
              <a:t>{ phone_number 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DD4229-970D-5444-A2E1-AA762ECC70BF}"/>
              </a:ext>
            </a:extLst>
          </p:cNvPr>
          <p:cNvSpPr txBox="1"/>
          <p:nvPr/>
        </p:nvSpPr>
        <p:spPr>
          <a:xfrm>
            <a:off x="5183384" y="4800601"/>
            <a:ext cx="2434836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/>
              <a:t>customer</a:t>
            </a:r>
            <a:endParaRPr lang="en-US" sz="180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FD2581-8810-6548-8E35-606AB5ED7C5C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1870887" y="6924260"/>
            <a:ext cx="4128860" cy="566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BD0F40-BC48-6F4E-B669-4D6BCA907CBA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613186" y="6924260"/>
            <a:ext cx="4411584" cy="512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AFCF309-3A5E-524D-9B9B-2E886D5B3A99}"/>
              </a:ext>
            </a:extLst>
          </p:cNvPr>
          <p:cNvSpPr txBox="1"/>
          <p:nvPr/>
        </p:nvSpPr>
        <p:spPr>
          <a:xfrm>
            <a:off x="6138496" y="6901200"/>
            <a:ext cx="474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total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2E4A42-810D-8C42-9CAD-333D46AD5852}"/>
              </a:ext>
            </a:extLst>
          </p:cNvPr>
          <p:cNvSpPr txBox="1"/>
          <p:nvPr/>
        </p:nvSpPr>
        <p:spPr>
          <a:xfrm>
            <a:off x="322756" y="11968027"/>
            <a:ext cx="2213811" cy="1755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 dirty="0" err="1"/>
              <a:t>flight_number</a:t>
            </a:r>
            <a:endParaRPr lang="en-US" sz="1801" u="sng" dirty="0"/>
          </a:p>
          <a:p>
            <a:r>
              <a:rPr lang="en-US" sz="1801" u="sng" dirty="0"/>
              <a:t>date</a:t>
            </a:r>
          </a:p>
          <a:p>
            <a:r>
              <a:rPr lang="en-US" sz="1801"/>
              <a:t>time</a:t>
            </a:r>
          </a:p>
          <a:p>
            <a:r>
              <a:rPr lang="en-US" sz="1801"/>
              <a:t>source_airport</a:t>
            </a:r>
          </a:p>
          <a:p>
            <a:r>
              <a:rPr lang="en-US" sz="1801"/>
              <a:t>dest_airport</a:t>
            </a:r>
          </a:p>
          <a:p>
            <a:r>
              <a:rPr lang="en-US" sz="1801"/>
              <a:t>domestic</a:t>
            </a:r>
            <a:endParaRPr lang="en-US" sz="180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F5480F-7D91-934E-8ED0-68855784A8D5}"/>
              </a:ext>
            </a:extLst>
          </p:cNvPr>
          <p:cNvSpPr txBox="1"/>
          <p:nvPr/>
        </p:nvSpPr>
        <p:spPr>
          <a:xfrm>
            <a:off x="322756" y="11627595"/>
            <a:ext cx="2213812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flight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669C-DE7F-E14C-80D3-6D73EBC893F3}"/>
              </a:ext>
            </a:extLst>
          </p:cNvPr>
          <p:cNvSpPr txBox="1"/>
          <p:nvPr/>
        </p:nvSpPr>
        <p:spPr>
          <a:xfrm>
            <a:off x="4918819" y="11968027"/>
            <a:ext cx="2213811" cy="923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sng" dirty="0" err="1"/>
              <a:t>type_code</a:t>
            </a:r>
            <a:endParaRPr lang="en-US" sz="1801" u="sng" dirty="0"/>
          </a:p>
          <a:p>
            <a:r>
              <a:rPr lang="en-US" sz="1801" dirty="0"/>
              <a:t>company</a:t>
            </a:r>
          </a:p>
          <a:p>
            <a:r>
              <a:rPr lang="en-US" sz="1801" dirty="0"/>
              <a:t>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4F3472-E0AC-CC43-A36E-811AD1AAC92F}"/>
              </a:ext>
            </a:extLst>
          </p:cNvPr>
          <p:cNvSpPr txBox="1"/>
          <p:nvPr/>
        </p:nvSpPr>
        <p:spPr>
          <a:xfrm>
            <a:off x="4918820" y="11627595"/>
            <a:ext cx="2213812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airplane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0E81A2-5634-894A-BFB2-BCF5BA128068}"/>
              </a:ext>
            </a:extLst>
          </p:cNvPr>
          <p:cNvSpPr txBox="1"/>
          <p:nvPr/>
        </p:nvSpPr>
        <p:spPr>
          <a:xfrm>
            <a:off x="9595093" y="11968027"/>
            <a:ext cx="2213811" cy="1200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1" u="dash" dirty="0"/>
              <a:t>number</a:t>
            </a:r>
          </a:p>
          <a:p>
            <a:r>
              <a:rPr lang="en-US" sz="1801" dirty="0"/>
              <a:t>class</a:t>
            </a:r>
          </a:p>
          <a:p>
            <a:r>
              <a:rPr lang="en-US" sz="1801" dirty="0"/>
              <a:t>type</a:t>
            </a:r>
          </a:p>
          <a:p>
            <a:r>
              <a:rPr lang="en-US" sz="1801" dirty="0" err="1"/>
              <a:t>exit_row</a:t>
            </a:r>
            <a:endParaRPr lang="en-US" sz="180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BBBD6D-599D-C94C-BD37-159FE6351751}"/>
              </a:ext>
            </a:extLst>
          </p:cNvPr>
          <p:cNvSpPr txBox="1"/>
          <p:nvPr/>
        </p:nvSpPr>
        <p:spPr>
          <a:xfrm>
            <a:off x="9595092" y="11627595"/>
            <a:ext cx="2213812" cy="3694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1" dirty="0"/>
              <a:t>seat</a:t>
            </a:r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3C01C4D4-87BC-3D46-A392-545B39E0D781}"/>
              </a:ext>
            </a:extLst>
          </p:cNvPr>
          <p:cNvSpPr/>
          <p:nvPr/>
        </p:nvSpPr>
        <p:spPr>
          <a:xfrm>
            <a:off x="7690092" y="12117715"/>
            <a:ext cx="1347537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1" name="Diamond 60">
            <a:extLst>
              <a:ext uri="{FF2B5EF4-FFF2-40B4-BE49-F238E27FC236}">
                <a16:creationId xmlns:a16="http://schemas.microsoft.com/office/drawing/2014/main" id="{2707C63E-11F6-844E-AFCF-8830262DC7C0}"/>
              </a:ext>
            </a:extLst>
          </p:cNvPr>
          <p:cNvSpPr/>
          <p:nvPr/>
        </p:nvSpPr>
        <p:spPr>
          <a:xfrm>
            <a:off x="7844496" y="12193915"/>
            <a:ext cx="1038728" cy="4715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EEE2D1-8E92-7740-87F9-F1119DCF5E5E}"/>
              </a:ext>
            </a:extLst>
          </p:cNvPr>
          <p:cNvSpPr txBox="1"/>
          <p:nvPr/>
        </p:nvSpPr>
        <p:spPr>
          <a:xfrm>
            <a:off x="7898733" y="12288071"/>
            <a:ext cx="93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plane</a:t>
            </a:r>
            <a:r>
              <a:rPr lang="en-US" sz="1200" err="1"/>
              <a:t>_</a:t>
            </a:r>
            <a:r>
              <a:rPr lang="en-US" sz="1200"/>
              <a:t>seats</a:t>
            </a:r>
            <a:endParaRPr lang="en-US" sz="12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155753-929E-6B48-9F78-7CA615E5C1FD}"/>
              </a:ext>
            </a:extLst>
          </p:cNvPr>
          <p:cNvCxnSpPr>
            <a:cxnSpLocks/>
          </p:cNvCxnSpPr>
          <p:nvPr/>
        </p:nvCxnSpPr>
        <p:spPr>
          <a:xfrm>
            <a:off x="8935839" y="12383525"/>
            <a:ext cx="6592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A4FB88-820A-B74A-976E-C1876E18B1E3}"/>
              </a:ext>
            </a:extLst>
          </p:cNvPr>
          <p:cNvCxnSpPr>
            <a:cxnSpLocks/>
          </p:cNvCxnSpPr>
          <p:nvPr/>
        </p:nvCxnSpPr>
        <p:spPr>
          <a:xfrm flipV="1">
            <a:off x="8935839" y="12444596"/>
            <a:ext cx="659253" cy="263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F7FEB5A-E58F-D74B-B368-B746522549D6}"/>
              </a:ext>
            </a:extLst>
          </p:cNvPr>
          <p:cNvCxnSpPr>
            <a:stCxn id="60" idx="1"/>
            <a:endCxn id="56" idx="3"/>
          </p:cNvCxnSpPr>
          <p:nvPr/>
        </p:nvCxnSpPr>
        <p:spPr>
          <a:xfrm flipH="1">
            <a:off x="7132629" y="12429692"/>
            <a:ext cx="557462" cy="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82E5A294-8829-9E44-9121-3F6B20157E64}"/>
              </a:ext>
            </a:extLst>
          </p:cNvPr>
          <p:cNvSpPr/>
          <p:nvPr/>
        </p:nvSpPr>
        <p:spPr>
          <a:xfrm>
            <a:off x="3132701" y="12041515"/>
            <a:ext cx="1347537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507909-6C6C-284A-93CE-31CA6E3DEBCD}"/>
              </a:ext>
            </a:extLst>
          </p:cNvPr>
          <p:cNvSpPr txBox="1"/>
          <p:nvPr/>
        </p:nvSpPr>
        <p:spPr>
          <a:xfrm>
            <a:off x="3354620" y="12193915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plane_assign</a:t>
            </a:r>
            <a:endParaRPr lang="en-US" sz="12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9493EF6-0494-9D41-A9D7-BCF3637E88A5}"/>
              </a:ext>
            </a:extLst>
          </p:cNvPr>
          <p:cNvCxnSpPr>
            <a:cxnSpLocks/>
          </p:cNvCxnSpPr>
          <p:nvPr/>
        </p:nvCxnSpPr>
        <p:spPr>
          <a:xfrm>
            <a:off x="2536566" y="12288071"/>
            <a:ext cx="74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3231B50-AA11-CA42-8D50-1D05D9C258B1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4480238" y="12332414"/>
            <a:ext cx="438581" cy="21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D11B84-E361-E742-A874-63215A44B184}"/>
              </a:ext>
            </a:extLst>
          </p:cNvPr>
          <p:cNvCxnSpPr>
            <a:cxnSpLocks/>
          </p:cNvCxnSpPr>
          <p:nvPr/>
        </p:nvCxnSpPr>
        <p:spPr>
          <a:xfrm>
            <a:off x="2536566" y="12429692"/>
            <a:ext cx="74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Diamond 72">
            <a:extLst>
              <a:ext uri="{FF2B5EF4-FFF2-40B4-BE49-F238E27FC236}">
                <a16:creationId xmlns:a16="http://schemas.microsoft.com/office/drawing/2014/main" id="{E765D269-9697-7846-9347-E0EA3BF0BC63}"/>
              </a:ext>
            </a:extLst>
          </p:cNvPr>
          <p:cNvSpPr/>
          <p:nvPr/>
        </p:nvSpPr>
        <p:spPr>
          <a:xfrm>
            <a:off x="5999747" y="9843932"/>
            <a:ext cx="1347538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CE108DC-566E-D942-B394-9FFFFEA25BE2}"/>
              </a:ext>
            </a:extLst>
          </p:cNvPr>
          <p:cNvSpPr txBox="1"/>
          <p:nvPr/>
        </p:nvSpPr>
        <p:spPr>
          <a:xfrm>
            <a:off x="6110706" y="10032800"/>
            <a:ext cx="1125620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1"/>
              <a:t>purchase_tickets</a:t>
            </a:r>
            <a:endParaRPr lang="en-US" sz="1001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8E0DC8C-ADD0-5749-9F46-F6B48C040A77}"/>
              </a:ext>
            </a:extLst>
          </p:cNvPr>
          <p:cNvCxnSpPr>
            <a:cxnSpLocks/>
          </p:cNvCxnSpPr>
          <p:nvPr/>
        </p:nvCxnSpPr>
        <p:spPr>
          <a:xfrm>
            <a:off x="5047423" y="10193638"/>
            <a:ext cx="1039600" cy="13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A3D0386-7092-7C47-910C-19310E31D362}"/>
              </a:ext>
            </a:extLst>
          </p:cNvPr>
          <p:cNvCxnSpPr>
            <a:cxnSpLocks/>
          </p:cNvCxnSpPr>
          <p:nvPr/>
        </p:nvCxnSpPr>
        <p:spPr>
          <a:xfrm>
            <a:off x="5047423" y="10103117"/>
            <a:ext cx="1039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B10C5BE9-0FFF-384D-859A-C26FC63B124A}"/>
              </a:ext>
            </a:extLst>
          </p:cNvPr>
          <p:cNvSpPr/>
          <p:nvPr/>
        </p:nvSpPr>
        <p:spPr>
          <a:xfrm>
            <a:off x="1403883" y="9884103"/>
            <a:ext cx="1347538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912DF7-219F-0741-9F2C-2B1016D2E014}"/>
              </a:ext>
            </a:extLst>
          </p:cNvPr>
          <p:cNvSpPr txBox="1"/>
          <p:nvPr/>
        </p:nvSpPr>
        <p:spPr>
          <a:xfrm>
            <a:off x="1514842" y="10072970"/>
            <a:ext cx="1125620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1"/>
              <a:t>traveler_tickets</a:t>
            </a:r>
            <a:endParaRPr lang="en-US" sz="1001" dirty="0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24C25C2-96AE-F841-84A0-C429DDA405C6}"/>
              </a:ext>
            </a:extLst>
          </p:cNvPr>
          <p:cNvCxnSpPr>
            <a:cxnSpLocks/>
          </p:cNvCxnSpPr>
          <p:nvPr/>
        </p:nvCxnSpPr>
        <p:spPr>
          <a:xfrm>
            <a:off x="2639514" y="10245270"/>
            <a:ext cx="1039600" cy="13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5B57173-52FC-394C-8D1D-45550E298E49}"/>
              </a:ext>
            </a:extLst>
          </p:cNvPr>
          <p:cNvCxnSpPr>
            <a:cxnSpLocks/>
          </p:cNvCxnSpPr>
          <p:nvPr/>
        </p:nvCxnSpPr>
        <p:spPr>
          <a:xfrm>
            <a:off x="2624806" y="10132371"/>
            <a:ext cx="1039600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2357AA4-4243-3145-BD3A-E7DA577B7765}"/>
              </a:ext>
            </a:extLst>
          </p:cNvPr>
          <p:cNvCxnSpPr>
            <a:cxnSpLocks/>
          </p:cNvCxnSpPr>
          <p:nvPr/>
        </p:nvCxnSpPr>
        <p:spPr>
          <a:xfrm flipV="1">
            <a:off x="4215835" y="10719584"/>
            <a:ext cx="0" cy="275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F70882D-47B7-AB4D-8A34-26F5FF2ED782}"/>
              </a:ext>
            </a:extLst>
          </p:cNvPr>
          <p:cNvCxnSpPr>
            <a:cxnSpLocks/>
          </p:cNvCxnSpPr>
          <p:nvPr/>
        </p:nvCxnSpPr>
        <p:spPr>
          <a:xfrm flipV="1">
            <a:off x="4281995" y="10719582"/>
            <a:ext cx="0" cy="293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Diamond 123">
            <a:extLst>
              <a:ext uri="{FF2B5EF4-FFF2-40B4-BE49-F238E27FC236}">
                <a16:creationId xmlns:a16="http://schemas.microsoft.com/office/drawing/2014/main" id="{BFBB19A8-0635-3044-8EB0-383F08B4D3AD}"/>
              </a:ext>
            </a:extLst>
          </p:cNvPr>
          <p:cNvSpPr/>
          <p:nvPr/>
        </p:nvSpPr>
        <p:spPr>
          <a:xfrm>
            <a:off x="3571282" y="10995091"/>
            <a:ext cx="1347538" cy="6239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3241039-6A96-EB4E-B3D8-813A03FF624C}"/>
              </a:ext>
            </a:extLst>
          </p:cNvPr>
          <p:cNvSpPr txBox="1"/>
          <p:nvPr/>
        </p:nvSpPr>
        <p:spPr>
          <a:xfrm>
            <a:off x="3682241" y="11183958"/>
            <a:ext cx="1125620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1"/>
              <a:t>ticket-unique</a:t>
            </a:r>
            <a:endParaRPr lang="en-US" sz="1001" dirty="0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6F6944A7-96E5-204C-BCC5-5DF2585B3D7E}"/>
              </a:ext>
            </a:extLst>
          </p:cNvPr>
          <p:cNvSpPr/>
          <p:nvPr/>
        </p:nvSpPr>
        <p:spPr>
          <a:xfrm>
            <a:off x="4194106" y="10625222"/>
            <a:ext cx="101890" cy="847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3829B3A-20CE-7540-83B0-F3F64E3BF6F5}"/>
              </a:ext>
            </a:extLst>
          </p:cNvPr>
          <p:cNvCxnSpPr>
            <a:stCxn id="124" idx="1"/>
          </p:cNvCxnSpPr>
          <p:nvPr/>
        </p:nvCxnSpPr>
        <p:spPr>
          <a:xfrm flipH="1" flipV="1">
            <a:off x="1429663" y="11307069"/>
            <a:ext cx="214162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4E79295-375C-834B-B6DD-A6BE08960570}"/>
              </a:ext>
            </a:extLst>
          </p:cNvPr>
          <p:cNvCxnSpPr>
            <a:endCxn id="55" idx="0"/>
          </p:cNvCxnSpPr>
          <p:nvPr/>
        </p:nvCxnSpPr>
        <p:spPr>
          <a:xfrm>
            <a:off x="1429662" y="11307069"/>
            <a:ext cx="1" cy="320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5678A80-B2D8-4240-BFA1-C1C5942CA19D}"/>
              </a:ext>
            </a:extLst>
          </p:cNvPr>
          <p:cNvCxnSpPr>
            <a:stCxn id="124" idx="3"/>
          </p:cNvCxnSpPr>
          <p:nvPr/>
        </p:nvCxnSpPr>
        <p:spPr>
          <a:xfrm flipV="1">
            <a:off x="4918820" y="11307069"/>
            <a:ext cx="578317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18C56EE-9602-1943-8B8F-2CA79BC43E85}"/>
              </a:ext>
            </a:extLst>
          </p:cNvPr>
          <p:cNvCxnSpPr>
            <a:endCxn id="59" idx="0"/>
          </p:cNvCxnSpPr>
          <p:nvPr/>
        </p:nvCxnSpPr>
        <p:spPr>
          <a:xfrm>
            <a:off x="10701998" y="11307069"/>
            <a:ext cx="1" cy="320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F12AEA8-44A7-BA44-B8FD-D464AFE8B025}"/>
              </a:ext>
            </a:extLst>
          </p:cNvPr>
          <p:cNvCxnSpPr>
            <a:cxnSpLocks/>
            <a:stCxn id="93" idx="0"/>
            <a:endCxn id="153" idx="3"/>
          </p:cNvCxnSpPr>
          <p:nvPr/>
        </p:nvCxnSpPr>
        <p:spPr>
          <a:xfrm flipH="1" flipV="1">
            <a:off x="2058644" y="9425479"/>
            <a:ext cx="19008" cy="458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riangle 152">
            <a:extLst>
              <a:ext uri="{FF2B5EF4-FFF2-40B4-BE49-F238E27FC236}">
                <a16:creationId xmlns:a16="http://schemas.microsoft.com/office/drawing/2014/main" id="{973F1BAD-5BF8-F744-9340-89D950DA9AA2}"/>
              </a:ext>
            </a:extLst>
          </p:cNvPr>
          <p:cNvSpPr/>
          <p:nvPr/>
        </p:nvSpPr>
        <p:spPr>
          <a:xfrm>
            <a:off x="2007700" y="9340746"/>
            <a:ext cx="101890" cy="847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C3D8147-4F6F-C14A-8759-6557CCC9C1A6}"/>
              </a:ext>
            </a:extLst>
          </p:cNvPr>
          <p:cNvCxnSpPr>
            <a:cxnSpLocks/>
          </p:cNvCxnSpPr>
          <p:nvPr/>
        </p:nvCxnSpPr>
        <p:spPr>
          <a:xfrm flipV="1">
            <a:off x="6613181" y="9399280"/>
            <a:ext cx="64194" cy="496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0B222BC-0070-6848-AC02-8FDCB6BF1E4E}"/>
              </a:ext>
            </a:extLst>
          </p:cNvPr>
          <p:cNvCxnSpPr>
            <a:cxnSpLocks/>
          </p:cNvCxnSpPr>
          <p:nvPr/>
        </p:nvCxnSpPr>
        <p:spPr>
          <a:xfrm flipV="1">
            <a:off x="6743532" y="9399281"/>
            <a:ext cx="0" cy="484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riangle 158">
            <a:extLst>
              <a:ext uri="{FF2B5EF4-FFF2-40B4-BE49-F238E27FC236}">
                <a16:creationId xmlns:a16="http://schemas.microsoft.com/office/drawing/2014/main" id="{D1A82D28-08C9-7840-9CBA-289810903227}"/>
              </a:ext>
            </a:extLst>
          </p:cNvPr>
          <p:cNvSpPr/>
          <p:nvPr/>
        </p:nvSpPr>
        <p:spPr>
          <a:xfrm>
            <a:off x="6655643" y="9304918"/>
            <a:ext cx="101890" cy="8473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28422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</TotalTime>
  <Words>232</Words>
  <Application>Microsoft Macintosh PowerPoint</Application>
  <PresentationFormat>Custom</PresentationFormat>
  <Paragraphs>98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Snyder, Jacob J.</dc:creator>
  <cp:lastModifiedBy>Snyder, Jacob J.</cp:lastModifiedBy>
  <cp:revision>25</cp:revision>
  <cp:lastPrinted>2018-11-27T02:10:40Z</cp:lastPrinted>
  <dcterms:created xsi:type="dcterms:W3CDTF">2018-11-26T01:03:13Z</dcterms:created>
  <dcterms:modified xsi:type="dcterms:W3CDTF">2018-11-27T02:11:26Z</dcterms:modified>
</cp:coreProperties>
</file>