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48B-1238-A231-3585-BC4F72A4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77F0-ECE8-5189-2097-238FD31E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A59F-0C0C-3B23-77FF-B0CB8CED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71ED-46DB-541D-D51A-D2BA1AD3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118E-EFD5-B508-7DB8-4475D551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C2ED-6CE2-2C33-CB13-3BBB876F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9C93-FEE4-8E69-B2E8-C3F5B0F5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503-4706-AA3E-B29D-43753905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79ED-19E2-6FB3-CE0B-0A928B08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E9D4-BD00-DE1C-3296-EABBE8D9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2487-5A03-ACB6-5FE9-16369BEA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E3A9D-0C81-2F6A-7666-5D4C5EDE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79B1-C919-F967-84BD-608E3105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140-86E6-CD5E-9782-E44D70C2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3DA2-B6E5-333B-014F-79FA1046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8FD-4A84-F2E1-2B5E-2145C554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C37A-75D8-862D-641B-883300A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8971-5C60-3518-CE70-A6AE84DC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380F-571C-6AA2-2091-95915385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5E92-BFA0-AAF3-B523-6F478A30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5332-1E90-E3EF-EC69-D406CD42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F4FE-7B41-2558-51FE-5B8FCC0A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A28E-C7B4-5E73-855E-BD3BF7F9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118C-0BC8-FCA9-1888-2D5B9F7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452D-62CB-8F63-C61D-99312E7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B9D-60FD-042C-229E-3C2999C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6E6D-5576-90BE-C837-F7B210628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9444-AF5F-7B30-6CB1-73B15C1B7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19AF-C462-9250-260E-8B23038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8C77-4F8B-0EEC-4A3D-AE1377F2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E012-2474-C090-E0BC-9290587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71D8-C5AF-0E1A-F665-85064FAB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D6F2-0714-71B2-1F81-6B11350F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C54C-B2A0-13B4-F5D0-D58DF896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ACD91-24DC-78AC-F51C-C19DA66C7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59120-02E3-4C41-8A55-0E3921D5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82CCB-BA04-5011-A4D3-2743A912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93840-043F-B53A-E397-21F06AED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2FF4-2A85-A926-CD51-50D3152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BEE-299F-4AD7-DCC4-B0264CA4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A2CF6-1BF7-8025-5B93-C46CF812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9FDCA-2703-38C7-89F9-686F9EFF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77BD0-D9D2-5B22-834F-AC8A6C4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35794-F89E-4DDD-7DFC-B282921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599D8-4889-8D1B-76E6-72036A1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6315-B983-7C0F-4FA8-2814365B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25A-A97C-38DE-64D9-403D3CE0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1BF5-360E-B68C-1B29-594828CE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F73FE-E2B5-2F3C-FDE2-1B22214E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E9CC-0160-B977-8146-BA569A72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03A6-15E0-2C66-30F1-D8E33399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DD08-03A0-4C0B-C0E0-28DA30D1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0AC-8F0C-DEC6-3BA9-3E04B90C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C9C6-8598-CCBB-4614-887E9F72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A0FD-7566-2D67-5218-78EE5CEA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C0C9-7C5C-0530-EE03-4333D81F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B70C-104A-9D0D-2A8A-446C8C83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0E16A-E45D-3178-C7E4-B5018492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268EF-3C59-D9C0-CBF7-7EE3EDE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F42E-7AB0-150C-CF0F-7965836D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A4A6-3A73-816F-7DE1-86E8BA11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0DD8-3AD8-46FF-A816-63465032654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AC0F-1C45-9B51-EE57-48BE6520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9DF2-97B0-B42E-794F-6B437DD70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08BC-A0C1-4941-80E8-2196D2BC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65085-6167-4F00-6FC1-60600B3C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73"/>
            <a:ext cx="3459774" cy="250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FDEDE-0211-39C6-BEE0-37DE4152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29" y="252581"/>
            <a:ext cx="4597376" cy="2433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DB5C3-19B7-7305-0BA3-3710DA8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" y="3080386"/>
            <a:ext cx="4513984" cy="2416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B2DFB-7283-D4CA-BC22-26808C2EA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971" y="3322104"/>
            <a:ext cx="3856240" cy="2378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27820-246A-CEE7-3ADE-98FCA2132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811" y="1135469"/>
            <a:ext cx="5433840" cy="38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AA6B2A-F20D-1306-2E06-6C75BE0E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" y="803173"/>
            <a:ext cx="3267088" cy="2290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40306-2CBB-A57A-E21E-E6CCAB9C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50" y="803173"/>
            <a:ext cx="3451480" cy="2454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7CFFFD-CC23-F8B2-C60A-C54C91A1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" y="3327600"/>
            <a:ext cx="3270707" cy="2339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13CE48-C39D-8151-C767-B13425D5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50" y="3327600"/>
            <a:ext cx="3366216" cy="2515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F126F0-EE76-4654-E53D-337362157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163" y="998271"/>
            <a:ext cx="5257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B47A9-BB22-5EB8-BBA0-1B33035E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2" y="122645"/>
            <a:ext cx="3183255" cy="237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AE2A6-CC86-3DBC-ECC9-512F952A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7" y="122645"/>
            <a:ext cx="3734008" cy="2374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D95DF-45AF-E55E-A629-AA4D2B9C0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1251"/>
            <a:ext cx="3568589" cy="2552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A1749-6BDD-EF9B-7F0A-49247C38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59" y="3120043"/>
            <a:ext cx="3414508" cy="2547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32681-1B52-3C21-0C5C-202C6CC2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85354"/>
            <a:ext cx="5257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3BEE6-734B-3993-3769-67CE3107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" y="228816"/>
            <a:ext cx="3625128" cy="267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69C7D-024C-5572-42E3-97513B23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47" y="228816"/>
            <a:ext cx="4113781" cy="267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062CE-19B4-6C50-1637-B3D8B8247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30" y="3174596"/>
            <a:ext cx="3811422" cy="2777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FF27B-4341-A911-C50D-1A00015D4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52" y="3264649"/>
            <a:ext cx="3525572" cy="259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61A39-CDDF-6F3D-47CE-06451D017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893917"/>
            <a:ext cx="5210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Rabeno</dc:creator>
  <cp:lastModifiedBy>Alexandra Rabeno</cp:lastModifiedBy>
  <cp:revision>1</cp:revision>
  <dcterms:created xsi:type="dcterms:W3CDTF">2023-12-04T06:47:51Z</dcterms:created>
  <dcterms:modified xsi:type="dcterms:W3CDTF">2023-12-04T06:58:15Z</dcterms:modified>
</cp:coreProperties>
</file>