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8448B-1238-A231-3585-BC4F72A4F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C177F0-ECE8-5189-2097-238FD31E7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8A59F-0C0C-3B23-77FF-B0CB8CEDE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0DD8-3AD8-46FF-A816-63465032654D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C71ED-46DB-541D-D51A-D2BA1AD30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0118E-EFD5-B508-7DB8-4475D5519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908BC-A0C1-4941-80E8-2196D2BCA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6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BC2ED-6CE2-2C33-CB13-3BBB876F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D59C93-FEE4-8E69-B2E8-C3F5B0F53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B6503-4706-AA3E-B29D-43753905B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0DD8-3AD8-46FF-A816-63465032654D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179ED-19E2-6FB3-CE0B-0A928B08F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3E9D4-BD00-DE1C-3296-EABBE8D9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908BC-A0C1-4941-80E8-2196D2BCA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7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E32487-5A03-ACB6-5FE9-16369BEAD8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E3A9D-0C81-2F6A-7666-5D4C5EDEC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379B1-C919-F967-84BD-608E31057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0DD8-3AD8-46FF-A816-63465032654D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F0140-86E6-CD5E-9782-E44D70C2C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C3DA2-B6E5-333B-014F-79FA10460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908BC-A0C1-4941-80E8-2196D2BCA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42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4F8FD-4A84-F2E1-2B5E-2145C5549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0C37A-75D8-862D-641B-883300A82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28971-5C60-3518-CE70-A6AE84DC4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0DD8-3AD8-46FF-A816-63465032654D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F380F-571C-6AA2-2091-959153851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25E92-BFA0-AAF3-B523-6F478A30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908BC-A0C1-4941-80E8-2196D2BCA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68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5332-1E90-E3EF-EC69-D406CD420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1F4FE-7B41-2558-51FE-5B8FCC0A3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0A28E-C7B4-5E73-855E-BD3BF7F97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0DD8-3AD8-46FF-A816-63465032654D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F118C-0BC8-FCA9-1888-2D5B9F7F0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1452D-62CB-8F63-C61D-99312E75B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908BC-A0C1-4941-80E8-2196D2BCA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9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7AB9D-60FD-042C-229E-3C2999CF2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F6E6D-5576-90BE-C837-F7B2106286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89444-AF5F-7B30-6CB1-73B15C1B7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E19AF-C462-9250-260E-8B2303820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0DD8-3AD8-46FF-A816-63465032654D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18C77-4F8B-0EEC-4A3D-AE1377F26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6E012-2474-C090-E0BC-92905873A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908BC-A0C1-4941-80E8-2196D2BCA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82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F71D8-C5AF-0E1A-F665-85064FAB6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4D6F2-0714-71B2-1F81-6B11350F3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7C54C-B2A0-13B4-F5D0-D58DF8963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8ACD91-24DC-78AC-F51C-C19DA66C7C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459120-02E3-4C41-8A55-0E3921D5E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A82CCB-BA04-5011-A4D3-2743A9121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0DD8-3AD8-46FF-A816-63465032654D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B93840-043F-B53A-E397-21F06AEDD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272FF4-2A85-A926-CD51-50D3152A1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908BC-A0C1-4941-80E8-2196D2BCA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2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32BEE-299F-4AD7-DCC4-B0264CA48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1A2CF6-1BF7-8025-5B93-C46CF8121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0DD8-3AD8-46FF-A816-63465032654D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59FDCA-2703-38C7-89F9-686F9EFF1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377BD0-D9D2-5B22-834F-AC8A6C43F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908BC-A0C1-4941-80E8-2196D2BCA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964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535794-F89E-4DDD-7DFC-B282921C4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0DD8-3AD8-46FF-A816-63465032654D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3599D8-4889-8D1B-76E6-72036A1DF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46315-B983-7C0F-4FA8-2814365BB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908BC-A0C1-4941-80E8-2196D2BCA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8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4B25A-A97C-38DE-64D9-403D3CE04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D1BF5-360E-B68C-1B29-594828CE2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F73FE-E2B5-2F3C-FDE2-1B22214EC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0E9CC-0160-B977-8146-BA569A722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0DD8-3AD8-46FF-A816-63465032654D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203A6-15E0-2C66-30F1-D8E333999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DD08-03A0-4C0B-C0E0-28DA30D1E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908BC-A0C1-4941-80E8-2196D2BCA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78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280AC-8F0C-DEC6-3BA9-3E04B90C0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27C9C6-8598-CCBB-4614-887E9F725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5A0FD-7566-2D67-5218-78EE5CEA8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BC0C9-7C5C-0530-EE03-4333D81FF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0DD8-3AD8-46FF-A816-63465032654D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FB70C-104A-9D0D-2A8A-446C8C838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0E16A-E45D-3178-C7E4-B50184924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908BC-A0C1-4941-80E8-2196D2BCA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1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E268EF-3C59-D9C0-CBF7-7EE3EDEEC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4F42E-7AB0-150C-CF0F-7965836D4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0A4A6-3A73-816F-7DE1-86E8BA1171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F0DD8-3AD8-46FF-A816-63465032654D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0AC0F-1C45-9B51-EE57-48BE6520E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79DF2-97B0-B42E-794F-6B437DD701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908BC-A0C1-4941-80E8-2196D2BCA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94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65085-6167-4F00-6FC1-60600B3C1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473"/>
            <a:ext cx="3459774" cy="25094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9FDEDE-0211-39C6-BEE0-37DE4152D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0529" y="252581"/>
            <a:ext cx="4597376" cy="24332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3DB5C3-19B7-7305-0BA3-3710DA8FC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16" y="3080386"/>
            <a:ext cx="4513984" cy="24163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EB2DFB-7283-D4CA-BC22-26808C2EAF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7971" y="3322104"/>
            <a:ext cx="3856240" cy="23785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927820-246A-CEE7-3ADE-98FCA2132C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9811" y="1135469"/>
            <a:ext cx="5433840" cy="388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410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6AA6B2A-F20D-1306-2E06-6C75BE0E9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7" y="803173"/>
            <a:ext cx="3267088" cy="22905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640306-2CBB-A57A-E21E-E6CCAB9C3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750" y="803173"/>
            <a:ext cx="3451480" cy="24541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7CFFFD-CC23-F8B2-C60A-C54C91A14D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8" y="3327600"/>
            <a:ext cx="3270707" cy="23397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D13CE48-C39D-8151-C767-B13425D539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3750" y="3327600"/>
            <a:ext cx="3366216" cy="25152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F126F0-EE76-4654-E53D-3373621576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9163" y="998271"/>
            <a:ext cx="5257800" cy="4191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C6B43C-C880-1B6E-2FCA-90FA899EEEA7}"/>
              </a:ext>
            </a:extLst>
          </p:cNvPr>
          <p:cNvSpPr txBox="1"/>
          <p:nvPr/>
        </p:nvSpPr>
        <p:spPr>
          <a:xfrm>
            <a:off x="7620000" y="5708073"/>
            <a:ext cx="4143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 is middle dropped by rec algorithms?</a:t>
            </a:r>
          </a:p>
        </p:txBody>
      </p:sp>
    </p:spTree>
    <p:extLst>
      <p:ext uri="{BB962C8B-B14F-4D97-AF65-F5344CB8AC3E}">
        <p14:creationId xmlns:p14="http://schemas.microsoft.com/office/powerpoint/2010/main" val="423992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BB47A9-BB22-5EB8-BBA0-1B33035EB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02" y="122645"/>
            <a:ext cx="3183255" cy="23748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6AE2A6-CC86-3DBC-ECC9-512F952AB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757" y="122645"/>
            <a:ext cx="3734008" cy="23748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0D95DF-45AF-E55E-A629-AA4D2B9C0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81251"/>
            <a:ext cx="3568589" cy="25528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FA1749-6BDD-EF9B-7F0A-49247C38A0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8259" y="3120043"/>
            <a:ext cx="3414508" cy="25473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B32681-1B52-3C21-0C5C-202C6CC2D2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0860" y="585354"/>
            <a:ext cx="52578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873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C3BEE6-734B-3993-3769-67CE31075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7" y="228816"/>
            <a:ext cx="3625128" cy="26705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669C7D-024C-5572-42E3-97513B23E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447" y="228816"/>
            <a:ext cx="4113781" cy="26705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D062CE-19B4-6C50-1637-B3D8B8247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130" y="3174596"/>
            <a:ext cx="3811422" cy="2777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6FF27B-4341-A911-C50D-1A00015D45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6552" y="3264649"/>
            <a:ext cx="3525572" cy="25972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C61A39-CDDF-6F3D-47CE-06451D0170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1825" y="893917"/>
            <a:ext cx="5210175" cy="4191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E1FAB7-54E4-CAF0-BEF2-465C91DDA921}"/>
              </a:ext>
            </a:extLst>
          </p:cNvPr>
          <p:cNvSpPr txBox="1"/>
          <p:nvPr/>
        </p:nvSpPr>
        <p:spPr>
          <a:xfrm>
            <a:off x="7858298" y="5861857"/>
            <a:ext cx="3549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x axis video length preference</a:t>
            </a:r>
          </a:p>
        </p:txBody>
      </p:sp>
    </p:spTree>
    <p:extLst>
      <p:ext uri="{BB962C8B-B14F-4D97-AF65-F5344CB8AC3E}">
        <p14:creationId xmlns:p14="http://schemas.microsoft.com/office/powerpoint/2010/main" val="2485225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14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Alexandra Rabeno</dc:creator>
  <cp:lastModifiedBy>Alexandra Rabeno</cp:lastModifiedBy>
  <cp:revision>2</cp:revision>
  <dcterms:created xsi:type="dcterms:W3CDTF">2023-12-04T06:47:51Z</dcterms:created>
  <dcterms:modified xsi:type="dcterms:W3CDTF">2023-12-04T15:39:14Z</dcterms:modified>
</cp:coreProperties>
</file>