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8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7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9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6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24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9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4FB8D8-D841-4D36-96BA-185A4D0CBB6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131884-299D-4F19-8970-A8460BD05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7472-8772-1D67-1423-48E87AE21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Sasha Research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26B83-4130-98EB-4DA2-3C5A41213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2023</a:t>
            </a:r>
          </a:p>
        </p:txBody>
      </p:sp>
    </p:spTree>
    <p:extLst>
      <p:ext uri="{BB962C8B-B14F-4D97-AF65-F5344CB8AC3E}">
        <p14:creationId xmlns:p14="http://schemas.microsoft.com/office/powerpoint/2010/main" val="4028812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Sasha Research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Sasha Research Sources</dc:title>
  <dc:creator>Sasha Rabeno</dc:creator>
  <cp:lastModifiedBy>Sasha Rabeno</cp:lastModifiedBy>
  <cp:revision>1</cp:revision>
  <dcterms:created xsi:type="dcterms:W3CDTF">2023-06-12T17:53:21Z</dcterms:created>
  <dcterms:modified xsi:type="dcterms:W3CDTF">2023-06-12T17:56:11Z</dcterms:modified>
</cp:coreProperties>
</file>