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>
        <p:scale>
          <a:sx n="66" d="100"/>
          <a:sy n="66" d="100"/>
        </p:scale>
        <p:origin x="75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D3F1-BFA7-44EE-8382-09630355A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9691B-8D31-405D-8335-F8AAD0FAF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6640C-0542-4E71-B335-1684C0C1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516D-966B-45C8-A817-E3B7DC9933D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8DDD2-9511-435A-A6FD-2AC5621A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64037-4B14-4EFE-B51B-A03C2C00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345A-7ACB-4FAD-B9B8-8A925CA9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9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7B75-214B-4D2D-AF1F-D7A931B3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A685F-D747-4F6C-AF91-6992F81D4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72B67-3CBD-4795-AC74-DF2A6419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516D-966B-45C8-A817-E3B7DC9933D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3C390-6067-4D58-9668-8D28BBD6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0868E-17B5-4D04-8AF2-E5514BC0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345A-7ACB-4FAD-B9B8-8A925CA9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7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B44FC-9FDD-4EB4-AEC7-820DE5C81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BB40A-3FF3-4EA3-A8ED-230B4A375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A6B5E-7190-4E7B-9865-531D37B1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516D-966B-45C8-A817-E3B7DC9933D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1ACD4-FAA8-460C-8301-E01A12ED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83C3B-3E1C-41AC-B095-3F07262C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345A-7ACB-4FAD-B9B8-8A925CA9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8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0A8B-2AF6-4AEE-A859-010A8E42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CCA7-257C-420E-A695-0EBE8067E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A7FA4-E0F4-4CC1-9F81-50640EE3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516D-966B-45C8-A817-E3B7DC9933D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2F9C5-BDD8-4DDF-9C0F-6592120F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4F52F-F056-4BEA-B0FE-5675DFCF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345A-7ACB-4FAD-B9B8-8A925CA9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2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842F-6A1C-4B15-BE29-5766B500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0A64E-CC5A-47B9-8C90-7BF9953D8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10171-F4C4-45A5-B70D-C82DCECC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516D-966B-45C8-A817-E3B7DC9933D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D6247-E166-4BD6-9B52-5C3F1452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96181-2C2D-40BD-AE7D-3582939F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345A-7ACB-4FAD-B9B8-8A925CA9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4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AA45-D308-49F4-BAB5-044C473A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9987-8CFE-44E2-AE61-A07ECD159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740B1-A0DE-4F4D-8436-90BD64EDF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9E2F8-2093-4B50-90BF-4B82C851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516D-966B-45C8-A817-E3B7DC9933D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A7F26-D319-494C-AFFE-4749B691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B1487-FB03-4E34-88AA-07FA52A0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345A-7ACB-4FAD-B9B8-8A925CA9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9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97CA-F7CC-460D-B31C-F2B41EF9C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0B7A4-DB1D-48DC-8A9A-8BA5685C0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932D8-F424-47C1-BE89-E13265ABF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DFC04-BAFF-4B66-97E2-9AFFCBBE7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BFD8F-CC8F-4DB9-B5F1-F1DA82E87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7A602-946D-419F-BDD6-106675FB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516D-966B-45C8-A817-E3B7DC9933D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D1F21-5ABB-4639-8604-B24ADD89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805E0-69BC-46E9-BA7D-8E25E5D9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345A-7ACB-4FAD-B9B8-8A925CA9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7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7560-9DB9-48A6-B6C9-781E8B1D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B814A9-17DE-4F2C-A7CB-1BD7AF60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516D-966B-45C8-A817-E3B7DC9933D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C6FFD-39A7-4211-9E50-8CAF6C99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3FBE3-1EE5-4FEB-9153-EE58F3F2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345A-7ACB-4FAD-B9B8-8A925CA9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5D857-ED30-4BD0-9C99-7AFF6705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516D-966B-45C8-A817-E3B7DC9933D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56F5D-1D3A-4625-A457-03FCC376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C770A-DA41-427D-9651-1A16C6F5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345A-7ACB-4FAD-B9B8-8A925CA9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9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DE1F-DD28-44CA-941E-F0A1F2E8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14B2-CAAB-4846-AF81-F78A8DF33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5AC6E-AF76-4842-94D6-094ECA4DD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367DC-8AB4-4964-93FB-6DB2B93A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516D-966B-45C8-A817-E3B7DC9933D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883F6-C26D-46AB-9859-C5AC9446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69DF9-5664-4D69-8CCD-FF72F055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345A-7ACB-4FAD-B9B8-8A925CA9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8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0C72-CAD4-4A06-A4B9-3FF67DD1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D8514-6E85-41D7-947E-4B6695817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0622F-97D7-4728-A5C7-CA6535363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AAD39-A94C-455E-9703-6FC69238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516D-966B-45C8-A817-E3B7DC9933D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48212-6391-4DD3-A97F-24E4A885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EE2E8-CDD6-482B-9AE4-A3DD0776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345A-7ACB-4FAD-B9B8-8A925CA9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9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F08E3-B54F-4940-BE6E-BF7D720A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188C4-06B0-46E8-B4D2-B9A888E58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8480A-790C-4335-90EF-11AC7FADC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E516D-966B-45C8-A817-E3B7DC9933D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03097-E8A7-4D25-94A2-DD9E3CE97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ED69D-6BBB-4758-9791-6EC32C6C3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345A-7ACB-4FAD-B9B8-8A925CA9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D133-E211-443E-94D7-2075299D2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Teacher Dashboard Baseline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C4FC6-BBDF-49FC-9765-3662F654A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Caitlin Snyder</a:t>
            </a:r>
          </a:p>
        </p:txBody>
      </p:sp>
    </p:spTree>
    <p:extLst>
      <p:ext uri="{BB962C8B-B14F-4D97-AF65-F5344CB8AC3E}">
        <p14:creationId xmlns:p14="http://schemas.microsoft.com/office/powerpoint/2010/main" val="390320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A53B-D18C-4D47-9EAB-037C60FE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DDB0A-AD28-493D-8F4E-87EEBB1E5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C2STEM – computational modeling environment </a:t>
            </a:r>
          </a:p>
          <a:p>
            <a:r>
              <a:rPr lang="en-US" dirty="0"/>
              <a:t>Goal: Help teachers effectively interact with their students while they work on modeling tasks in the environment </a:t>
            </a:r>
          </a:p>
          <a:p>
            <a:r>
              <a:rPr lang="en-US" dirty="0"/>
              <a:t>Chicago student data, log files have been processed</a:t>
            </a:r>
          </a:p>
        </p:txBody>
      </p:sp>
    </p:spTree>
    <p:extLst>
      <p:ext uri="{BB962C8B-B14F-4D97-AF65-F5344CB8AC3E}">
        <p14:creationId xmlns:p14="http://schemas.microsoft.com/office/powerpoint/2010/main" val="98417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5E06-3FEA-46C4-AD41-2664FA3A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– Visualizing Student Tracking Data </a:t>
            </a:r>
            <a:r>
              <a:rPr lang="en-US" sz="3600" dirty="0"/>
              <a:t>(Mazza and Dimitrova 2004)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A7318-DEFD-47B3-9336-A2C4C32FE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42" y="1952170"/>
            <a:ext cx="4304118" cy="4166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60A4BB-B270-43CA-BEDC-3387B5DC9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885" y="2236787"/>
            <a:ext cx="5567694" cy="314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0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A8AC-5FE5-4D22-AA19-1FD96C55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- LTMA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49CD3-B60D-4CA4-A230-37E7C7F7C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548"/>
            <a:ext cx="12192000" cy="289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5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5E06-3FEA-46C4-AD41-2664FA3A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– </a:t>
            </a:r>
            <a:r>
              <a:rPr lang="en-US" dirty="0" err="1"/>
              <a:t>ClusterVision</a:t>
            </a:r>
            <a:r>
              <a:rPr lang="en-US" dirty="0"/>
              <a:t> </a:t>
            </a:r>
            <a:r>
              <a:rPr lang="en-US" sz="3600" dirty="0"/>
              <a:t>(Kwon et al. 2018)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3AA41-F21D-43B1-A5E0-71B5352E2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86" y="1535113"/>
            <a:ext cx="6324600" cy="240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21D9B1-8BED-4BE9-8EA4-A4F4856D7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816" y="2611438"/>
            <a:ext cx="4760386" cy="3881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86391A-BB04-4D7F-9CC3-E97E34B38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905" y="3841749"/>
            <a:ext cx="48672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6C42-1C47-41F2-836E-48BCC82D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5387E-7CDA-4F1C-9D5D-00DED88C5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Help a teacher understand student </a:t>
            </a:r>
          </a:p>
          <a:p>
            <a:r>
              <a:rPr lang="en-US" dirty="0"/>
              <a:t>Data Features: Total actions, total plays, total changes, totals models, total steps, total creates, proportions of each of these with respect to number of total actions</a:t>
            </a:r>
          </a:p>
          <a:p>
            <a:r>
              <a:rPr lang="en-US" dirty="0"/>
              <a:t>Clustering and 2d projection </a:t>
            </a:r>
          </a:p>
          <a:p>
            <a:r>
              <a:rPr lang="en-US" dirty="0"/>
              <a:t>Visualization of 2d projection of clusters, coordinated by color </a:t>
            </a:r>
          </a:p>
          <a:p>
            <a:r>
              <a:rPr lang="en-US" dirty="0"/>
              <a:t>Parallel coordinate graph of all the features, colored by cluster</a:t>
            </a:r>
          </a:p>
        </p:txBody>
      </p:sp>
    </p:spTree>
    <p:extLst>
      <p:ext uri="{BB962C8B-B14F-4D97-AF65-F5344CB8AC3E}">
        <p14:creationId xmlns:p14="http://schemas.microsoft.com/office/powerpoint/2010/main" val="413736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132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Teacher Dashboard Baseline</vt:lpstr>
      <vt:lpstr>Motivation</vt:lpstr>
      <vt:lpstr>Related Work – Visualizing Student Tracking Data (Mazza and Dimitrova 2004)</vt:lpstr>
      <vt:lpstr>Related Work - LTMA</vt:lpstr>
      <vt:lpstr>Related Work – ClusterVision (Kwon et al. 2018)</vt:lpstr>
      <vt:lpstr>Baseline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Baseline</dc:title>
  <dc:creator>Caitlin Snyder</dc:creator>
  <cp:lastModifiedBy>Caitlin Snyder</cp:lastModifiedBy>
  <cp:revision>8</cp:revision>
  <dcterms:created xsi:type="dcterms:W3CDTF">2019-02-25T14:31:09Z</dcterms:created>
  <dcterms:modified xsi:type="dcterms:W3CDTF">2019-02-25T17:01:41Z</dcterms:modified>
</cp:coreProperties>
</file>