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39D6F-5E71-4BB6-9C60-F101A8E4513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1649E982-B529-4C03-A630-C33E0D961568}">
      <dgm:prSet phldrT="[Text]"/>
      <dgm:spPr/>
      <dgm:t>
        <a:bodyPr/>
        <a:lstStyle/>
        <a:p>
          <a:r>
            <a:rPr lang="en-MY" dirty="0">
              <a:latin typeface="Agency FB" panose="020B0503020202020204" pitchFamily="34" charset="0"/>
            </a:rPr>
            <a:t>What is Firebase?</a:t>
          </a:r>
        </a:p>
      </dgm:t>
    </dgm:pt>
    <dgm:pt modelId="{D57C7716-1019-4047-BDA9-71C4B6F58186}" type="parTrans" cxnId="{6970E88E-9CC8-4FBD-A0B8-2C804B489404}">
      <dgm:prSet/>
      <dgm:spPr/>
      <dgm:t>
        <a:bodyPr/>
        <a:lstStyle/>
        <a:p>
          <a:endParaRPr lang="en-MY"/>
        </a:p>
      </dgm:t>
    </dgm:pt>
    <dgm:pt modelId="{629EAE4D-C859-4724-9EB4-743A8F9E4E15}" type="sibTrans" cxnId="{6970E88E-9CC8-4FBD-A0B8-2C804B489404}">
      <dgm:prSet/>
      <dgm:spPr/>
      <dgm:t>
        <a:bodyPr/>
        <a:lstStyle/>
        <a:p>
          <a:endParaRPr lang="en-MY"/>
        </a:p>
      </dgm:t>
    </dgm:pt>
    <dgm:pt modelId="{47CCE7E6-78B1-4F17-B08E-A295224781BC}">
      <dgm:prSet phldrT="[Text]"/>
      <dgm:spPr/>
      <dgm:t>
        <a:bodyPr/>
        <a:lstStyle/>
        <a:p>
          <a:r>
            <a:rPr lang="en-MY" dirty="0">
              <a:latin typeface="Agency FB" panose="020B0503020202020204" pitchFamily="34" charset="0"/>
            </a:rPr>
            <a:t>What are the features of Firebase?</a:t>
          </a:r>
        </a:p>
      </dgm:t>
    </dgm:pt>
    <dgm:pt modelId="{B35C5D56-DA1A-4686-AE09-3CAEF83AE028}" type="parTrans" cxnId="{46EDCCB9-F070-4703-B6E6-3B079720010A}">
      <dgm:prSet/>
      <dgm:spPr/>
      <dgm:t>
        <a:bodyPr/>
        <a:lstStyle/>
        <a:p>
          <a:endParaRPr lang="en-MY"/>
        </a:p>
      </dgm:t>
    </dgm:pt>
    <dgm:pt modelId="{614C01D4-3670-41A8-AE92-3909BB642D97}" type="sibTrans" cxnId="{46EDCCB9-F070-4703-B6E6-3B079720010A}">
      <dgm:prSet/>
      <dgm:spPr/>
      <dgm:t>
        <a:bodyPr/>
        <a:lstStyle/>
        <a:p>
          <a:endParaRPr lang="en-MY"/>
        </a:p>
      </dgm:t>
    </dgm:pt>
    <dgm:pt modelId="{603DE713-5AC1-40E0-A748-B42403D9080D}">
      <dgm:prSet phldrT="[Text]"/>
      <dgm:spPr/>
      <dgm:t>
        <a:bodyPr/>
        <a:lstStyle/>
        <a:p>
          <a:r>
            <a:rPr lang="en-MY" dirty="0">
              <a:latin typeface="Agency FB" panose="020B0503020202020204" pitchFamily="34" charset="0"/>
            </a:rPr>
            <a:t>What project will we do?</a:t>
          </a:r>
        </a:p>
      </dgm:t>
    </dgm:pt>
    <dgm:pt modelId="{2A378286-601E-41FA-8AAE-43853A2C765F}" type="parTrans" cxnId="{F4B0EE0C-9DC0-46DB-B45F-501FE7373581}">
      <dgm:prSet/>
      <dgm:spPr/>
      <dgm:t>
        <a:bodyPr/>
        <a:lstStyle/>
        <a:p>
          <a:endParaRPr lang="en-MY"/>
        </a:p>
      </dgm:t>
    </dgm:pt>
    <dgm:pt modelId="{724B85E7-600B-4002-8A36-F5681D1458D4}" type="sibTrans" cxnId="{F4B0EE0C-9DC0-46DB-B45F-501FE7373581}">
      <dgm:prSet/>
      <dgm:spPr/>
      <dgm:t>
        <a:bodyPr/>
        <a:lstStyle/>
        <a:p>
          <a:endParaRPr lang="en-MY"/>
        </a:p>
      </dgm:t>
    </dgm:pt>
    <dgm:pt modelId="{DFCE5F47-6ADC-4A7D-8CC1-C41379B5013A}" type="pres">
      <dgm:prSet presAssocID="{2A739D6F-5E71-4BB6-9C60-F101A8E4513E}" presName="Name0" presStyleCnt="0">
        <dgm:presLayoutVars>
          <dgm:chMax val="7"/>
          <dgm:chPref val="7"/>
          <dgm:dir/>
        </dgm:presLayoutVars>
      </dgm:prSet>
      <dgm:spPr/>
    </dgm:pt>
    <dgm:pt modelId="{BA88D489-31C1-4023-A110-CA1A0B49BBE3}" type="pres">
      <dgm:prSet presAssocID="{2A739D6F-5E71-4BB6-9C60-F101A8E4513E}" presName="Name1" presStyleCnt="0"/>
      <dgm:spPr/>
    </dgm:pt>
    <dgm:pt modelId="{36DB0B2A-A663-4076-9D72-904770D4375D}" type="pres">
      <dgm:prSet presAssocID="{2A739D6F-5E71-4BB6-9C60-F101A8E4513E}" presName="cycle" presStyleCnt="0"/>
      <dgm:spPr/>
    </dgm:pt>
    <dgm:pt modelId="{E86BC419-9ED5-49A5-8574-FBF87CF8DF1B}" type="pres">
      <dgm:prSet presAssocID="{2A739D6F-5E71-4BB6-9C60-F101A8E4513E}" presName="srcNode" presStyleLbl="node1" presStyleIdx="0" presStyleCnt="3"/>
      <dgm:spPr/>
    </dgm:pt>
    <dgm:pt modelId="{2BB1A6BF-B32E-49DC-91DE-78040463A3B9}" type="pres">
      <dgm:prSet presAssocID="{2A739D6F-5E71-4BB6-9C60-F101A8E4513E}" presName="conn" presStyleLbl="parChTrans1D2" presStyleIdx="0" presStyleCnt="1"/>
      <dgm:spPr/>
    </dgm:pt>
    <dgm:pt modelId="{65969671-965F-4644-8F75-90C1EA67CD0F}" type="pres">
      <dgm:prSet presAssocID="{2A739D6F-5E71-4BB6-9C60-F101A8E4513E}" presName="extraNode" presStyleLbl="node1" presStyleIdx="0" presStyleCnt="3"/>
      <dgm:spPr/>
    </dgm:pt>
    <dgm:pt modelId="{6BAA132F-3B48-422C-A645-439886E8C25E}" type="pres">
      <dgm:prSet presAssocID="{2A739D6F-5E71-4BB6-9C60-F101A8E4513E}" presName="dstNode" presStyleLbl="node1" presStyleIdx="0" presStyleCnt="3"/>
      <dgm:spPr/>
    </dgm:pt>
    <dgm:pt modelId="{B927E392-C15D-432E-BB85-47DC4714A68A}" type="pres">
      <dgm:prSet presAssocID="{1649E982-B529-4C03-A630-C33E0D961568}" presName="text_1" presStyleLbl="node1" presStyleIdx="0" presStyleCnt="3">
        <dgm:presLayoutVars>
          <dgm:bulletEnabled val="1"/>
        </dgm:presLayoutVars>
      </dgm:prSet>
      <dgm:spPr/>
    </dgm:pt>
    <dgm:pt modelId="{6F382D53-5915-45FA-8704-914A44B97379}" type="pres">
      <dgm:prSet presAssocID="{1649E982-B529-4C03-A630-C33E0D961568}" presName="accent_1" presStyleCnt="0"/>
      <dgm:spPr/>
    </dgm:pt>
    <dgm:pt modelId="{A5083AEA-9BE7-469F-B8A9-98B64FA6B2EE}" type="pres">
      <dgm:prSet presAssocID="{1649E982-B529-4C03-A630-C33E0D961568}" presName="accentRepeatNode" presStyleLbl="solidFgAcc1" presStyleIdx="0" presStyleCnt="3"/>
      <dgm:spPr/>
    </dgm:pt>
    <dgm:pt modelId="{F4EAE700-7D2A-4100-8B41-1E901593EEBA}" type="pres">
      <dgm:prSet presAssocID="{47CCE7E6-78B1-4F17-B08E-A295224781BC}" presName="text_2" presStyleLbl="node1" presStyleIdx="1" presStyleCnt="3">
        <dgm:presLayoutVars>
          <dgm:bulletEnabled val="1"/>
        </dgm:presLayoutVars>
      </dgm:prSet>
      <dgm:spPr/>
    </dgm:pt>
    <dgm:pt modelId="{439BA3E5-AF6E-4B0B-B74E-6E804D1F5E0E}" type="pres">
      <dgm:prSet presAssocID="{47CCE7E6-78B1-4F17-B08E-A295224781BC}" presName="accent_2" presStyleCnt="0"/>
      <dgm:spPr/>
    </dgm:pt>
    <dgm:pt modelId="{B82DCA7D-88A2-4C27-9ED0-6937EA6F8A37}" type="pres">
      <dgm:prSet presAssocID="{47CCE7E6-78B1-4F17-B08E-A295224781BC}" presName="accentRepeatNode" presStyleLbl="solidFgAcc1" presStyleIdx="1" presStyleCnt="3"/>
      <dgm:spPr/>
    </dgm:pt>
    <dgm:pt modelId="{6B54899F-A8DD-4984-BF1E-F2284077ABA9}" type="pres">
      <dgm:prSet presAssocID="{603DE713-5AC1-40E0-A748-B42403D9080D}" presName="text_3" presStyleLbl="node1" presStyleIdx="2" presStyleCnt="3">
        <dgm:presLayoutVars>
          <dgm:bulletEnabled val="1"/>
        </dgm:presLayoutVars>
      </dgm:prSet>
      <dgm:spPr/>
    </dgm:pt>
    <dgm:pt modelId="{334AFE63-164C-4B50-B129-929B0F444170}" type="pres">
      <dgm:prSet presAssocID="{603DE713-5AC1-40E0-A748-B42403D9080D}" presName="accent_3" presStyleCnt="0"/>
      <dgm:spPr/>
    </dgm:pt>
    <dgm:pt modelId="{CC312FDF-A0ED-4EEC-99DA-86A71DFE358F}" type="pres">
      <dgm:prSet presAssocID="{603DE713-5AC1-40E0-A748-B42403D9080D}" presName="accentRepeatNode" presStyleLbl="solidFgAcc1" presStyleIdx="2" presStyleCnt="3"/>
      <dgm:spPr/>
    </dgm:pt>
  </dgm:ptLst>
  <dgm:cxnLst>
    <dgm:cxn modelId="{F4B0EE0C-9DC0-46DB-B45F-501FE7373581}" srcId="{2A739D6F-5E71-4BB6-9C60-F101A8E4513E}" destId="{603DE713-5AC1-40E0-A748-B42403D9080D}" srcOrd="2" destOrd="0" parTransId="{2A378286-601E-41FA-8AAE-43853A2C765F}" sibTransId="{724B85E7-600B-4002-8A36-F5681D1458D4}"/>
    <dgm:cxn modelId="{17F6AF62-67D9-4DE4-B790-AC09E4542346}" type="presOf" srcId="{629EAE4D-C859-4724-9EB4-743A8F9E4E15}" destId="{2BB1A6BF-B32E-49DC-91DE-78040463A3B9}" srcOrd="0" destOrd="0" presId="urn:microsoft.com/office/officeart/2008/layout/VerticalCurvedList"/>
    <dgm:cxn modelId="{6970E88E-9CC8-4FBD-A0B8-2C804B489404}" srcId="{2A739D6F-5E71-4BB6-9C60-F101A8E4513E}" destId="{1649E982-B529-4C03-A630-C33E0D961568}" srcOrd="0" destOrd="0" parTransId="{D57C7716-1019-4047-BDA9-71C4B6F58186}" sibTransId="{629EAE4D-C859-4724-9EB4-743A8F9E4E15}"/>
    <dgm:cxn modelId="{EC547791-9EE1-435C-8D8D-CD367F91803A}" type="presOf" srcId="{47CCE7E6-78B1-4F17-B08E-A295224781BC}" destId="{F4EAE700-7D2A-4100-8B41-1E901593EEBA}" srcOrd="0" destOrd="0" presId="urn:microsoft.com/office/officeart/2008/layout/VerticalCurvedList"/>
    <dgm:cxn modelId="{7EDB8DAB-031D-4CCA-9A99-1A7DA5358913}" type="presOf" srcId="{1649E982-B529-4C03-A630-C33E0D961568}" destId="{B927E392-C15D-432E-BB85-47DC4714A68A}" srcOrd="0" destOrd="0" presId="urn:microsoft.com/office/officeart/2008/layout/VerticalCurvedList"/>
    <dgm:cxn modelId="{46EDCCB9-F070-4703-B6E6-3B079720010A}" srcId="{2A739D6F-5E71-4BB6-9C60-F101A8E4513E}" destId="{47CCE7E6-78B1-4F17-B08E-A295224781BC}" srcOrd="1" destOrd="0" parTransId="{B35C5D56-DA1A-4686-AE09-3CAEF83AE028}" sibTransId="{614C01D4-3670-41A8-AE92-3909BB642D97}"/>
    <dgm:cxn modelId="{8A15CFE2-76BC-404B-8CB6-AB1637E1FBB8}" type="presOf" srcId="{603DE713-5AC1-40E0-A748-B42403D9080D}" destId="{6B54899F-A8DD-4984-BF1E-F2284077ABA9}" srcOrd="0" destOrd="0" presId="urn:microsoft.com/office/officeart/2008/layout/VerticalCurvedList"/>
    <dgm:cxn modelId="{F652CFEE-AA12-4485-B969-40D4A0FB6A16}" type="presOf" srcId="{2A739D6F-5E71-4BB6-9C60-F101A8E4513E}" destId="{DFCE5F47-6ADC-4A7D-8CC1-C41379B5013A}" srcOrd="0" destOrd="0" presId="urn:microsoft.com/office/officeart/2008/layout/VerticalCurvedList"/>
    <dgm:cxn modelId="{B2F36D0C-4149-4DAB-B1E8-6D1D7BDDA6EE}" type="presParOf" srcId="{DFCE5F47-6ADC-4A7D-8CC1-C41379B5013A}" destId="{BA88D489-31C1-4023-A110-CA1A0B49BBE3}" srcOrd="0" destOrd="0" presId="urn:microsoft.com/office/officeart/2008/layout/VerticalCurvedList"/>
    <dgm:cxn modelId="{95FD6B24-BB41-4915-9AB7-44BAA0696FAD}" type="presParOf" srcId="{BA88D489-31C1-4023-A110-CA1A0B49BBE3}" destId="{36DB0B2A-A663-4076-9D72-904770D4375D}" srcOrd="0" destOrd="0" presId="urn:microsoft.com/office/officeart/2008/layout/VerticalCurvedList"/>
    <dgm:cxn modelId="{5CC05A98-0CC5-4B1D-B529-8699ABA327E0}" type="presParOf" srcId="{36DB0B2A-A663-4076-9D72-904770D4375D}" destId="{E86BC419-9ED5-49A5-8574-FBF87CF8DF1B}" srcOrd="0" destOrd="0" presId="urn:microsoft.com/office/officeart/2008/layout/VerticalCurvedList"/>
    <dgm:cxn modelId="{111BEB64-09FF-4035-AF5A-57D529E09360}" type="presParOf" srcId="{36DB0B2A-A663-4076-9D72-904770D4375D}" destId="{2BB1A6BF-B32E-49DC-91DE-78040463A3B9}" srcOrd="1" destOrd="0" presId="urn:microsoft.com/office/officeart/2008/layout/VerticalCurvedList"/>
    <dgm:cxn modelId="{E994425E-795E-4A6C-AEC6-837BFA1E7515}" type="presParOf" srcId="{36DB0B2A-A663-4076-9D72-904770D4375D}" destId="{65969671-965F-4644-8F75-90C1EA67CD0F}" srcOrd="2" destOrd="0" presId="urn:microsoft.com/office/officeart/2008/layout/VerticalCurvedList"/>
    <dgm:cxn modelId="{AC8CBF49-997C-4F4F-8703-13E620375A01}" type="presParOf" srcId="{36DB0B2A-A663-4076-9D72-904770D4375D}" destId="{6BAA132F-3B48-422C-A645-439886E8C25E}" srcOrd="3" destOrd="0" presId="urn:microsoft.com/office/officeart/2008/layout/VerticalCurvedList"/>
    <dgm:cxn modelId="{4A0AE835-78A9-4D1F-8475-8B979EF38401}" type="presParOf" srcId="{BA88D489-31C1-4023-A110-CA1A0B49BBE3}" destId="{B927E392-C15D-432E-BB85-47DC4714A68A}" srcOrd="1" destOrd="0" presId="urn:microsoft.com/office/officeart/2008/layout/VerticalCurvedList"/>
    <dgm:cxn modelId="{44D46899-F177-41B4-82AE-AA675AD1C4D9}" type="presParOf" srcId="{BA88D489-31C1-4023-A110-CA1A0B49BBE3}" destId="{6F382D53-5915-45FA-8704-914A44B97379}" srcOrd="2" destOrd="0" presId="urn:microsoft.com/office/officeart/2008/layout/VerticalCurvedList"/>
    <dgm:cxn modelId="{BA97BC96-9F0B-4557-B881-ED7E6B14668C}" type="presParOf" srcId="{6F382D53-5915-45FA-8704-914A44B97379}" destId="{A5083AEA-9BE7-469F-B8A9-98B64FA6B2EE}" srcOrd="0" destOrd="0" presId="urn:microsoft.com/office/officeart/2008/layout/VerticalCurvedList"/>
    <dgm:cxn modelId="{522751F9-EDB8-4C05-8327-FD5BBBC2D4AB}" type="presParOf" srcId="{BA88D489-31C1-4023-A110-CA1A0B49BBE3}" destId="{F4EAE700-7D2A-4100-8B41-1E901593EEBA}" srcOrd="3" destOrd="0" presId="urn:microsoft.com/office/officeart/2008/layout/VerticalCurvedList"/>
    <dgm:cxn modelId="{FE588922-1752-4F4B-B986-B9687906677D}" type="presParOf" srcId="{BA88D489-31C1-4023-A110-CA1A0B49BBE3}" destId="{439BA3E5-AF6E-4B0B-B74E-6E804D1F5E0E}" srcOrd="4" destOrd="0" presId="urn:microsoft.com/office/officeart/2008/layout/VerticalCurvedList"/>
    <dgm:cxn modelId="{32A8CBAA-7425-4091-97E0-AADAF51518BB}" type="presParOf" srcId="{439BA3E5-AF6E-4B0B-B74E-6E804D1F5E0E}" destId="{B82DCA7D-88A2-4C27-9ED0-6937EA6F8A37}" srcOrd="0" destOrd="0" presId="urn:microsoft.com/office/officeart/2008/layout/VerticalCurvedList"/>
    <dgm:cxn modelId="{3BFE13A1-383A-42A1-AD1C-8929B3710C24}" type="presParOf" srcId="{BA88D489-31C1-4023-A110-CA1A0B49BBE3}" destId="{6B54899F-A8DD-4984-BF1E-F2284077ABA9}" srcOrd="5" destOrd="0" presId="urn:microsoft.com/office/officeart/2008/layout/VerticalCurvedList"/>
    <dgm:cxn modelId="{ED53EABF-DF07-4ADE-9423-9E269848D6FB}" type="presParOf" srcId="{BA88D489-31C1-4023-A110-CA1A0B49BBE3}" destId="{334AFE63-164C-4B50-B129-929B0F444170}" srcOrd="6" destOrd="0" presId="urn:microsoft.com/office/officeart/2008/layout/VerticalCurvedList"/>
    <dgm:cxn modelId="{FC2DBACA-2E34-4539-BBB9-CC8C651AAA00}" type="presParOf" srcId="{334AFE63-164C-4B50-B129-929B0F444170}" destId="{CC312FDF-A0ED-4EEC-99DA-86A71DFE35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EC88E1-05EC-4F49-95C8-310B6A28FA5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53BB4C4B-E49C-41C5-A77D-9BEA554AF2CC}">
      <dgm:prSet phldrT="[Text]" custT="1"/>
      <dgm:spPr/>
      <dgm:t>
        <a:bodyPr/>
        <a:lstStyle/>
        <a:p>
          <a:r>
            <a:rPr lang="en-MY" sz="3600" dirty="0">
              <a:latin typeface="Bahnschrift Light" panose="020B0502040204020203" pitchFamily="34" charset="0"/>
            </a:rPr>
            <a:t>Authentication</a:t>
          </a:r>
        </a:p>
      </dgm:t>
    </dgm:pt>
    <dgm:pt modelId="{E0611E97-D80E-402F-89B9-3D9A42A89FCA}" type="parTrans" cxnId="{75BEAABE-4CD0-4246-A569-885873FBEB09}">
      <dgm:prSet/>
      <dgm:spPr/>
      <dgm:t>
        <a:bodyPr/>
        <a:lstStyle/>
        <a:p>
          <a:endParaRPr lang="en-MY"/>
        </a:p>
      </dgm:t>
    </dgm:pt>
    <dgm:pt modelId="{26AB54CA-0347-43B4-9B4E-97A43BBD1332}" type="sibTrans" cxnId="{75BEAABE-4CD0-4246-A569-885873FBEB09}">
      <dgm:prSet/>
      <dgm:spPr/>
      <dgm:t>
        <a:bodyPr/>
        <a:lstStyle/>
        <a:p>
          <a:endParaRPr lang="en-MY"/>
        </a:p>
      </dgm:t>
    </dgm:pt>
    <dgm:pt modelId="{0E4BD585-D752-4118-AA63-F20136CB7D5D}">
      <dgm:prSet phldrT="[Text]" custT="1"/>
      <dgm:spPr/>
      <dgm:t>
        <a:bodyPr/>
        <a:lstStyle/>
        <a:p>
          <a:r>
            <a:rPr lang="en-MY" sz="3600" dirty="0">
              <a:latin typeface="Bahnschrift Light" panose="020B0502040204020203" pitchFamily="34" charset="0"/>
            </a:rPr>
            <a:t>Realtime Database</a:t>
          </a:r>
        </a:p>
      </dgm:t>
    </dgm:pt>
    <dgm:pt modelId="{CA5765E0-4EBF-4508-9023-9A1C92758BEC}" type="parTrans" cxnId="{759EBE25-73F3-49B4-81A2-A383AC06D8CD}">
      <dgm:prSet/>
      <dgm:spPr/>
      <dgm:t>
        <a:bodyPr/>
        <a:lstStyle/>
        <a:p>
          <a:endParaRPr lang="en-MY"/>
        </a:p>
      </dgm:t>
    </dgm:pt>
    <dgm:pt modelId="{F6DF08E0-61AA-46E0-8E70-54CC75781020}" type="sibTrans" cxnId="{759EBE25-73F3-49B4-81A2-A383AC06D8CD}">
      <dgm:prSet/>
      <dgm:spPr/>
      <dgm:t>
        <a:bodyPr/>
        <a:lstStyle/>
        <a:p>
          <a:endParaRPr lang="en-MY"/>
        </a:p>
      </dgm:t>
    </dgm:pt>
    <dgm:pt modelId="{BBC07D7C-099F-4F1C-AA0C-568B09F9D9D2}">
      <dgm:prSet phldrT="[Text]" custT="1"/>
      <dgm:spPr/>
      <dgm:t>
        <a:bodyPr/>
        <a:lstStyle/>
        <a:p>
          <a:r>
            <a:rPr lang="en-MY" sz="3600" dirty="0">
              <a:latin typeface="Bahnschrift Light" panose="020B0502040204020203" pitchFamily="34" charset="0"/>
            </a:rPr>
            <a:t>Hosting</a:t>
          </a:r>
        </a:p>
      </dgm:t>
    </dgm:pt>
    <dgm:pt modelId="{DFCE76A6-BA69-4CC9-82C0-B94435AC3FB8}" type="parTrans" cxnId="{845841D9-BB5B-412D-AE79-4929065DA0B6}">
      <dgm:prSet/>
      <dgm:spPr/>
      <dgm:t>
        <a:bodyPr/>
        <a:lstStyle/>
        <a:p>
          <a:endParaRPr lang="en-MY"/>
        </a:p>
      </dgm:t>
    </dgm:pt>
    <dgm:pt modelId="{A2A002CB-7AB2-49B9-975E-6153685A0E18}" type="sibTrans" cxnId="{845841D9-BB5B-412D-AE79-4929065DA0B6}">
      <dgm:prSet/>
      <dgm:spPr/>
      <dgm:t>
        <a:bodyPr/>
        <a:lstStyle/>
        <a:p>
          <a:endParaRPr lang="en-MY"/>
        </a:p>
      </dgm:t>
    </dgm:pt>
    <dgm:pt modelId="{F1CB2C61-E709-4C4D-9C1D-1C099AED3680}">
      <dgm:prSet phldrT="[Text]" custT="1"/>
      <dgm:spPr/>
      <dgm:t>
        <a:bodyPr/>
        <a:lstStyle/>
        <a:p>
          <a:r>
            <a:rPr lang="en-MY" sz="3600" dirty="0">
              <a:latin typeface="Bahnschrift Light" panose="020B0502040204020203" pitchFamily="34" charset="0"/>
            </a:rPr>
            <a:t>Test Lab</a:t>
          </a:r>
        </a:p>
      </dgm:t>
    </dgm:pt>
    <dgm:pt modelId="{A79C7B2D-DD05-498B-9415-86EAA136A5D0}" type="parTrans" cxnId="{C4134E94-1A2D-4E0A-B1AD-380533EA772D}">
      <dgm:prSet/>
      <dgm:spPr/>
      <dgm:t>
        <a:bodyPr/>
        <a:lstStyle/>
        <a:p>
          <a:endParaRPr lang="en-MY"/>
        </a:p>
      </dgm:t>
    </dgm:pt>
    <dgm:pt modelId="{F9A2F435-5229-49F2-89E1-2A55C7815CC0}" type="sibTrans" cxnId="{C4134E94-1A2D-4E0A-B1AD-380533EA772D}">
      <dgm:prSet/>
      <dgm:spPr/>
      <dgm:t>
        <a:bodyPr/>
        <a:lstStyle/>
        <a:p>
          <a:endParaRPr lang="en-MY"/>
        </a:p>
      </dgm:t>
    </dgm:pt>
    <dgm:pt modelId="{97A60628-5C49-4EBA-BC0B-FE2B291AFCDC}">
      <dgm:prSet phldrT="[Text]" custT="1"/>
      <dgm:spPr/>
      <dgm:t>
        <a:bodyPr/>
        <a:lstStyle/>
        <a:p>
          <a:r>
            <a:rPr lang="en-MY" sz="3600" dirty="0">
              <a:latin typeface="Bahnschrift Light" panose="020B0502040204020203" pitchFamily="34" charset="0"/>
            </a:rPr>
            <a:t>Notifications</a:t>
          </a:r>
        </a:p>
      </dgm:t>
    </dgm:pt>
    <dgm:pt modelId="{F98D8B37-0883-4E87-B212-399E5C4B5F19}" type="parTrans" cxnId="{10A7142C-A937-4E8E-A963-584B5E9FC9B6}">
      <dgm:prSet/>
      <dgm:spPr/>
      <dgm:t>
        <a:bodyPr/>
        <a:lstStyle/>
        <a:p>
          <a:endParaRPr lang="en-MY"/>
        </a:p>
      </dgm:t>
    </dgm:pt>
    <dgm:pt modelId="{59FE79E6-DAD0-4075-AB33-42D1A252E1FF}" type="sibTrans" cxnId="{10A7142C-A937-4E8E-A963-584B5E9FC9B6}">
      <dgm:prSet/>
      <dgm:spPr/>
      <dgm:t>
        <a:bodyPr/>
        <a:lstStyle/>
        <a:p>
          <a:endParaRPr lang="en-MY"/>
        </a:p>
      </dgm:t>
    </dgm:pt>
    <dgm:pt modelId="{76296439-B99C-4478-9189-A5CCE37B9EE1}" type="pres">
      <dgm:prSet presAssocID="{C1EC88E1-05EC-4F49-95C8-310B6A28FA5B}" presName="diagram" presStyleCnt="0">
        <dgm:presLayoutVars>
          <dgm:dir/>
          <dgm:resizeHandles val="exact"/>
        </dgm:presLayoutVars>
      </dgm:prSet>
      <dgm:spPr/>
    </dgm:pt>
    <dgm:pt modelId="{206D141B-76B8-4E28-BFF7-4519C582D301}" type="pres">
      <dgm:prSet presAssocID="{53BB4C4B-E49C-41C5-A77D-9BEA554AF2CC}" presName="node" presStyleLbl="node1" presStyleIdx="0" presStyleCnt="5">
        <dgm:presLayoutVars>
          <dgm:bulletEnabled val="1"/>
        </dgm:presLayoutVars>
      </dgm:prSet>
      <dgm:spPr/>
    </dgm:pt>
    <dgm:pt modelId="{AB5DFDA8-407C-4466-8F61-8F4E6851D574}" type="pres">
      <dgm:prSet presAssocID="{26AB54CA-0347-43B4-9B4E-97A43BBD1332}" presName="sibTrans" presStyleCnt="0"/>
      <dgm:spPr/>
    </dgm:pt>
    <dgm:pt modelId="{BA7AC4E7-7ABF-4830-9771-2C5928B46603}" type="pres">
      <dgm:prSet presAssocID="{0E4BD585-D752-4118-AA63-F20136CB7D5D}" presName="node" presStyleLbl="node1" presStyleIdx="1" presStyleCnt="5">
        <dgm:presLayoutVars>
          <dgm:bulletEnabled val="1"/>
        </dgm:presLayoutVars>
      </dgm:prSet>
      <dgm:spPr/>
    </dgm:pt>
    <dgm:pt modelId="{1EDD58B0-FFBC-4E8C-9F42-5320A9020C5E}" type="pres">
      <dgm:prSet presAssocID="{F6DF08E0-61AA-46E0-8E70-54CC75781020}" presName="sibTrans" presStyleCnt="0"/>
      <dgm:spPr/>
    </dgm:pt>
    <dgm:pt modelId="{EDFBFA5C-F16C-46BE-AD3B-1431CE50EC97}" type="pres">
      <dgm:prSet presAssocID="{BBC07D7C-099F-4F1C-AA0C-568B09F9D9D2}" presName="node" presStyleLbl="node1" presStyleIdx="2" presStyleCnt="5">
        <dgm:presLayoutVars>
          <dgm:bulletEnabled val="1"/>
        </dgm:presLayoutVars>
      </dgm:prSet>
      <dgm:spPr/>
    </dgm:pt>
    <dgm:pt modelId="{68567A91-0F2B-45D2-9A52-78418D6FCE2A}" type="pres">
      <dgm:prSet presAssocID="{A2A002CB-7AB2-49B9-975E-6153685A0E18}" presName="sibTrans" presStyleCnt="0"/>
      <dgm:spPr/>
    </dgm:pt>
    <dgm:pt modelId="{E077461B-FD66-415C-BAED-C35566650E5B}" type="pres">
      <dgm:prSet presAssocID="{F1CB2C61-E709-4C4D-9C1D-1C099AED3680}" presName="node" presStyleLbl="node1" presStyleIdx="3" presStyleCnt="5">
        <dgm:presLayoutVars>
          <dgm:bulletEnabled val="1"/>
        </dgm:presLayoutVars>
      </dgm:prSet>
      <dgm:spPr/>
    </dgm:pt>
    <dgm:pt modelId="{189F41D3-3B45-4053-911E-C61D47D3E8B1}" type="pres">
      <dgm:prSet presAssocID="{F9A2F435-5229-49F2-89E1-2A55C7815CC0}" presName="sibTrans" presStyleCnt="0"/>
      <dgm:spPr/>
    </dgm:pt>
    <dgm:pt modelId="{36C0D7B3-273E-4732-8020-220FBCDF7357}" type="pres">
      <dgm:prSet presAssocID="{97A60628-5C49-4EBA-BC0B-FE2B291AFCDC}" presName="node" presStyleLbl="node1" presStyleIdx="4" presStyleCnt="5">
        <dgm:presLayoutVars>
          <dgm:bulletEnabled val="1"/>
        </dgm:presLayoutVars>
      </dgm:prSet>
      <dgm:spPr/>
    </dgm:pt>
  </dgm:ptLst>
  <dgm:cxnLst>
    <dgm:cxn modelId="{964DED16-7737-49C0-B70D-7E5B5404A1C7}" type="presOf" srcId="{BBC07D7C-099F-4F1C-AA0C-568B09F9D9D2}" destId="{EDFBFA5C-F16C-46BE-AD3B-1431CE50EC97}" srcOrd="0" destOrd="0" presId="urn:microsoft.com/office/officeart/2005/8/layout/default"/>
    <dgm:cxn modelId="{60529C21-CE39-4CD6-9E16-D5EDA7B39A04}" type="presOf" srcId="{0E4BD585-D752-4118-AA63-F20136CB7D5D}" destId="{BA7AC4E7-7ABF-4830-9771-2C5928B46603}" srcOrd="0" destOrd="0" presId="urn:microsoft.com/office/officeart/2005/8/layout/default"/>
    <dgm:cxn modelId="{08681B23-74B7-49F4-BCDC-4C713C6D7920}" type="presOf" srcId="{C1EC88E1-05EC-4F49-95C8-310B6A28FA5B}" destId="{76296439-B99C-4478-9189-A5CCE37B9EE1}" srcOrd="0" destOrd="0" presId="urn:microsoft.com/office/officeart/2005/8/layout/default"/>
    <dgm:cxn modelId="{759EBE25-73F3-49B4-81A2-A383AC06D8CD}" srcId="{C1EC88E1-05EC-4F49-95C8-310B6A28FA5B}" destId="{0E4BD585-D752-4118-AA63-F20136CB7D5D}" srcOrd="1" destOrd="0" parTransId="{CA5765E0-4EBF-4508-9023-9A1C92758BEC}" sibTransId="{F6DF08E0-61AA-46E0-8E70-54CC75781020}"/>
    <dgm:cxn modelId="{10A7142C-A937-4E8E-A963-584B5E9FC9B6}" srcId="{C1EC88E1-05EC-4F49-95C8-310B6A28FA5B}" destId="{97A60628-5C49-4EBA-BC0B-FE2B291AFCDC}" srcOrd="4" destOrd="0" parTransId="{F98D8B37-0883-4E87-B212-399E5C4B5F19}" sibTransId="{59FE79E6-DAD0-4075-AB33-42D1A252E1FF}"/>
    <dgm:cxn modelId="{69898A3E-529D-4D27-9BB6-C79D0B790AEE}" type="presOf" srcId="{53BB4C4B-E49C-41C5-A77D-9BEA554AF2CC}" destId="{206D141B-76B8-4E28-BFF7-4519C582D301}" srcOrd="0" destOrd="0" presId="urn:microsoft.com/office/officeart/2005/8/layout/default"/>
    <dgm:cxn modelId="{320EA045-76DC-4BB4-9AFB-C6D7D2DFB6EC}" type="presOf" srcId="{97A60628-5C49-4EBA-BC0B-FE2B291AFCDC}" destId="{36C0D7B3-273E-4732-8020-220FBCDF7357}" srcOrd="0" destOrd="0" presId="urn:microsoft.com/office/officeart/2005/8/layout/default"/>
    <dgm:cxn modelId="{C4134E94-1A2D-4E0A-B1AD-380533EA772D}" srcId="{C1EC88E1-05EC-4F49-95C8-310B6A28FA5B}" destId="{F1CB2C61-E709-4C4D-9C1D-1C099AED3680}" srcOrd="3" destOrd="0" parTransId="{A79C7B2D-DD05-498B-9415-86EAA136A5D0}" sibTransId="{F9A2F435-5229-49F2-89E1-2A55C7815CC0}"/>
    <dgm:cxn modelId="{75BEAABE-4CD0-4246-A569-885873FBEB09}" srcId="{C1EC88E1-05EC-4F49-95C8-310B6A28FA5B}" destId="{53BB4C4B-E49C-41C5-A77D-9BEA554AF2CC}" srcOrd="0" destOrd="0" parTransId="{E0611E97-D80E-402F-89B9-3D9A42A89FCA}" sibTransId="{26AB54CA-0347-43B4-9B4E-97A43BBD1332}"/>
    <dgm:cxn modelId="{1C8810BF-38C6-4749-8740-721DDFCF67DB}" type="presOf" srcId="{F1CB2C61-E709-4C4D-9C1D-1C099AED3680}" destId="{E077461B-FD66-415C-BAED-C35566650E5B}" srcOrd="0" destOrd="0" presId="urn:microsoft.com/office/officeart/2005/8/layout/default"/>
    <dgm:cxn modelId="{845841D9-BB5B-412D-AE79-4929065DA0B6}" srcId="{C1EC88E1-05EC-4F49-95C8-310B6A28FA5B}" destId="{BBC07D7C-099F-4F1C-AA0C-568B09F9D9D2}" srcOrd="2" destOrd="0" parTransId="{DFCE76A6-BA69-4CC9-82C0-B94435AC3FB8}" sibTransId="{A2A002CB-7AB2-49B9-975E-6153685A0E18}"/>
    <dgm:cxn modelId="{9F92A684-1044-45D7-BD4C-CCE98E867D78}" type="presParOf" srcId="{76296439-B99C-4478-9189-A5CCE37B9EE1}" destId="{206D141B-76B8-4E28-BFF7-4519C582D301}" srcOrd="0" destOrd="0" presId="urn:microsoft.com/office/officeart/2005/8/layout/default"/>
    <dgm:cxn modelId="{FEEF202F-5CB4-4E22-A586-C84CDFD30D62}" type="presParOf" srcId="{76296439-B99C-4478-9189-A5CCE37B9EE1}" destId="{AB5DFDA8-407C-4466-8F61-8F4E6851D574}" srcOrd="1" destOrd="0" presId="urn:microsoft.com/office/officeart/2005/8/layout/default"/>
    <dgm:cxn modelId="{72F6F873-15BB-4D21-844F-8C34DE384BC4}" type="presParOf" srcId="{76296439-B99C-4478-9189-A5CCE37B9EE1}" destId="{BA7AC4E7-7ABF-4830-9771-2C5928B46603}" srcOrd="2" destOrd="0" presId="urn:microsoft.com/office/officeart/2005/8/layout/default"/>
    <dgm:cxn modelId="{0D7941C3-C414-4632-BCB6-C1A11A228C35}" type="presParOf" srcId="{76296439-B99C-4478-9189-A5CCE37B9EE1}" destId="{1EDD58B0-FFBC-4E8C-9F42-5320A9020C5E}" srcOrd="3" destOrd="0" presId="urn:microsoft.com/office/officeart/2005/8/layout/default"/>
    <dgm:cxn modelId="{D41C4FBD-D80F-4E2A-B62E-4DA57CC6B238}" type="presParOf" srcId="{76296439-B99C-4478-9189-A5CCE37B9EE1}" destId="{EDFBFA5C-F16C-46BE-AD3B-1431CE50EC97}" srcOrd="4" destOrd="0" presId="urn:microsoft.com/office/officeart/2005/8/layout/default"/>
    <dgm:cxn modelId="{A49DD6D2-BD5F-4442-A3C2-397EF8E81031}" type="presParOf" srcId="{76296439-B99C-4478-9189-A5CCE37B9EE1}" destId="{68567A91-0F2B-45D2-9A52-78418D6FCE2A}" srcOrd="5" destOrd="0" presId="urn:microsoft.com/office/officeart/2005/8/layout/default"/>
    <dgm:cxn modelId="{AE0B55F7-B3AB-4462-90BC-2DA4318E2C6C}" type="presParOf" srcId="{76296439-B99C-4478-9189-A5CCE37B9EE1}" destId="{E077461B-FD66-415C-BAED-C35566650E5B}" srcOrd="6" destOrd="0" presId="urn:microsoft.com/office/officeart/2005/8/layout/default"/>
    <dgm:cxn modelId="{AF9F982B-A9C2-4547-9EB7-C18B91AE84FC}" type="presParOf" srcId="{76296439-B99C-4478-9189-A5CCE37B9EE1}" destId="{189F41D3-3B45-4053-911E-C61D47D3E8B1}" srcOrd="7" destOrd="0" presId="urn:microsoft.com/office/officeart/2005/8/layout/default"/>
    <dgm:cxn modelId="{F981454C-B844-4483-B162-CF32516E9095}" type="presParOf" srcId="{76296439-B99C-4478-9189-A5CCE37B9EE1}" destId="{36C0D7B3-273E-4732-8020-220FBCDF735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A6BF-B32E-49DC-91DE-78040463A3B9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E392-C15D-432E-BB85-47DC4714A68A}">
      <dsp:nvSpPr>
        <dsp:cNvPr id="0" name=""/>
        <dsp:cNvSpPr/>
      </dsp:nvSpPr>
      <dsp:spPr>
        <a:xfrm>
          <a:off x="752110" y="541866"/>
          <a:ext cx="10708618" cy="1083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800" kern="1200" dirty="0">
              <a:latin typeface="Agency FB" panose="020B0503020202020204" pitchFamily="34" charset="0"/>
            </a:rPr>
            <a:t>What is Firebase?</a:t>
          </a:r>
        </a:p>
      </dsp:txBody>
      <dsp:txXfrm>
        <a:off x="752110" y="541866"/>
        <a:ext cx="10708618" cy="1083733"/>
      </dsp:txXfrm>
    </dsp:sp>
    <dsp:sp modelId="{A5083AEA-9BE7-469F-B8A9-98B64FA6B2E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AE700-7D2A-4100-8B41-1E901593EEBA}">
      <dsp:nvSpPr>
        <dsp:cNvPr id="0" name=""/>
        <dsp:cNvSpPr/>
      </dsp:nvSpPr>
      <dsp:spPr>
        <a:xfrm>
          <a:off x="1146048" y="2167466"/>
          <a:ext cx="10314681" cy="108373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800" kern="1200" dirty="0">
              <a:latin typeface="Agency FB" panose="020B0503020202020204" pitchFamily="34" charset="0"/>
            </a:rPr>
            <a:t>What are the features of Firebase?</a:t>
          </a:r>
        </a:p>
      </dsp:txBody>
      <dsp:txXfrm>
        <a:off x="1146048" y="2167466"/>
        <a:ext cx="10314681" cy="1083733"/>
      </dsp:txXfrm>
    </dsp:sp>
    <dsp:sp modelId="{B82DCA7D-88A2-4C27-9ED0-6937EA6F8A37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899F-A8DD-4984-BF1E-F2284077ABA9}">
      <dsp:nvSpPr>
        <dsp:cNvPr id="0" name=""/>
        <dsp:cNvSpPr/>
      </dsp:nvSpPr>
      <dsp:spPr>
        <a:xfrm>
          <a:off x="752110" y="3793066"/>
          <a:ext cx="10708618" cy="108373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7320" rIns="147320" bIns="14732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800" kern="1200" dirty="0">
              <a:latin typeface="Agency FB" panose="020B0503020202020204" pitchFamily="34" charset="0"/>
            </a:rPr>
            <a:t>What project will we do?</a:t>
          </a:r>
        </a:p>
      </dsp:txBody>
      <dsp:txXfrm>
        <a:off x="752110" y="3793066"/>
        <a:ext cx="10708618" cy="1083733"/>
      </dsp:txXfrm>
    </dsp:sp>
    <dsp:sp modelId="{CC312FDF-A0ED-4EEC-99DA-86A71DFE358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D141B-76B8-4E28-BFF7-4519C582D301}">
      <dsp:nvSpPr>
        <dsp:cNvPr id="0" name=""/>
        <dsp:cNvSpPr/>
      </dsp:nvSpPr>
      <dsp:spPr>
        <a:xfrm>
          <a:off x="0" y="366183"/>
          <a:ext cx="3604846" cy="21629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>
              <a:latin typeface="Bahnschrift Light" panose="020B0502040204020203" pitchFamily="34" charset="0"/>
            </a:rPr>
            <a:t>Authentication</a:t>
          </a:r>
        </a:p>
      </dsp:txBody>
      <dsp:txXfrm>
        <a:off x="0" y="366183"/>
        <a:ext cx="3604846" cy="2162907"/>
      </dsp:txXfrm>
    </dsp:sp>
    <dsp:sp modelId="{BA7AC4E7-7ABF-4830-9771-2C5928B46603}">
      <dsp:nvSpPr>
        <dsp:cNvPr id="0" name=""/>
        <dsp:cNvSpPr/>
      </dsp:nvSpPr>
      <dsp:spPr>
        <a:xfrm>
          <a:off x="3965330" y="366183"/>
          <a:ext cx="3604846" cy="2162907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>
              <a:latin typeface="Bahnschrift Light" panose="020B0502040204020203" pitchFamily="34" charset="0"/>
            </a:rPr>
            <a:t>Realtime Database</a:t>
          </a:r>
        </a:p>
      </dsp:txBody>
      <dsp:txXfrm>
        <a:off x="3965330" y="366183"/>
        <a:ext cx="3604846" cy="2162907"/>
      </dsp:txXfrm>
    </dsp:sp>
    <dsp:sp modelId="{EDFBFA5C-F16C-46BE-AD3B-1431CE50EC97}">
      <dsp:nvSpPr>
        <dsp:cNvPr id="0" name=""/>
        <dsp:cNvSpPr/>
      </dsp:nvSpPr>
      <dsp:spPr>
        <a:xfrm>
          <a:off x="7930661" y="366183"/>
          <a:ext cx="3604846" cy="216290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>
              <a:latin typeface="Bahnschrift Light" panose="020B0502040204020203" pitchFamily="34" charset="0"/>
            </a:rPr>
            <a:t>Hosting</a:t>
          </a:r>
        </a:p>
      </dsp:txBody>
      <dsp:txXfrm>
        <a:off x="7930661" y="366183"/>
        <a:ext cx="3604846" cy="2162907"/>
      </dsp:txXfrm>
    </dsp:sp>
    <dsp:sp modelId="{E077461B-FD66-415C-BAED-C35566650E5B}">
      <dsp:nvSpPr>
        <dsp:cNvPr id="0" name=""/>
        <dsp:cNvSpPr/>
      </dsp:nvSpPr>
      <dsp:spPr>
        <a:xfrm>
          <a:off x="1982665" y="2889575"/>
          <a:ext cx="3604846" cy="2162907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>
              <a:latin typeface="Bahnschrift Light" panose="020B0502040204020203" pitchFamily="34" charset="0"/>
            </a:rPr>
            <a:t>Test Lab</a:t>
          </a:r>
        </a:p>
      </dsp:txBody>
      <dsp:txXfrm>
        <a:off x="1982665" y="2889575"/>
        <a:ext cx="3604846" cy="2162907"/>
      </dsp:txXfrm>
    </dsp:sp>
    <dsp:sp modelId="{36C0D7B3-273E-4732-8020-220FBCDF7357}">
      <dsp:nvSpPr>
        <dsp:cNvPr id="0" name=""/>
        <dsp:cNvSpPr/>
      </dsp:nvSpPr>
      <dsp:spPr>
        <a:xfrm>
          <a:off x="5947996" y="2889575"/>
          <a:ext cx="3604846" cy="216290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kern="1200" dirty="0">
              <a:latin typeface="Bahnschrift Light" panose="020B0502040204020203" pitchFamily="34" charset="0"/>
            </a:rPr>
            <a:t>Notifications</a:t>
          </a:r>
        </a:p>
      </dsp:txBody>
      <dsp:txXfrm>
        <a:off x="5947996" y="2889575"/>
        <a:ext cx="3604846" cy="2162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5A-6B1A-EA49-9A2F-70625F47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C6E8-F110-8CF6-E203-C86089B3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AB67-7F1D-515F-EA20-B19747C0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6E48-33C9-4436-D229-54479A84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AC22C-E523-D3B6-E1BD-2F5B6FD6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17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666F-0256-F9EC-F72D-3190B904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D8EB-769C-DF51-6018-C9BF1454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54EE-85B7-BD22-62D6-6C4314C5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52B5-2B4C-4EB4-5006-3C46EA22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043C-0B15-7EF9-1EF0-65A9B95E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07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FFEEF-5ACF-BE13-9095-90C6F7B3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EBDDC-36FD-0E82-AF8A-FD6D60C60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1A31-1559-06E7-7F7E-0DC2516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4543-5AF3-1A40-C501-3C70642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3EE3-ED0F-4804-8CF8-12E7157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535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C5AA-AE3C-3810-864D-1A4551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0B7-A699-0869-2683-F7AA3393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818F-B9F5-2DDA-5F2F-24F39F92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AFC9-E564-ABEF-63CE-5E4CB1B0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EFEC-BF7B-3869-A224-039E2E6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27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B19A-05E8-038F-CBAA-A4D6E261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F749-857A-4BDB-4FA1-E7ACD449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70C8-CB59-0034-7FB0-3760120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D8DE-B367-8053-EFC7-648D0047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0DCA-4386-3DB7-5093-D6658D39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2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1F8A-B9FF-A908-2A6B-3AA47705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FB98-6459-BE03-59E4-A1548F41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F1E7E-5894-69EE-7F49-4B131574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E46A-33AB-7971-7663-9277DE78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304E-73D5-ABA0-3239-67FEE12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968C-CFED-FC76-A6EF-8FE78748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8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0195-4DA1-2597-3ACF-73971B83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E4E2-D309-4A9C-7006-45D24203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6BE0-39B7-818A-660F-FA216050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C7050-6E1A-1C9C-4700-6780ADA1E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EF7A6-090C-74EB-FD32-DECE9C257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DE3C-4D7C-7F65-7C6E-F24E381B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4D361-9EA1-3B61-A7A1-78A23B9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48B6-6ED8-9C56-BE84-435ED2C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8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32F-3275-012E-A699-AE76EE5C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751B3-1DE1-8D77-7DF2-D9D85F88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70BC-A44F-8DBB-0933-6E09D997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3B0A4-93EB-3B62-C51A-E7037914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54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FE99-8AB5-E4B0-0D05-F97EC213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20497-8BB2-CC53-4D1C-B9D75BC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F956A-C9A3-45F4-E535-D662469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45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CC4-0B7B-E534-8A3F-387B66DE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6522-E871-0585-0629-BB40F59E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39BB8-E06B-FF22-7489-85DCD3E8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0286-67E3-4ECE-735E-9DF7C201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F5BD-9C0C-D459-AD30-21EF095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9BD11-D63F-20A5-5F8A-85928F31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0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81B5-B1B8-32AA-703C-D52EB06C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EB495-BCC6-099C-BD68-8FB7CAAA7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0F018-23FC-2BD3-42BF-B9C42DF1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DEF9-811E-A7F6-5169-F4490025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485F-2DEF-50FB-9CE6-2C7E214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1A80-41A1-7C64-EE70-EEBE28BD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6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99643-B8C6-30AA-BBBE-FD2DD826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4DE7-5934-95E1-BCF7-C573DB32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BB75-D934-5D3E-8C71-BA9C44F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5EA5-38AF-4006-9D46-531DC9A6472A}" type="datetimeFigureOut">
              <a:rPr lang="en-MY" smtClean="0"/>
              <a:t>15/2/2023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72B8-EBCF-DFB1-A231-22267FEF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490A-BF7E-B80D-C555-C47D5A212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0F2C-D7A1-4CD3-8FA8-E73DAAE8AE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84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373B4-7853-6836-7D52-0562BFB75D94}"/>
              </a:ext>
            </a:extLst>
          </p:cNvPr>
          <p:cNvSpPr txBox="1"/>
          <p:nvPr/>
        </p:nvSpPr>
        <p:spPr>
          <a:xfrm>
            <a:off x="4280454" y="1219200"/>
            <a:ext cx="7221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600" dirty="0">
                <a:latin typeface="Modern No. 20" panose="02070704070505020303" pitchFamily="18" charset="0"/>
              </a:rPr>
              <a:t>FIREBASE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F6225A-0D79-4A20-3EE7-5F0EFC975302}"/>
              </a:ext>
            </a:extLst>
          </p:cNvPr>
          <p:cNvCxnSpPr/>
          <p:nvPr/>
        </p:nvCxnSpPr>
        <p:spPr>
          <a:xfrm>
            <a:off x="4280454" y="1219200"/>
            <a:ext cx="0" cy="43997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AB383-C09D-E199-A3D4-FE1A4F21DA2E}"/>
              </a:ext>
            </a:extLst>
          </p:cNvPr>
          <p:cNvSpPr txBox="1"/>
          <p:nvPr/>
        </p:nvSpPr>
        <p:spPr>
          <a:xfrm>
            <a:off x="4720744" y="2540289"/>
            <a:ext cx="516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Chaparral Pro Light" panose="02060403030505090203" pitchFamily="18" charset="0"/>
              </a:rPr>
              <a:t>KIDOCODE WEB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AE2FC-7C23-0494-E461-0EE38DD4E0F8}"/>
              </a:ext>
            </a:extLst>
          </p:cNvPr>
          <p:cNvSpPr txBox="1"/>
          <p:nvPr/>
        </p:nvSpPr>
        <p:spPr>
          <a:xfrm>
            <a:off x="4720744" y="4815485"/>
            <a:ext cx="336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Digital Display" panose="00000400000000000000" pitchFamily="2" charset="0"/>
              </a:rPr>
              <a:t>15 FEBRUARY 2023</a:t>
            </a:r>
          </a:p>
        </p:txBody>
      </p:sp>
      <p:pic>
        <p:nvPicPr>
          <p:cNvPr id="1028" name="Picture 4" descr="Firebase logo - Game Art Guppy">
            <a:extLst>
              <a:ext uri="{FF2B5EF4-FFF2-40B4-BE49-F238E27FC236}">
                <a16:creationId xmlns:a16="http://schemas.microsoft.com/office/drawing/2014/main" id="{F67B1F72-3677-28B9-87F4-4540B18D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0" y="1296648"/>
            <a:ext cx="4026163" cy="40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0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02BF5-1977-6B57-3824-948A1733D98D}"/>
              </a:ext>
            </a:extLst>
          </p:cNvPr>
          <p:cNvSpPr txBox="1"/>
          <p:nvPr/>
        </p:nvSpPr>
        <p:spPr>
          <a:xfrm>
            <a:off x="323557" y="295438"/>
            <a:ext cx="1153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Modern No. 20" panose="02070704070505020303" pitchFamily="18" charset="0"/>
              </a:rPr>
              <a:t>FIREBASE TOPICS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C0E47-2D8A-C4B7-B56A-7B8F809D8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745862"/>
              </p:ext>
            </p:extLst>
          </p:nvPr>
        </p:nvGraphicFramePr>
        <p:xfrm>
          <a:off x="323556" y="1296441"/>
          <a:ext cx="115355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Question mark - Free shapes and symbols icons">
            <a:extLst>
              <a:ext uri="{FF2B5EF4-FFF2-40B4-BE49-F238E27FC236}">
                <a16:creationId xmlns:a16="http://schemas.microsoft.com/office/drawing/2014/main" id="{F7E89270-385B-70E7-A4D5-C5C0611B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1" y="1935467"/>
            <a:ext cx="874408" cy="8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ature - Free computer icons">
            <a:extLst>
              <a:ext uri="{FF2B5EF4-FFF2-40B4-BE49-F238E27FC236}">
                <a16:creationId xmlns:a16="http://schemas.microsoft.com/office/drawing/2014/main" id="{C906C184-4B20-6A77-20E0-4F178DA88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6" y="3599374"/>
            <a:ext cx="794826" cy="7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ject management - Free business and finance icons">
            <a:extLst>
              <a:ext uri="{FF2B5EF4-FFF2-40B4-BE49-F238E27FC236}">
                <a16:creationId xmlns:a16="http://schemas.microsoft.com/office/drawing/2014/main" id="{2D948285-D898-575F-4395-88B85848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7" y="5136451"/>
            <a:ext cx="1026516" cy="102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8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02BF5-1977-6B57-3824-948A1733D98D}"/>
              </a:ext>
            </a:extLst>
          </p:cNvPr>
          <p:cNvSpPr txBox="1"/>
          <p:nvPr/>
        </p:nvSpPr>
        <p:spPr>
          <a:xfrm>
            <a:off x="323557" y="295438"/>
            <a:ext cx="1153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Modern No. 20" panose="02070704070505020303" pitchFamily="18" charset="0"/>
              </a:rPr>
              <a:t>WHAT IS FIREBASE?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67581-B956-CA7A-50B0-C3496C101691}"/>
              </a:ext>
            </a:extLst>
          </p:cNvPr>
          <p:cNvSpPr/>
          <p:nvPr/>
        </p:nvSpPr>
        <p:spPr>
          <a:xfrm>
            <a:off x="457201" y="2000250"/>
            <a:ext cx="5772150" cy="3314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7311D-1D20-3AC5-5C76-F7FE313140AA}"/>
              </a:ext>
            </a:extLst>
          </p:cNvPr>
          <p:cNvSpPr txBox="1"/>
          <p:nvPr/>
        </p:nvSpPr>
        <p:spPr>
          <a:xfrm>
            <a:off x="323557" y="2476500"/>
            <a:ext cx="6057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latin typeface="LEMON MILK" panose="00000500000000000000" pitchFamily="50" charset="0"/>
              </a:rPr>
              <a:t>A set of hosting services for applications on various platforms developed by Google</a:t>
            </a:r>
          </a:p>
        </p:txBody>
      </p:sp>
      <p:pic>
        <p:nvPicPr>
          <p:cNvPr id="3074" name="Picture 2" descr="Hosting services - Free computer icons">
            <a:extLst>
              <a:ext uri="{FF2B5EF4-FFF2-40B4-BE49-F238E27FC236}">
                <a16:creationId xmlns:a16="http://schemas.microsoft.com/office/drawing/2014/main" id="{3B7A05D1-B13F-3636-82D1-9C5FA1CC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77565" y="1695450"/>
            <a:ext cx="3771008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02BF5-1977-6B57-3824-948A1733D98D}"/>
              </a:ext>
            </a:extLst>
          </p:cNvPr>
          <p:cNvSpPr txBox="1"/>
          <p:nvPr/>
        </p:nvSpPr>
        <p:spPr>
          <a:xfrm>
            <a:off x="323557" y="295438"/>
            <a:ext cx="1153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Modern No. 20" panose="02070704070505020303" pitchFamily="18" charset="0"/>
              </a:rPr>
              <a:t>FEATURES OF FIREBASE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D374E9-6603-45DF-7672-47D5C04EE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913219"/>
              </p:ext>
            </p:extLst>
          </p:nvPr>
        </p:nvGraphicFramePr>
        <p:xfrm>
          <a:off x="323557" y="1143895"/>
          <a:ext cx="115355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3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02BF5-1977-6B57-3824-948A1733D98D}"/>
              </a:ext>
            </a:extLst>
          </p:cNvPr>
          <p:cNvSpPr txBox="1"/>
          <p:nvPr/>
        </p:nvSpPr>
        <p:spPr>
          <a:xfrm>
            <a:off x="323557" y="295438"/>
            <a:ext cx="1153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Modern No. 20" panose="02070704070505020303" pitchFamily="18" charset="0"/>
              </a:rPr>
              <a:t>FIREBASE TEST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4CB66-A0BF-4007-5A77-13F69389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6" y="1302845"/>
            <a:ext cx="8356209" cy="3068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B1DAC-061D-02A2-F06D-F65932AE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26" y="4547990"/>
            <a:ext cx="993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0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02BF5-1977-6B57-3824-948A1733D98D}"/>
              </a:ext>
            </a:extLst>
          </p:cNvPr>
          <p:cNvSpPr txBox="1"/>
          <p:nvPr/>
        </p:nvSpPr>
        <p:spPr>
          <a:xfrm>
            <a:off x="323557" y="295438"/>
            <a:ext cx="1153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Modern No. 20" panose="02070704070505020303" pitchFamily="18" charset="0"/>
              </a:rPr>
              <a:t>THE END</a:t>
            </a:r>
          </a:p>
        </p:txBody>
      </p:sp>
      <p:pic>
        <p:nvPicPr>
          <p:cNvPr id="1026" name="Picture 2" descr="Spongebob Coffee Meme Template - Piñata Farms - The best meme generator and  meme maker for video &amp; image memes">
            <a:extLst>
              <a:ext uri="{FF2B5EF4-FFF2-40B4-BE49-F238E27FC236}">
                <a16:creationId xmlns:a16="http://schemas.microsoft.com/office/drawing/2014/main" id="{63762EE2-E90C-B128-4016-2511F624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8" y="1688646"/>
            <a:ext cx="5753253" cy="38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4F924-BEDE-989D-EEBC-00F3C2F7DBAB}"/>
              </a:ext>
            </a:extLst>
          </p:cNvPr>
          <p:cNvSpPr txBox="1"/>
          <p:nvPr/>
        </p:nvSpPr>
        <p:spPr>
          <a:xfrm>
            <a:off x="6752493" y="2109751"/>
            <a:ext cx="4438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latin typeface="Elephant" panose="02020904090505020303" pitchFamily="18" charset="0"/>
              </a:rPr>
              <a:t>thank you for attending though, </a:t>
            </a:r>
            <a:r>
              <a:rPr lang="en-MY" sz="3200" dirty="0" err="1">
                <a:latin typeface="Elephant" panose="02020904090505020303" pitchFamily="18" charset="0"/>
              </a:rPr>
              <a:t>i’m</a:t>
            </a:r>
            <a:r>
              <a:rPr lang="en-MY" sz="3200" dirty="0">
                <a:latin typeface="Elephant" panose="02020904090505020303" pitchFamily="18" charset="0"/>
              </a:rPr>
              <a:t> going to be like this exact </a:t>
            </a:r>
            <a:r>
              <a:rPr lang="en-MY" sz="3200" dirty="0" err="1">
                <a:latin typeface="Elephant" panose="02020904090505020303" pitchFamily="18" charset="0"/>
              </a:rPr>
              <a:t>spongebob</a:t>
            </a:r>
            <a:r>
              <a:rPr lang="en-MY" sz="3200" dirty="0">
                <a:latin typeface="Elephant" panose="02020904090505020303" pitchFamily="18" charset="0"/>
              </a:rPr>
              <a:t> meme when you start asking questions.</a:t>
            </a:r>
          </a:p>
        </p:txBody>
      </p:sp>
    </p:spTree>
    <p:extLst>
      <p:ext uri="{BB962C8B-B14F-4D97-AF65-F5344CB8AC3E}">
        <p14:creationId xmlns:p14="http://schemas.microsoft.com/office/powerpoint/2010/main" val="150745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Agency FB</vt:lpstr>
      <vt:lpstr>Arial</vt:lpstr>
      <vt:lpstr>Bahnschrift Light</vt:lpstr>
      <vt:lpstr>Calibri</vt:lpstr>
      <vt:lpstr>Calibri Light</vt:lpstr>
      <vt:lpstr>Chaparral Pro Light</vt:lpstr>
      <vt:lpstr>Digital Display</vt:lpstr>
      <vt:lpstr>Elephant</vt:lpstr>
      <vt:lpstr>LEMON MILK</vt:lpstr>
      <vt:lpstr>Modern No. 20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AMIRAH SYAFIQAH BINTI SULAIMAN A20DW2236</dc:creator>
  <cp:lastModifiedBy>NUR AMIRAH SYAFIQAH BINTI SULAIMAN A20DW2236</cp:lastModifiedBy>
  <cp:revision>5</cp:revision>
  <dcterms:created xsi:type="dcterms:W3CDTF">2023-02-12T02:07:25Z</dcterms:created>
  <dcterms:modified xsi:type="dcterms:W3CDTF">2023-02-15T02:50:15Z</dcterms:modified>
</cp:coreProperties>
</file>