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2" r:id="rId7"/>
    <p:sldId id="260" r:id="rId8"/>
    <p:sldId id="263" r:id="rId9"/>
    <p:sldId id="268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0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4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5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B7217F-C5F6-48DC-94BE-21A12F3026F3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32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youse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rule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Analysis of NFL Draft Data using </a:t>
            </a:r>
            <a:r>
              <a:rPr lang="en-US" dirty="0" err="1" smtClean="0"/>
              <a:t>Arules</a:t>
            </a:r>
            <a:r>
              <a:rPr lang="en-US" dirty="0" smtClean="0"/>
              <a:t> &amp; GGPLOT2 </a:t>
            </a:r>
            <a:r>
              <a:rPr lang="en-US" dirty="0" smtClean="0"/>
              <a:t>Package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Saad Yousef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Twiter</a:t>
            </a:r>
            <a:r>
              <a:rPr lang="en-US" dirty="0" smtClean="0"/>
              <a:t>: </a:t>
            </a:r>
            <a:r>
              <a:rPr lang="en-US" dirty="0" err="1" smtClean="0"/>
              <a:t>SaadDataSci</a:t>
            </a:r>
            <a:r>
              <a:rPr lang="en-US" dirty="0" smtClean="0"/>
              <a:t>, GitHub: </a:t>
            </a:r>
            <a:r>
              <a:rPr lang="en-US" dirty="0" err="1" smtClean="0"/>
              <a:t>snyousef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Job Seeker in Predictive Analytics, Data Analytics,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u="sng" dirty="0" smtClean="0"/>
              <a:t>Support</a:t>
            </a:r>
            <a:r>
              <a:rPr lang="en-US" sz="2400" dirty="0"/>
              <a:t>: Number of times a particular item appears as a ratio to the entire number of items in dataset</a:t>
            </a:r>
          </a:p>
          <a:p>
            <a:pPr lvl="1"/>
            <a:r>
              <a:rPr lang="en-US" sz="2400" u="sng" dirty="0"/>
              <a:t>Confidence</a:t>
            </a:r>
            <a:r>
              <a:rPr lang="en-US" sz="2400" dirty="0"/>
              <a:t>: Ratio </a:t>
            </a:r>
            <a:r>
              <a:rPr lang="en-US" sz="2400" dirty="0" smtClean="0"/>
              <a:t>of a set of item(s) </a:t>
            </a:r>
            <a:r>
              <a:rPr lang="en-US" sz="2400" dirty="0"/>
              <a:t>to </a:t>
            </a:r>
            <a:r>
              <a:rPr lang="en-US" sz="2400" dirty="0" smtClean="0"/>
              <a:t>only a portion of these items </a:t>
            </a:r>
            <a:r>
              <a:rPr lang="en-US" sz="2400" dirty="0"/>
              <a:t>(i.e.: </a:t>
            </a:r>
            <a:r>
              <a:rPr lang="en-US" sz="2400" dirty="0" smtClean="0"/>
              <a:t>Confidence({A,B}</a:t>
            </a:r>
            <a:r>
              <a:rPr lang="en-US" sz="2400" dirty="0" smtClean="0">
                <a:sym typeface="Wingdings" panose="05000000000000000000" pitchFamily="2" charset="2"/>
              </a:rPr>
              <a:t>{C})</a:t>
            </a:r>
            <a:r>
              <a:rPr lang="en-US" sz="2400" dirty="0" smtClean="0"/>
              <a:t> = support{A,B,C}/support{A,B})</a:t>
            </a:r>
          </a:p>
          <a:p>
            <a:pPr lvl="2"/>
            <a:r>
              <a:rPr lang="en-US" sz="2000" dirty="0" smtClean="0"/>
              <a:t>How confident are we that C will be present given that A &amp; B are present.</a:t>
            </a:r>
            <a:endParaRPr lang="en-US" sz="2000" dirty="0"/>
          </a:p>
          <a:p>
            <a:pPr lvl="1"/>
            <a:r>
              <a:rPr lang="en-US" sz="2400" u="sng" dirty="0"/>
              <a:t>Lift</a:t>
            </a:r>
            <a:r>
              <a:rPr lang="en-US" sz="2400" dirty="0"/>
              <a:t>: </a:t>
            </a:r>
            <a:r>
              <a:rPr lang="en-US" sz="2400" dirty="0" smtClean="0"/>
              <a:t>Likelihood that a set of items show up together, ‘A, B, &amp; C,’ relative to the number of times ‘C’ will show up across all transactions (or in this case, draft selections). </a:t>
            </a:r>
            <a:endParaRPr lang="en-US" sz="2400" dirty="0"/>
          </a:p>
          <a:p>
            <a:pPr lvl="1"/>
            <a:r>
              <a:rPr lang="en-US" sz="2400" u="sng" dirty="0"/>
              <a:t>Count</a:t>
            </a:r>
            <a:r>
              <a:rPr lang="en-US" sz="2400" dirty="0"/>
              <a:t>: Number of times rule items show up together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Philadelphia Eagles and Carolina Panthers were likely to draft a CB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Green Bay Packers were likely to draft a WR</a:t>
            </a: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Buffalo Bills liked to draft from the ACC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Washington Redskins liked to draft from the </a:t>
            </a:r>
            <a:r>
              <a:rPr lang="en-US" sz="2400" dirty="0" smtClean="0"/>
              <a:t>SEC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All findings and code can be found at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snyousef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all draft data from years 2014-2018 and pared data down to four attributes:</a:t>
            </a:r>
          </a:p>
          <a:p>
            <a:pPr lvl="1"/>
            <a:r>
              <a:rPr lang="en-US" dirty="0" smtClean="0"/>
              <a:t>NFL Team (Arizona Cardinals, Dallas Cowboys, etc.)</a:t>
            </a:r>
          </a:p>
          <a:p>
            <a:pPr lvl="1"/>
            <a:r>
              <a:rPr lang="en-US" dirty="0" smtClean="0"/>
              <a:t>NCAAF Team (Alabama, Texas, etc.)</a:t>
            </a:r>
          </a:p>
          <a:p>
            <a:pPr lvl="1"/>
            <a:r>
              <a:rPr lang="en-US" dirty="0" smtClean="0"/>
              <a:t>NCAAF Team’s Conference (ACC, Big 12, etc.)</a:t>
            </a:r>
          </a:p>
          <a:p>
            <a:pPr lvl="1"/>
            <a:r>
              <a:rPr lang="en-US" dirty="0" smtClean="0"/>
              <a:t>Player Position (WR, QB, etc.)</a:t>
            </a:r>
          </a:p>
        </p:txBody>
      </p:sp>
    </p:spTree>
    <p:extLst>
      <p:ext uri="{BB962C8B-B14F-4D97-AF65-F5344CB8AC3E}">
        <p14:creationId xmlns:p14="http://schemas.microsoft.com/office/powerpoint/2010/main" val="41131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patterns in team’s drafting habits. For example:</a:t>
            </a:r>
          </a:p>
          <a:p>
            <a:pPr lvl="1"/>
            <a:r>
              <a:rPr lang="en-US" dirty="0" smtClean="0"/>
              <a:t>Do certain NFL teams draft more players from a school than any other school?</a:t>
            </a:r>
          </a:p>
          <a:p>
            <a:pPr lvl="1"/>
            <a:r>
              <a:rPr lang="en-US" dirty="0" smtClean="0"/>
              <a:t>Do certain NFL teams draft more players from a conference than any other school?</a:t>
            </a:r>
          </a:p>
          <a:p>
            <a:pPr lvl="1"/>
            <a:r>
              <a:rPr lang="en-US" dirty="0" smtClean="0"/>
              <a:t>Do certain NFL teams draft more players at one position than any other team?</a:t>
            </a:r>
          </a:p>
          <a:p>
            <a:pPr lvl="1"/>
            <a:r>
              <a:rPr lang="en-US" dirty="0" smtClean="0"/>
              <a:t>Do players of a certain position come from one conference more than another?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 (surprise) is conference with most people drafted (then came ACC, Big Ten, Pac-12, Big 12 in that order) </a:t>
            </a:r>
          </a:p>
          <a:p>
            <a:r>
              <a:rPr lang="en-US" dirty="0"/>
              <a:t>School with most draftees is…Alabama (surprise)</a:t>
            </a:r>
          </a:p>
          <a:p>
            <a:r>
              <a:rPr lang="en-US" dirty="0" smtClean="0"/>
              <a:t>Position player most often picked was WR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Picks from each NCAAF Conference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70" y="1614507"/>
            <a:ext cx="8092978" cy="49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Picks per NFL Team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25" y="1470485"/>
            <a:ext cx="8259275" cy="51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Picks by Player Position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91" y="1548862"/>
            <a:ext cx="8320169" cy="51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Arules</a:t>
            </a:r>
            <a:r>
              <a:rPr lang="en-US" dirty="0" smtClean="0"/>
              <a:t> Package: What does it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CRAN Definition</a:t>
            </a:r>
            <a:r>
              <a:rPr lang="en-US" dirty="0" smtClean="0"/>
              <a:t>: </a:t>
            </a:r>
            <a:r>
              <a:rPr lang="en-US" dirty="0"/>
              <a:t>Provides the infrastructure for representing, manipulating and analyzing transaction data and patterns (frequent </a:t>
            </a:r>
            <a:r>
              <a:rPr lang="en-US" dirty="0" smtClean="0"/>
              <a:t>item-sets </a:t>
            </a:r>
            <a:r>
              <a:rPr lang="en-US" dirty="0"/>
              <a:t>and association rules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information about this package can be found on the </a:t>
            </a:r>
            <a:r>
              <a:rPr lang="en-US" dirty="0" smtClean="0">
                <a:hlinkClick r:id="rId2"/>
              </a:rPr>
              <a:t>CRAN website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For this project</a:t>
            </a:r>
            <a:r>
              <a:rPr lang="en-US" dirty="0" smtClean="0"/>
              <a:t>: Find </a:t>
            </a:r>
            <a:r>
              <a:rPr lang="en-US" dirty="0" smtClean="0"/>
              <a:t>associations </a:t>
            </a:r>
            <a:r>
              <a:rPr lang="en-US" dirty="0" smtClean="0"/>
              <a:t>within draft </a:t>
            </a:r>
            <a:r>
              <a:rPr lang="en-US" dirty="0" smtClean="0"/>
              <a:t>data. </a:t>
            </a:r>
            <a:r>
              <a:rPr lang="en-US" dirty="0" err="1" smtClean="0"/>
              <a:t>Apriori</a:t>
            </a:r>
            <a:r>
              <a:rPr lang="en-US" dirty="0" smtClean="0"/>
              <a:t> algorithm finds rules (i.e.: if A happens, then B happens this often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5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4422</TotalTime>
  <Words>465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Tw Cen MT</vt:lpstr>
      <vt:lpstr>Tw Cen MT Condensed</vt:lpstr>
      <vt:lpstr>Wingdings</vt:lpstr>
      <vt:lpstr>Wingdings 3</vt:lpstr>
      <vt:lpstr>Integral</vt:lpstr>
      <vt:lpstr>Quick Analysis of NFL Draft Data using Arules &amp; GGPLOT2 Package in R</vt:lpstr>
      <vt:lpstr>Description</vt:lpstr>
      <vt:lpstr>Objective</vt:lpstr>
      <vt:lpstr>Exploratory Data Analysis</vt:lpstr>
      <vt:lpstr>Initial Observations</vt:lpstr>
      <vt:lpstr>Picks from each NCAAF Conference</vt:lpstr>
      <vt:lpstr>Picks per NFL Team</vt:lpstr>
      <vt:lpstr>Picks by Player Position</vt:lpstr>
      <vt:lpstr>Arules Package: What does it do?</vt:lpstr>
      <vt:lpstr>Terms to Know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Analysis of NFL Draft Data using Arules Package in R</dc:title>
  <dc:creator>Saad Yousef</dc:creator>
  <cp:lastModifiedBy>Saad</cp:lastModifiedBy>
  <cp:revision>22</cp:revision>
  <dcterms:created xsi:type="dcterms:W3CDTF">2018-06-08T21:59:55Z</dcterms:created>
  <dcterms:modified xsi:type="dcterms:W3CDTF">2018-07-28T18:33:56Z</dcterms:modified>
</cp:coreProperties>
</file>