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0" r:id="rId7"/>
    <p:sldId id="262" r:id="rId8"/>
    <p:sldId id="263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0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8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99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9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8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2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5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B7217F-C5F6-48DC-94BE-21A12F3026F3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84A51F-6B48-42C6-8D16-979C0C87CD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Analysis of NFL Draft Data using </a:t>
            </a:r>
            <a:r>
              <a:rPr lang="en-US" dirty="0" err="1" smtClean="0"/>
              <a:t>Arules</a:t>
            </a:r>
            <a:r>
              <a:rPr lang="en-US" dirty="0" smtClean="0"/>
              <a:t> Package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Saad Yousef </a:t>
            </a:r>
          </a:p>
          <a:p>
            <a:r>
              <a:rPr lang="en-US" dirty="0" smtClean="0"/>
              <a:t>(</a:t>
            </a:r>
            <a:r>
              <a:rPr lang="en-US" dirty="0" smtClean="0"/>
              <a:t>Twitter</a:t>
            </a:r>
            <a:r>
              <a:rPr lang="en-US" dirty="0" smtClean="0"/>
              <a:t>: </a:t>
            </a:r>
            <a:r>
              <a:rPr lang="en-US" dirty="0" err="1" smtClean="0"/>
              <a:t>SaadDataSci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 smtClean="0"/>
              <a:t>GitHub: </a:t>
            </a:r>
            <a:r>
              <a:rPr lang="en-US" dirty="0" err="1" smtClean="0"/>
              <a:t>snyousef</a:t>
            </a:r>
            <a:r>
              <a:rPr lang="en-US" dirty="0" smtClean="0"/>
              <a:t>)</a:t>
            </a:r>
          </a:p>
          <a:p>
            <a:r>
              <a:rPr lang="en-US" dirty="0" smtClean="0"/>
              <a:t>Job Seeker in Predictive Analytics, Data Analytics,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9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Atlanta Falcons and Indianapolis Colts were more likely to draft linebackers than any other position and more likely than any other team to draft linebackers</a:t>
            </a:r>
          </a:p>
          <a:p>
            <a:r>
              <a:rPr lang="en-US" sz="2400" dirty="0" smtClean="0"/>
              <a:t>Safeties were likely to com from ACC or Alabama</a:t>
            </a:r>
            <a:endParaRPr lang="en-US" dirty="0" smtClean="0"/>
          </a:p>
          <a:p>
            <a:r>
              <a:rPr lang="en-US" sz="2400" dirty="0"/>
              <a:t>ACC players were either Safety or drafted by Buffalo Bills</a:t>
            </a:r>
          </a:p>
          <a:p>
            <a:r>
              <a:rPr lang="en-US" sz="2400" dirty="0"/>
              <a:t>Running backs were more likely to come from SEC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7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Took all draft data from years 2014-2018 and pared data down to four attributes:</a:t>
            </a:r>
          </a:p>
          <a:p>
            <a:pPr lvl="1"/>
            <a:r>
              <a:rPr lang="en-US" dirty="0" smtClean="0"/>
              <a:t>NFL Team (Arizona Cardinals, Dallas Cowboys, etc.)</a:t>
            </a:r>
          </a:p>
          <a:p>
            <a:pPr lvl="1"/>
            <a:r>
              <a:rPr lang="en-US" dirty="0" smtClean="0"/>
              <a:t>NCAAF Team (Alabama, Texas, etc.)</a:t>
            </a:r>
          </a:p>
          <a:p>
            <a:pPr lvl="1"/>
            <a:r>
              <a:rPr lang="en-US" dirty="0" smtClean="0"/>
              <a:t>NCAAF Team’s Conference (ACC, Big 12, etc.)</a:t>
            </a:r>
          </a:p>
          <a:p>
            <a:pPr lvl="1"/>
            <a:r>
              <a:rPr lang="en-US" dirty="0" smtClean="0"/>
              <a:t>Player Position (WR, QB, etc.)</a:t>
            </a:r>
          </a:p>
        </p:txBody>
      </p:sp>
    </p:spTree>
    <p:extLst>
      <p:ext uri="{BB962C8B-B14F-4D97-AF65-F5344CB8AC3E}">
        <p14:creationId xmlns:p14="http://schemas.microsoft.com/office/powerpoint/2010/main" val="411314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for patterns in team’s drafting habits. For example:</a:t>
            </a:r>
          </a:p>
          <a:p>
            <a:pPr lvl="1"/>
            <a:r>
              <a:rPr lang="en-US" dirty="0" smtClean="0"/>
              <a:t>Do certain NFL teams draft more players from a school than any other school?</a:t>
            </a:r>
          </a:p>
          <a:p>
            <a:pPr lvl="1"/>
            <a:r>
              <a:rPr lang="en-US" dirty="0" smtClean="0"/>
              <a:t>Do certain NFL teams draft more players from a conference than any other school?</a:t>
            </a:r>
          </a:p>
          <a:p>
            <a:pPr lvl="1"/>
            <a:r>
              <a:rPr lang="en-US" dirty="0" smtClean="0"/>
              <a:t>Do certain NFL teams draft more players at one position than any other team?</a:t>
            </a:r>
          </a:p>
          <a:p>
            <a:pPr lvl="1"/>
            <a:r>
              <a:rPr lang="en-US" dirty="0" smtClean="0"/>
              <a:t>Do players of a certain position come from one conference more than another?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4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 (surprise) is conference with most people drafted (then came ACC, Big Ten, Pac-12, Big 12 in that order) </a:t>
            </a:r>
          </a:p>
          <a:p>
            <a:r>
              <a:rPr lang="en-US" dirty="0"/>
              <a:t>School with most draftees is…Alabama (surprise)</a:t>
            </a:r>
          </a:p>
          <a:p>
            <a:r>
              <a:rPr lang="en-US" dirty="0" smtClean="0"/>
              <a:t>Position player most often picked was WR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4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Picks per NFL Team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1557665"/>
            <a:ext cx="817359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9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Picks from each NCAAF Conference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04" y="1470579"/>
            <a:ext cx="817359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Picks by Player Position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707" y="1583790"/>
            <a:ext cx="817359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Arules</a:t>
            </a:r>
            <a:r>
              <a:rPr lang="en-US" dirty="0" smtClean="0"/>
              <a:t> Package: What does it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associations between within customer transaction data. </a:t>
            </a:r>
            <a:r>
              <a:rPr lang="en-US" dirty="0" err="1" smtClean="0"/>
              <a:t>Apriori</a:t>
            </a:r>
            <a:r>
              <a:rPr lang="en-US" dirty="0" smtClean="0"/>
              <a:t> algorithm finds rules (i.e.: if A happens, then B happens this often)</a:t>
            </a:r>
          </a:p>
          <a:p>
            <a:pPr lvl="1"/>
            <a:r>
              <a:rPr lang="en-US" dirty="0" smtClean="0"/>
              <a:t>For this scenario, what patterns can we find in NFL draft data</a:t>
            </a:r>
          </a:p>
          <a:p>
            <a:r>
              <a:rPr lang="en-US" dirty="0" smtClean="0"/>
              <a:t>Terms to know:</a:t>
            </a:r>
          </a:p>
          <a:p>
            <a:pPr lvl="1"/>
            <a:r>
              <a:rPr lang="en-US" dirty="0" smtClean="0"/>
              <a:t>Support: Number of times item appears in ‘transaction’</a:t>
            </a:r>
          </a:p>
          <a:p>
            <a:pPr lvl="1"/>
            <a:r>
              <a:rPr lang="en-US" dirty="0" smtClean="0"/>
              <a:t>Confidence: Ratio of rule items to rule items plus other items (i.e.: {A,B}/{A,B,…}</a:t>
            </a:r>
          </a:p>
          <a:p>
            <a:pPr lvl="1"/>
            <a:r>
              <a:rPr lang="en-US" dirty="0" smtClean="0"/>
              <a:t>Lift: Multiplicative likelihood that item on right hand-side of rule will be  ‘purchased’ when item in left-hand side is ‘purchased’</a:t>
            </a:r>
          </a:p>
          <a:p>
            <a:pPr lvl="1"/>
            <a:r>
              <a:rPr lang="en-US" dirty="0" smtClean="0"/>
              <a:t>Count: Number of times rule items show up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29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432</TotalTime>
  <Words>389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Quick Analysis of NFL Draft Data using Arules Package in R</vt:lpstr>
      <vt:lpstr>Description</vt:lpstr>
      <vt:lpstr>Objective</vt:lpstr>
      <vt:lpstr>Exploratory Data Analysis</vt:lpstr>
      <vt:lpstr>Initial Observations</vt:lpstr>
      <vt:lpstr>Picks per NFL Team</vt:lpstr>
      <vt:lpstr>Picks from each NCAAF Conference</vt:lpstr>
      <vt:lpstr>Picks by Player Position</vt:lpstr>
      <vt:lpstr>Arules Package: What does it do?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Analysis of NFL Draft Data using Arules Package in R</dc:title>
  <dc:creator>Saad Yousef</dc:creator>
  <cp:lastModifiedBy>Saad Yousef</cp:lastModifiedBy>
  <cp:revision>15</cp:revision>
  <dcterms:created xsi:type="dcterms:W3CDTF">2018-06-08T21:59:55Z</dcterms:created>
  <dcterms:modified xsi:type="dcterms:W3CDTF">2018-06-14T22:26:45Z</dcterms:modified>
</cp:coreProperties>
</file>